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CEEE4-029D-3244-0C7B-AF9AABCEA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A06D2-C56F-9C17-B7FE-DD225BB7C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CA9D8-723B-4011-F7AA-564A89FE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76BC-122B-4C72-BA92-D2818D0B66BA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0B2D2-D31E-660E-C6B8-223ACB918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DDAE0-151B-9E4C-722D-DBCDA6CB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8208-2953-41E8-923D-7672C8041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64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2B42-AB69-F691-8924-1FF9C970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F7034-6507-3D77-25FD-4930AF4D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6CBE6-D02A-7BC5-4490-1284FE40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76BC-122B-4C72-BA92-D2818D0B66BA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C5BE2-BB62-F7AB-4C27-16129E99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799B4-8903-BDF6-64D2-F214781E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8208-2953-41E8-923D-7672C8041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42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0B65E-B424-6FAD-9ABE-996A409DE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45390-37A3-0FF7-BD6E-4AB8B7E19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0802B-7503-3C30-978F-66AF8D47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76BC-122B-4C72-BA92-D2818D0B66BA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AC834-6F62-AEAF-183B-75F31ECB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9CE45-39EB-D913-4F1E-DA5ABC60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8208-2953-41E8-923D-7672C8041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7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EFA3-150F-E3C4-2154-80977099C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2B24-6CB4-95B0-2E4C-E332CBEC3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844E7-C52C-706C-6D5F-F3588331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76BC-122B-4C72-BA92-D2818D0B66BA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99B01-87B5-3A95-25F5-D2FC7E3D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6D0DD-15A0-3893-9EDD-F2129006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8208-2953-41E8-923D-7672C8041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41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81B50-A38A-F527-5092-50ABFBE08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40BAC-1ABF-3BD3-A7D9-7AA8BD3F6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13CA7-E612-2D49-A6C8-46061309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76BC-122B-4C72-BA92-D2818D0B66BA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D7F69-3019-66AF-971F-C4602FFAC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A84F8-2F8E-DFA1-69B6-51F107CD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8208-2953-41E8-923D-7672C8041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3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9BB2-78E2-986F-CA54-4E202E4E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A4E54-5216-7E12-555D-BE37377C2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F297F-26BD-961F-9408-AEAB515D3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3467F-57EA-AC6D-432A-29060337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76BC-122B-4C72-BA92-D2818D0B66BA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87B58-E132-8466-C1BE-F8E0EDF4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ED234-0596-4348-20AD-4BDA278B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8208-2953-41E8-923D-7672C8041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60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ACF9-AF64-634A-217C-9A0E8549C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F4102-5587-A22E-85C5-D97F83B39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E91C3-FF69-F58C-E27C-3B405B3E7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515B4-1FB1-9500-C0C2-4855022252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88BA89-18F0-96DA-EC22-88C9521F7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705A45-019C-3CFC-6CAF-047E8E97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76BC-122B-4C72-BA92-D2818D0B66BA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D054D1-9E7A-1D5A-2B7D-0B1DA5CC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EE07A-61AC-7CA8-E97D-C0101394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8208-2953-41E8-923D-7672C8041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97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A036D-9E8E-E6F8-2351-D87EE456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7ED78-6E1B-EF25-18CA-40E5005D4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76BC-122B-4C72-BA92-D2818D0B66BA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AE6F7-3E60-1E81-BBA2-136F8822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6A8B8-6F6C-1E33-9847-99E47988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8208-2953-41E8-923D-7672C8041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07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30AC15-56A7-8C8C-8F77-680D8B426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76BC-122B-4C72-BA92-D2818D0B66BA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FFBEA1-A3B3-75E9-63B1-F924E5F7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B7E23-BEC0-45FB-984C-36BC9837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8208-2953-41E8-923D-7672C8041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11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856E-F166-6321-6E0C-DF7CA8D7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72B65-6F66-CF57-4065-FEF56F4CD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B404F-90CE-8AC7-2900-6F480B7A2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A2C2C-4615-7AC6-7C8D-1CD097A6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76BC-122B-4C72-BA92-D2818D0B66BA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3A0D5-80F3-94A3-C6A5-4F6DE44F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C0703-E1C9-31A8-3B25-97096E5C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8208-2953-41E8-923D-7672C8041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57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1FB2-2C73-9880-2903-2C1A6E75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C3A5C0-5948-3E44-63AA-7ACF35948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9CD9D-250D-7BDC-83DA-1B1576E66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6FE7A-1382-D656-1A08-D1794ACF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76BC-122B-4C72-BA92-D2818D0B66BA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468CA-789A-CFFD-E666-1299C8351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0BA81-21A7-6B57-9EEC-E7095C0C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8208-2953-41E8-923D-7672C8041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5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9821F8-D856-5F93-F140-47206DEA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44593-E527-5425-B4A5-E5FF7B3BB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FE3E5-C185-4ED0-AECC-CC0C4CC61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E976BC-122B-4C72-BA92-D2818D0B66BA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33DD6-96A4-B844-A40C-4A2F64CAE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F3E3D-0558-6D34-D005-EF1EB541B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498208-2953-41E8-923D-7672C8041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93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3F91D1-B8A3-8241-A19B-36DC6D5D29C1}"/>
              </a:ext>
            </a:extLst>
          </p:cNvPr>
          <p:cNvSpPr/>
          <p:nvPr/>
        </p:nvSpPr>
        <p:spPr>
          <a:xfrm>
            <a:off x="1356852" y="2487561"/>
            <a:ext cx="2133600" cy="107171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MCP Client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FC46ADC-11F2-42EF-EA58-D53D8BF0F1F1}"/>
              </a:ext>
            </a:extLst>
          </p:cNvPr>
          <p:cNvSpPr/>
          <p:nvPr/>
        </p:nvSpPr>
        <p:spPr>
          <a:xfrm>
            <a:off x="4517923" y="2487561"/>
            <a:ext cx="2133600" cy="107171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MCP Server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B5FA3D-FE81-0D4C-181F-BD19614FC494}"/>
              </a:ext>
            </a:extLst>
          </p:cNvPr>
          <p:cNvSpPr/>
          <p:nvPr/>
        </p:nvSpPr>
        <p:spPr>
          <a:xfrm>
            <a:off x="7678994" y="1415845"/>
            <a:ext cx="2133600" cy="10717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SSMP Server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41E535-23E4-26D3-2F28-3801935934D5}"/>
              </a:ext>
            </a:extLst>
          </p:cNvPr>
          <p:cNvSpPr/>
          <p:nvPr/>
        </p:nvSpPr>
        <p:spPr>
          <a:xfrm>
            <a:off x="7678994" y="3908324"/>
            <a:ext cx="2133600" cy="10717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LLM Service</a:t>
            </a:r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ED21BCD-835E-0EF5-CA39-6BED16BCF0AE}"/>
              </a:ext>
            </a:extLst>
          </p:cNvPr>
          <p:cNvSpPr/>
          <p:nvPr/>
        </p:nvSpPr>
        <p:spPr>
          <a:xfrm>
            <a:off x="3490452" y="2812026"/>
            <a:ext cx="1027471" cy="147484"/>
          </a:xfrm>
          <a:prstGeom prst="rightArrow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7C6D95F-9F10-D7C3-BA20-942F5B85A920}"/>
              </a:ext>
            </a:extLst>
          </p:cNvPr>
          <p:cNvSpPr/>
          <p:nvPr/>
        </p:nvSpPr>
        <p:spPr>
          <a:xfrm rot="10800000">
            <a:off x="3490452" y="3185651"/>
            <a:ext cx="1027471" cy="147484"/>
          </a:xfrm>
          <a:prstGeom prst="rightArrow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52047E-63A7-507D-C10C-C81C2E75CEF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6651523" y="1951703"/>
            <a:ext cx="1027471" cy="1071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D3C335-C214-A1F5-A845-897552477215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651523" y="3023419"/>
            <a:ext cx="1027471" cy="1420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9221BD-5213-3984-61E1-5FB5CA28830F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8745794" y="2487561"/>
            <a:ext cx="0" cy="1420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732F0FF-7A44-5836-CDEE-BC584DAB863E}"/>
              </a:ext>
            </a:extLst>
          </p:cNvPr>
          <p:cNvSpPr txBox="1"/>
          <p:nvPr/>
        </p:nvSpPr>
        <p:spPr>
          <a:xfrm>
            <a:off x="1174955" y="3635618"/>
            <a:ext cx="2984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Sends query requests to MCP Server.</a:t>
            </a:r>
            <a:endParaRPr lang="en-IN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886BF7-3327-1318-641A-7C728E2D478B}"/>
              </a:ext>
            </a:extLst>
          </p:cNvPr>
          <p:cNvSpPr txBox="1"/>
          <p:nvPr/>
        </p:nvSpPr>
        <p:spPr>
          <a:xfrm>
            <a:off x="4414683" y="3635618"/>
            <a:ext cx="236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Receives client requests over a socket and handles query processing.</a:t>
            </a:r>
            <a:endParaRPr lang="en-IN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9B0FCC-4E2F-CBD4-B694-F483C4268C3E}"/>
              </a:ext>
            </a:extLst>
          </p:cNvPr>
          <p:cNvSpPr txBox="1"/>
          <p:nvPr/>
        </p:nvSpPr>
        <p:spPr>
          <a:xfrm>
            <a:off x="7565924" y="2553082"/>
            <a:ext cx="3274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Maintains the context of user sessions.</a:t>
            </a:r>
            <a:endParaRPr lang="en-IN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DEB0E8-A011-ED18-C558-5C7B8BF6692D}"/>
              </a:ext>
            </a:extLst>
          </p:cNvPr>
          <p:cNvSpPr txBox="1"/>
          <p:nvPr/>
        </p:nvSpPr>
        <p:spPr>
          <a:xfrm>
            <a:off x="7678994" y="5054232"/>
            <a:ext cx="3441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Handles the user query via a unified interface for various LLM models.</a:t>
            </a:r>
            <a:endParaRPr lang="en-IN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DBE007-D2A8-48EB-8EF8-A6AF892910E2}"/>
              </a:ext>
            </a:extLst>
          </p:cNvPr>
          <p:cNvSpPr txBox="1"/>
          <p:nvPr/>
        </p:nvSpPr>
        <p:spPr>
          <a:xfrm>
            <a:off x="1578077" y="6299001"/>
            <a:ext cx="903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MCP Server and Client implementation to handle client query to LLM with context.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3626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Raj</dc:creator>
  <cp:lastModifiedBy>Harsh Raj</cp:lastModifiedBy>
  <cp:revision>1</cp:revision>
  <dcterms:created xsi:type="dcterms:W3CDTF">2025-05-13T12:07:45Z</dcterms:created>
  <dcterms:modified xsi:type="dcterms:W3CDTF">2025-05-13T12:17:13Z</dcterms:modified>
</cp:coreProperties>
</file>