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0" r:id="rId5"/>
    <p:sldId id="723" r:id="rId6"/>
    <p:sldId id="744" r:id="rId7"/>
    <p:sldId id="751" r:id="rId8"/>
    <p:sldId id="741" r:id="rId9"/>
    <p:sldId id="754" r:id="rId10"/>
    <p:sldId id="752" r:id="rId11"/>
    <p:sldId id="753" r:id="rId12"/>
    <p:sldId id="7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A6573A"/>
    <a:srgbClr val="F7F7F7"/>
    <a:srgbClr val="E6E6E6"/>
    <a:srgbClr val="1C1E26"/>
    <a:srgbClr val="303342"/>
    <a:srgbClr val="485F74"/>
    <a:srgbClr val="354655"/>
    <a:srgbClr val="C80000"/>
    <a:srgbClr val="85B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2" autoAdjust="0"/>
    <p:restoredTop sz="95652" autoAdjust="0"/>
  </p:normalViewPr>
  <p:slideViewPr>
    <p:cSldViewPr snapToGrid="0">
      <p:cViewPr varScale="1">
        <p:scale>
          <a:sx n="112" d="100"/>
          <a:sy n="112" d="100"/>
        </p:scale>
        <p:origin x="224" y="28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+mn-lt"/>
              </a:rPr>
              <a:t>www.sauchalaya.in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  <p:sldLayoutId id="214748378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arshranpariya@gmail.co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0836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83B0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6869" y="2691208"/>
            <a:ext cx="5964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Sauchalaya.in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341C24-6356-42ED-A4E5-C25CF090B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6" y="1417941"/>
            <a:ext cx="3746863" cy="37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538592"/>
            <a:ext cx="60994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43782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B1868AA-093F-4642-AEBD-479E2F82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"/>
            <a:ext cx="6858000" cy="64791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83E0FD7-71F1-42F0-88AC-7006049D4F91}"/>
              </a:ext>
            </a:extLst>
          </p:cNvPr>
          <p:cNvSpPr/>
          <p:nvPr/>
        </p:nvSpPr>
        <p:spPr>
          <a:xfrm>
            <a:off x="213360" y="6028110"/>
            <a:ext cx="8423366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*Solving </a:t>
            </a:r>
            <a:r>
              <a:rPr lang="en-US" sz="1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GH152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&gt;&gt; </a:t>
            </a:r>
            <a:r>
              <a:rPr lang="en-I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Citizens and travellers need to be informed about the location of multiple common toilets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35DFA10-5639-4712-B641-3A517E57660C}"/>
              </a:ext>
            </a:extLst>
          </p:cNvPr>
          <p:cNvSpPr/>
          <p:nvPr/>
        </p:nvSpPr>
        <p:spPr>
          <a:xfrm>
            <a:off x="533400" y="1706860"/>
            <a:ext cx="842336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Sauchalaya.in  </a:t>
            </a:r>
            <a:r>
              <a:rPr lang="en-US" sz="2600" dirty="0"/>
              <a:t>is first of its kind web portal that lists availability of public toilets ready to use which helps travelers and citizens to get helped in crucial situation.</a:t>
            </a:r>
            <a:endParaRPr lang="en-US" sz="2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4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99168" y="3066770"/>
            <a:ext cx="39507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Current Problems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2986961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C05610-AA2B-4619-940A-2A02967F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90" y="562871"/>
            <a:ext cx="6153042" cy="5732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769DCB-4484-43D0-A4B9-A69873D21589}"/>
              </a:ext>
            </a:extLst>
          </p:cNvPr>
          <p:cNvSpPr txBox="1"/>
          <p:nvPr/>
        </p:nvSpPr>
        <p:spPr>
          <a:xfrm rot="20627311">
            <a:off x="9255487" y="244914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Cleanliness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D703DB-CC31-4C4F-9BD4-F8B108B25640}"/>
              </a:ext>
            </a:extLst>
          </p:cNvPr>
          <p:cNvSpPr txBox="1"/>
          <p:nvPr/>
        </p:nvSpPr>
        <p:spPr>
          <a:xfrm rot="729782">
            <a:off x="9144114" y="3380862"/>
            <a:ext cx="1736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Women Friendly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639F9BE-2EC0-4FD3-A08C-5D757617D2BB}"/>
              </a:ext>
            </a:extLst>
          </p:cNvPr>
          <p:cNvSpPr txBox="1"/>
          <p:nvPr/>
        </p:nvSpPr>
        <p:spPr>
          <a:xfrm>
            <a:off x="9242664" y="1608562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A2898-BF3D-4B2B-942A-1F2E38E836B3}"/>
              </a:ext>
            </a:extLst>
          </p:cNvPr>
          <p:cNvSpPr/>
          <p:nvPr/>
        </p:nvSpPr>
        <p:spPr>
          <a:xfrm rot="172382">
            <a:off x="8239906" y="883956"/>
            <a:ext cx="378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Awareness</a:t>
            </a:r>
            <a:endParaRPr lang="en-US" sz="1600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11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537755" y="243235"/>
            <a:ext cx="151311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NEEDS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5299" y="1005840"/>
            <a:ext cx="10298758" cy="6391971"/>
            <a:chOff x="935299" y="2195955"/>
            <a:chExt cx="3266127" cy="3916334"/>
          </a:xfrm>
        </p:grpSpPr>
        <p:sp>
          <p:nvSpPr>
            <p:cNvPr id="51" name="Rectangle 50"/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98703" y="2321963"/>
              <a:ext cx="3056463" cy="379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Less Information  about such public toilets leads people to go for toilet  in open, which then makes the city dirty and polluted.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 improve cleaning efficiency.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Increasing user adoption.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 women it's much harder to find a public toilet.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 always run risk of getting an infection using dirty toilets.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are using lots of money in Swachh Bharat campaign but rarely checking  the grass root of this, which decreases the impact of the Campaign ! </a:t>
              </a: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IN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IN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171450" indent="-17145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IN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1284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35103" y="1154053"/>
            <a:ext cx="68797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OFFERINGS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CC3D587-8F9F-4034-B745-014270D2A072}"/>
              </a:ext>
            </a:extLst>
          </p:cNvPr>
          <p:cNvGrpSpPr/>
          <p:nvPr/>
        </p:nvGrpSpPr>
        <p:grpSpPr>
          <a:xfrm>
            <a:off x="0" y="1101840"/>
            <a:ext cx="342900" cy="590715"/>
            <a:chOff x="0" y="148425"/>
            <a:chExt cx="342900" cy="5907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6CBA820-3A69-48F7-B3B9-5C4F31728B6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22A2BC7-F65F-425D-87E9-065B68EFFAD8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32432" y="3102124"/>
            <a:ext cx="325120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Add/Update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4564" y="3120076"/>
            <a:ext cx="325120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Feedback/Rating System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32432" y="3694146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Locate nearby toilets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15E5813-5739-452C-BE38-D5B2BC2CACD7}"/>
              </a:ext>
            </a:extLst>
          </p:cNvPr>
          <p:cNvSpPr/>
          <p:nvPr/>
        </p:nvSpPr>
        <p:spPr>
          <a:xfrm>
            <a:off x="6854564" y="2516668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Friendly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1974CA5-38C2-4AA9-AA9C-8BA1E7F1DD11}"/>
              </a:ext>
            </a:extLst>
          </p:cNvPr>
          <p:cNvSpPr/>
          <p:nvPr/>
        </p:nvSpPr>
        <p:spPr>
          <a:xfrm>
            <a:off x="1732432" y="2516668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30CF4CE-6C37-46D1-AD8F-6D6DA869C0E2}"/>
              </a:ext>
            </a:extLst>
          </p:cNvPr>
          <p:cNvSpPr/>
          <p:nvPr/>
        </p:nvSpPr>
        <p:spPr>
          <a:xfrm>
            <a:off x="6858382" y="3694641"/>
            <a:ext cx="3251201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Interactive Chat Bot</a:t>
            </a:r>
          </a:p>
          <a:p>
            <a:pPr>
              <a:lnSpc>
                <a:spcPct val="120000"/>
              </a:lnSpc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9825246-F83A-4ED2-A4C5-A3C6C40F75C2}"/>
              </a:ext>
            </a:extLst>
          </p:cNvPr>
          <p:cNvSpPr/>
          <p:nvPr/>
        </p:nvSpPr>
        <p:spPr>
          <a:xfrm>
            <a:off x="1732432" y="4272442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 - lingual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0D481927-C866-4E90-9F5A-6126A181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85" y="2315347"/>
            <a:ext cx="774355" cy="7743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DBFA2AF2-C428-4E70-AD29-95D4E1697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6" y="2927074"/>
            <a:ext cx="774355" cy="7743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E7C9847-C9B6-4AA9-8AA2-5EF2E2A5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6" y="3489301"/>
            <a:ext cx="774355" cy="77435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2C429D1D-DDBE-4087-B355-EE7C6C2A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6" y="4080670"/>
            <a:ext cx="774355" cy="7743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9904059C-2F61-4531-80EE-96DB29BB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49" y="2339319"/>
            <a:ext cx="774355" cy="7743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40813BA-70C1-49AD-A7C8-A48962C60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39" y="2969216"/>
            <a:ext cx="774355" cy="7743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C7818DF4-3BCC-4C02-8E52-69ABE41F5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19" y="3551210"/>
            <a:ext cx="774355" cy="7743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B6CB033-A10B-4B44-AB45-0F24CB772D87}"/>
              </a:ext>
            </a:extLst>
          </p:cNvPr>
          <p:cNvSpPr/>
          <p:nvPr/>
        </p:nvSpPr>
        <p:spPr>
          <a:xfrm>
            <a:off x="6882412" y="4231651"/>
            <a:ext cx="325120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Realtime Availability</a:t>
            </a:r>
          </a:p>
          <a:p>
            <a:pPr>
              <a:lnSpc>
                <a:spcPct val="120000"/>
              </a:lnSpc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D0C978B-2421-4D20-B60E-04C91CDC8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49" y="4088220"/>
            <a:ext cx="774355" cy="7743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644EDA1-DBFE-4A5D-8756-734FE1C3E832}"/>
              </a:ext>
            </a:extLst>
          </p:cNvPr>
          <p:cNvSpPr/>
          <p:nvPr/>
        </p:nvSpPr>
        <p:spPr>
          <a:xfrm>
            <a:off x="1732432" y="4880520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Just 10 sec away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E7E558A-2F12-400A-97CB-CDE1D9EB8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6" y="4737089"/>
            <a:ext cx="774355" cy="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35103" y="487847"/>
            <a:ext cx="68797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Realtime Availability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CC3D587-8F9F-4034-B745-014270D2A072}"/>
              </a:ext>
            </a:extLst>
          </p:cNvPr>
          <p:cNvGrpSpPr/>
          <p:nvPr/>
        </p:nvGrpSpPr>
        <p:grpSpPr>
          <a:xfrm>
            <a:off x="0" y="435634"/>
            <a:ext cx="342900" cy="590715"/>
            <a:chOff x="0" y="148425"/>
            <a:chExt cx="342900" cy="5907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6CBA820-3A69-48F7-B3B9-5C4F31728B6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22A2BC7-F65F-425D-87E9-065B68EFFAD8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A6C9195-3CA8-40AF-8F22-4314325E597D}"/>
              </a:ext>
            </a:extLst>
          </p:cNvPr>
          <p:cNvSpPr/>
          <p:nvPr/>
        </p:nvSpPr>
        <p:spPr>
          <a:xfrm>
            <a:off x="935103" y="1772085"/>
            <a:ext cx="101422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Adding new approach to check the real time availability of the public toilets available nearby.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are using Micro Controller (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NodeMCU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 &amp;  IR Sensor.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Advantages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 Data with no Human errors.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24*7 Real-Time Status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Cheaper Hardware (approx. INR 200)</a:t>
            </a:r>
          </a:p>
          <a:p>
            <a:pPr>
              <a:lnSpc>
                <a:spcPct val="120000"/>
              </a:lnSpc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Disadvantages: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 Maintenance.</a:t>
            </a:r>
          </a:p>
          <a:p>
            <a:pPr>
              <a:lnSpc>
                <a:spcPct val="120000"/>
              </a:lnSpc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3B7561-D1DA-4B65-B36E-4F80CB39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94351" y="2587201"/>
            <a:ext cx="3328998" cy="42369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15267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35103" y="1669426"/>
            <a:ext cx="68797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Future Enhancement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CC3D587-8F9F-4034-B745-014270D2A072}"/>
              </a:ext>
            </a:extLst>
          </p:cNvPr>
          <p:cNvGrpSpPr/>
          <p:nvPr/>
        </p:nvGrpSpPr>
        <p:grpSpPr>
          <a:xfrm>
            <a:off x="0" y="1617213"/>
            <a:ext cx="342900" cy="590715"/>
            <a:chOff x="0" y="148425"/>
            <a:chExt cx="342900" cy="5907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6CBA820-3A69-48F7-B3B9-5C4F31728B68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22A2BC7-F65F-425D-87E9-065B68EFFAD8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66090" y="3583621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Robust Rating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1974CA5-38C2-4AA9-AA9C-8BA1E7F1DD11}"/>
              </a:ext>
            </a:extLst>
          </p:cNvPr>
          <p:cNvSpPr/>
          <p:nvPr/>
        </p:nvSpPr>
        <p:spPr>
          <a:xfrm>
            <a:off x="1966091" y="2958189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Android /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ios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F0F4CF-EBB9-40AA-B770-A1584869D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37" y="2798032"/>
            <a:ext cx="774355" cy="7743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6B2ADE0-CC52-4F5A-B009-D5CC84D3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37" y="3423464"/>
            <a:ext cx="774355" cy="7743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F65F77-38BC-48F6-AF7B-B632F44E7264}"/>
              </a:ext>
            </a:extLst>
          </p:cNvPr>
          <p:cNvSpPr/>
          <p:nvPr/>
        </p:nvSpPr>
        <p:spPr>
          <a:xfrm>
            <a:off x="7129990" y="2952697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41659CD-D3A1-4719-BECF-084C002E1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27" y="2809266"/>
            <a:ext cx="774355" cy="774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4CDFB8-B957-47A6-AD29-C1C4EEAFAB20}"/>
              </a:ext>
            </a:extLst>
          </p:cNvPr>
          <p:cNvSpPr/>
          <p:nvPr/>
        </p:nvSpPr>
        <p:spPr>
          <a:xfrm>
            <a:off x="7129990" y="3486941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Facebook Messenger Bot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107478-1046-47F1-AAED-119887DAA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27" y="3343510"/>
            <a:ext cx="774355" cy="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34306" y="495079"/>
            <a:ext cx="16323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 UI</a:t>
            </a:r>
          </a:p>
        </p:txBody>
      </p:sp>
      <p:pic>
        <p:nvPicPr>
          <p:cNvPr id="2" name="Untitled design">
            <a:hlinkClick r:id="" action="ppaction://media"/>
            <a:extLst>
              <a:ext uri="{FF2B5EF4-FFF2-40B4-BE49-F238E27FC236}">
                <a16:creationId xmlns:a16="http://schemas.microsoft.com/office/drawing/2014/main" xmlns="" id="{163D05FD-7D00-4416-A668-111D1BA281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9619" y="1306591"/>
            <a:ext cx="4848497" cy="4848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B3C163-8C48-4C28-9964-EAEB655017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" r="13121"/>
          <a:stretch/>
        </p:blipFill>
        <p:spPr>
          <a:xfrm>
            <a:off x="462155" y="1311356"/>
            <a:ext cx="5633845" cy="4843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5CC792-C85A-4D02-8EC5-E3B09FBF1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3315519"/>
            <a:ext cx="2551656" cy="1596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BA0B4-B9C9-473C-9BC3-81278BF23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3315519"/>
            <a:ext cx="2555062" cy="1596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E65E86-CA70-45B7-AA7F-39525891C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3315520"/>
            <a:ext cx="2551656" cy="1596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0EEACB6-0F09-4C9C-A026-2527ACC88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3315519"/>
            <a:ext cx="2554576" cy="15961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764D31E-2619-41B6-95EE-FB9186377414}"/>
              </a:ext>
            </a:extLst>
          </p:cNvPr>
          <p:cNvSpPr txBox="1"/>
          <p:nvPr/>
        </p:nvSpPr>
        <p:spPr>
          <a:xfrm>
            <a:off x="7779205" y="495079"/>
            <a:ext cx="284932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Mobile App UI</a:t>
            </a:r>
          </a:p>
        </p:txBody>
      </p:sp>
    </p:spTree>
    <p:extLst>
      <p:ext uri="{BB962C8B-B14F-4D97-AF65-F5344CB8AC3E}">
        <p14:creationId xmlns:p14="http://schemas.microsoft.com/office/powerpoint/2010/main" val="26042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58077" y="1552607"/>
            <a:ext cx="3469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6917FE4-B447-4577-A87D-44A3FEF59C76}"/>
              </a:ext>
            </a:extLst>
          </p:cNvPr>
          <p:cNvGrpSpPr/>
          <p:nvPr/>
        </p:nvGrpSpPr>
        <p:grpSpPr>
          <a:xfrm>
            <a:off x="1458077" y="2761211"/>
            <a:ext cx="3288210" cy="1452952"/>
            <a:chOff x="1516004" y="2961943"/>
            <a:chExt cx="3288210" cy="14529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73CFE46-6124-443B-A64B-91C09B124C51}"/>
                </a:ext>
              </a:extLst>
            </p:cNvPr>
            <p:cNvSpPr/>
            <p:nvPr/>
          </p:nvSpPr>
          <p:spPr>
            <a:xfrm>
              <a:off x="1516004" y="2961943"/>
              <a:ext cx="1927590" cy="357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 :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30C2AB54-BE7B-463C-956B-949B0C54EFE1}"/>
                </a:ext>
              </a:extLst>
            </p:cNvPr>
            <p:cNvGrpSpPr/>
            <p:nvPr/>
          </p:nvGrpSpPr>
          <p:grpSpPr>
            <a:xfrm>
              <a:off x="1628423" y="3512410"/>
              <a:ext cx="3175791" cy="357662"/>
              <a:chOff x="2073748" y="3588897"/>
              <a:chExt cx="3175791" cy="357662"/>
            </a:xfrm>
          </p:grpSpPr>
          <p:sp>
            <p:nvSpPr>
              <p:cNvPr id="38" name="Shape 5104">
                <a:extLst>
                  <a:ext uri="{FF2B5EF4-FFF2-40B4-BE49-F238E27FC236}">
                    <a16:creationId xmlns:a16="http://schemas.microsoft.com/office/drawing/2014/main" xmlns="" id="{F03FCAD9-9974-4BC0-93C3-DFB47E32EC4F}"/>
                  </a:ext>
                </a:extLst>
              </p:cNvPr>
              <p:cNvSpPr/>
              <p:nvPr/>
            </p:nvSpPr>
            <p:spPr>
              <a:xfrm>
                <a:off x="2073748" y="3655741"/>
                <a:ext cx="254834" cy="1576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85" y="11368"/>
                    </a:moveTo>
                    <a:lnTo>
                      <a:pt x="4685" y="11368"/>
                    </a:lnTo>
                    <a:cubicBezTo>
                      <a:pt x="9110" y="14736"/>
                      <a:pt x="52841" y="52631"/>
                      <a:pt x="52841" y="52631"/>
                    </a:cubicBezTo>
                    <a:cubicBezTo>
                      <a:pt x="55184" y="56000"/>
                      <a:pt x="57527" y="56000"/>
                      <a:pt x="60130" y="56000"/>
                    </a:cubicBezTo>
                    <a:cubicBezTo>
                      <a:pt x="62212" y="56000"/>
                      <a:pt x="64555" y="56000"/>
                      <a:pt x="64555" y="52631"/>
                    </a:cubicBezTo>
                    <a:cubicBezTo>
                      <a:pt x="66637" y="52631"/>
                      <a:pt x="110629" y="14736"/>
                      <a:pt x="112971" y="11368"/>
                    </a:cubicBezTo>
                    <a:cubicBezTo>
                      <a:pt x="117657" y="7578"/>
                      <a:pt x="119739" y="0"/>
                      <a:pt x="115314" y="0"/>
                    </a:cubicBezTo>
                    <a:cubicBezTo>
                      <a:pt x="4685" y="0"/>
                      <a:pt x="4685" y="0"/>
                      <a:pt x="4685" y="0"/>
                    </a:cubicBezTo>
                    <a:cubicBezTo>
                      <a:pt x="0" y="0"/>
                      <a:pt x="2342" y="7578"/>
                      <a:pt x="4685" y="11368"/>
                    </a:cubicBezTo>
                    <a:close/>
                    <a:moveTo>
                      <a:pt x="115314" y="33684"/>
                    </a:moveTo>
                    <a:lnTo>
                      <a:pt x="115314" y="33684"/>
                    </a:lnTo>
                    <a:cubicBezTo>
                      <a:pt x="112971" y="33684"/>
                      <a:pt x="66637" y="71157"/>
                      <a:pt x="64555" y="74947"/>
                    </a:cubicBezTo>
                    <a:cubicBezTo>
                      <a:pt x="64555" y="74947"/>
                      <a:pt x="62212" y="74947"/>
                      <a:pt x="60130" y="74947"/>
                    </a:cubicBezTo>
                    <a:cubicBezTo>
                      <a:pt x="57527" y="74947"/>
                      <a:pt x="55184" y="74947"/>
                      <a:pt x="52841" y="74947"/>
                    </a:cubicBezTo>
                    <a:cubicBezTo>
                      <a:pt x="50498" y="71157"/>
                      <a:pt x="7028" y="33684"/>
                      <a:pt x="4685" y="33684"/>
                    </a:cubicBezTo>
                    <a:cubicBezTo>
                      <a:pt x="2342" y="30315"/>
                      <a:pt x="2342" y="33684"/>
                      <a:pt x="2342" y="33684"/>
                    </a:cubicBezTo>
                    <a:cubicBezTo>
                      <a:pt x="2342" y="37052"/>
                      <a:pt x="2342" y="112000"/>
                      <a:pt x="2342" y="112000"/>
                    </a:cubicBezTo>
                    <a:cubicBezTo>
                      <a:pt x="2342" y="115789"/>
                      <a:pt x="4685" y="119578"/>
                      <a:pt x="9110" y="119578"/>
                    </a:cubicBezTo>
                    <a:cubicBezTo>
                      <a:pt x="110629" y="119578"/>
                      <a:pt x="110629" y="119578"/>
                      <a:pt x="110629" y="119578"/>
                    </a:cubicBezTo>
                    <a:cubicBezTo>
                      <a:pt x="115314" y="119578"/>
                      <a:pt x="117657" y="115789"/>
                      <a:pt x="117657" y="112000"/>
                    </a:cubicBezTo>
                    <a:cubicBezTo>
                      <a:pt x="117657" y="112000"/>
                      <a:pt x="117657" y="37052"/>
                      <a:pt x="117657" y="33684"/>
                    </a:cubicBezTo>
                    <a:cubicBezTo>
                      <a:pt x="117657" y="33684"/>
                      <a:pt x="117657" y="30315"/>
                      <a:pt x="115314" y="336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D2B043C2-7D8F-47AB-BE71-BAAED5AF4F1A}"/>
                  </a:ext>
                </a:extLst>
              </p:cNvPr>
              <p:cNvSpPr/>
              <p:nvPr/>
            </p:nvSpPr>
            <p:spPr>
              <a:xfrm>
                <a:off x="2419970" y="3588897"/>
                <a:ext cx="2829569" cy="357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b="1" dirty="0" err="1" smtClean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hlinkClick r:id="rId3"/>
                  </a:rPr>
                  <a:t>harshranpariya@gmail.co</a:t>
                </a:r>
                <a:r>
                  <a:rPr lang="en-US" sz="1600" b="1" dirty="0" err="1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</a:t>
                </a:r>
                <a:endParaRPr lang="en-US" sz="1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6BC3642-4BFB-430A-8E6C-BE07034941CC}"/>
                </a:ext>
              </a:extLst>
            </p:cNvPr>
            <p:cNvGrpSpPr/>
            <p:nvPr/>
          </p:nvGrpSpPr>
          <p:grpSpPr>
            <a:xfrm>
              <a:off x="1678028" y="4027097"/>
              <a:ext cx="3126185" cy="387798"/>
              <a:chOff x="2123353" y="4103584"/>
              <a:chExt cx="3126185" cy="387798"/>
            </a:xfrm>
          </p:grpSpPr>
          <p:sp>
            <p:nvSpPr>
              <p:cNvPr id="36" name="Shape 5124">
                <a:extLst>
                  <a:ext uri="{FF2B5EF4-FFF2-40B4-BE49-F238E27FC236}">
                    <a16:creationId xmlns:a16="http://schemas.microsoft.com/office/drawing/2014/main" xmlns="" id="{ADB1287F-D070-47A9-B5CD-E2B7F22379D7}"/>
                  </a:ext>
                </a:extLst>
              </p:cNvPr>
              <p:cNvSpPr/>
              <p:nvPr/>
            </p:nvSpPr>
            <p:spPr>
              <a:xfrm>
                <a:off x="2123353" y="4146621"/>
                <a:ext cx="155623" cy="2685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918" y="0"/>
                    </a:moveTo>
                    <a:lnTo>
                      <a:pt x="100918" y="0"/>
                    </a:lnTo>
                    <a:cubicBezTo>
                      <a:pt x="18657" y="0"/>
                      <a:pt x="18657" y="0"/>
                      <a:pt x="18657" y="0"/>
                    </a:cubicBezTo>
                    <a:cubicBezTo>
                      <a:pt x="7208" y="0"/>
                      <a:pt x="0" y="4417"/>
                      <a:pt x="0" y="10797"/>
                    </a:cubicBezTo>
                    <a:cubicBezTo>
                      <a:pt x="0" y="106503"/>
                      <a:pt x="0" y="106503"/>
                      <a:pt x="0" y="106503"/>
                    </a:cubicBezTo>
                    <a:cubicBezTo>
                      <a:pt x="0" y="112883"/>
                      <a:pt x="7208" y="119754"/>
                      <a:pt x="18657" y="119754"/>
                    </a:cubicBezTo>
                    <a:cubicBezTo>
                      <a:pt x="100918" y="119754"/>
                      <a:pt x="100918" y="119754"/>
                      <a:pt x="100918" y="119754"/>
                    </a:cubicBezTo>
                    <a:cubicBezTo>
                      <a:pt x="112367" y="119754"/>
                      <a:pt x="119575" y="112883"/>
                      <a:pt x="119575" y="106503"/>
                    </a:cubicBezTo>
                    <a:cubicBezTo>
                      <a:pt x="119575" y="10797"/>
                      <a:pt x="119575" y="10797"/>
                      <a:pt x="119575" y="10797"/>
                    </a:cubicBezTo>
                    <a:cubicBezTo>
                      <a:pt x="119575" y="4417"/>
                      <a:pt x="112367" y="0"/>
                      <a:pt x="100918" y="0"/>
                    </a:cubicBezTo>
                    <a:close/>
                    <a:moveTo>
                      <a:pt x="59787" y="112883"/>
                    </a:moveTo>
                    <a:lnTo>
                      <a:pt x="59787" y="112883"/>
                    </a:lnTo>
                    <a:cubicBezTo>
                      <a:pt x="52155" y="112883"/>
                      <a:pt x="44946" y="110674"/>
                      <a:pt x="44946" y="108711"/>
                    </a:cubicBezTo>
                    <a:cubicBezTo>
                      <a:pt x="44946" y="104294"/>
                      <a:pt x="52155" y="102085"/>
                      <a:pt x="59787" y="102085"/>
                    </a:cubicBezTo>
                    <a:cubicBezTo>
                      <a:pt x="67420" y="102085"/>
                      <a:pt x="74628" y="104294"/>
                      <a:pt x="74628" y="108711"/>
                    </a:cubicBezTo>
                    <a:cubicBezTo>
                      <a:pt x="74628" y="110674"/>
                      <a:pt x="67420" y="112883"/>
                      <a:pt x="59787" y="112883"/>
                    </a:cubicBezTo>
                    <a:close/>
                    <a:moveTo>
                      <a:pt x="104734" y="95705"/>
                    </a:moveTo>
                    <a:lnTo>
                      <a:pt x="104734" y="95705"/>
                    </a:lnTo>
                    <a:cubicBezTo>
                      <a:pt x="14840" y="95705"/>
                      <a:pt x="14840" y="95705"/>
                      <a:pt x="14840" y="95705"/>
                    </a:cubicBezTo>
                    <a:cubicBezTo>
                      <a:pt x="14840" y="15214"/>
                      <a:pt x="14840" y="15214"/>
                      <a:pt x="14840" y="15214"/>
                    </a:cubicBezTo>
                    <a:cubicBezTo>
                      <a:pt x="104734" y="15214"/>
                      <a:pt x="104734" y="15214"/>
                      <a:pt x="104734" y="15214"/>
                    </a:cubicBezTo>
                    <a:lnTo>
                      <a:pt x="104734" y="957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45700" tIns="22850" rIns="45700" bIns="2285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7ACB0AED-1ECC-48A4-9FFD-80D7AC95D9EF}"/>
                  </a:ext>
                </a:extLst>
              </p:cNvPr>
              <p:cNvSpPr/>
              <p:nvPr/>
            </p:nvSpPr>
            <p:spPr>
              <a:xfrm>
                <a:off x="2419969" y="4103584"/>
                <a:ext cx="2829569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+91 </a:t>
                </a:r>
                <a:r>
                  <a:rPr lang="en-US" sz="1600" b="1" dirty="0" smtClean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8866493758</a:t>
                </a:r>
                <a:endParaRPr lang="en-US" sz="1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BFED79-31C1-4E85-B3D3-B91884645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09" y="1566582"/>
            <a:ext cx="3403607" cy="34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AE9A0-2915-4C09-A615-115A89D2E2EB}">
  <ds:schemaRefs>
    <ds:schemaRef ds:uri="http://schemas.microsoft.com/office/2006/documentManagement/types"/>
    <ds:schemaRef ds:uri="http://purl.org/dc/elements/1.1/"/>
    <ds:schemaRef ds:uri="http://www.w3.org/XML/1998/namespace"/>
    <ds:schemaRef ds:uri="876de33e-aaa5-4507-9b92-b84e676ded0d"/>
    <ds:schemaRef ds:uri="http://purl.org/dc/terms/"/>
    <ds:schemaRef ds:uri="http://purl.org/dc/dcmitype/"/>
    <ds:schemaRef ds:uri="ef88797d-310b-4d46-ad9c-0c23fa0c8d4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1198</TotalTime>
  <Words>262</Words>
  <Application>Microsoft Macintosh PowerPoint</Application>
  <PresentationFormat>Widescreen</PresentationFormat>
  <Paragraphs>58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Dhananjay Suthar</dc:creator>
  <cp:lastModifiedBy>harsh ranpariya</cp:lastModifiedBy>
  <cp:revision>189</cp:revision>
  <dcterms:created xsi:type="dcterms:W3CDTF">2018-01-24T15:35:33Z</dcterms:created>
  <dcterms:modified xsi:type="dcterms:W3CDTF">2018-03-14T07:35:06Z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