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2977" y="631316"/>
            <a:ext cx="417804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BEBEB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3855" y="2537841"/>
            <a:ext cx="6840855" cy="1588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8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8.png"/><Relationship Id="rId10" Type="http://schemas.openxmlformats.org/officeDocument/2006/relationships/image" Target="../media/image9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6.png"/><Relationship Id="rId14" Type="http://schemas.openxmlformats.org/officeDocument/2006/relationships/image" Target="../media/image107.png"/><Relationship Id="rId15" Type="http://schemas.openxmlformats.org/officeDocument/2006/relationships/image" Target="../media/image108.png"/><Relationship Id="rId16" Type="http://schemas.openxmlformats.org/officeDocument/2006/relationships/image" Target="../media/image10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8.png"/><Relationship Id="rId8" Type="http://schemas.openxmlformats.org/officeDocument/2006/relationships/image" Target="../media/image1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16.png"/><Relationship Id="rId8" Type="http://schemas.openxmlformats.org/officeDocument/2006/relationships/image" Target="../media/image4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48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86" y="1401317"/>
            <a:ext cx="5553710" cy="3317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39370">
              <a:lnSpc>
                <a:spcPct val="100000"/>
              </a:lnSpc>
              <a:spcBef>
                <a:spcPts val="100"/>
              </a:spcBef>
            </a:pPr>
            <a:r>
              <a:rPr dirty="0" sz="7200" spc="-110"/>
              <a:t>Introduction </a:t>
            </a:r>
            <a:r>
              <a:rPr dirty="0" sz="7200"/>
              <a:t>to</a:t>
            </a:r>
            <a:r>
              <a:rPr dirty="0" sz="7200" spc="-430"/>
              <a:t> </a:t>
            </a:r>
            <a:r>
              <a:rPr dirty="0" sz="7200"/>
              <a:t>Pandas</a:t>
            </a:r>
            <a:r>
              <a:rPr dirty="0" sz="7200" spc="-425"/>
              <a:t> </a:t>
            </a:r>
            <a:r>
              <a:rPr dirty="0" sz="7200" spc="-434"/>
              <a:t>in </a:t>
            </a:r>
            <a:r>
              <a:rPr dirty="0" sz="7200" spc="-10"/>
              <a:t>Python</a:t>
            </a:r>
            <a:endParaRPr sz="7200"/>
          </a:p>
        </p:txBody>
      </p:sp>
      <p:sp>
        <p:nvSpPr>
          <p:cNvPr id="3" name="object 3" descr=""/>
          <p:cNvSpPr txBox="1"/>
          <p:nvPr/>
        </p:nvSpPr>
        <p:spPr>
          <a:xfrm>
            <a:off x="945286" y="4628688"/>
            <a:ext cx="5197475" cy="884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5"/>
              </a:spcBef>
            </a:pPr>
            <a:r>
              <a:rPr dirty="0" sz="2000" spc="-110">
                <a:solidFill>
                  <a:srgbClr val="88D0D4"/>
                </a:solidFill>
                <a:latin typeface="Verdana"/>
                <a:cs typeface="Verdana"/>
              </a:rPr>
              <a:t>DATA</a:t>
            </a:r>
            <a:r>
              <a:rPr dirty="0" sz="2000" spc="-160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dirty="0" sz="2000" spc="-180">
                <a:solidFill>
                  <a:srgbClr val="88D0D4"/>
                </a:solidFill>
                <a:latin typeface="Verdana"/>
                <a:cs typeface="Verdana"/>
              </a:rPr>
              <a:t>ANALYSIS</a:t>
            </a:r>
            <a:r>
              <a:rPr dirty="0" sz="2000" spc="-225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88D0D4"/>
                </a:solidFill>
                <a:latin typeface="Verdana"/>
                <a:cs typeface="Verdana"/>
              </a:rPr>
              <a:t>AND</a:t>
            </a:r>
            <a:r>
              <a:rPr dirty="0" sz="2000" spc="-100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88D0D4"/>
                </a:solidFill>
                <a:latin typeface="Verdana"/>
                <a:cs typeface="Verdana"/>
              </a:rPr>
              <a:t>MANIPULATION</a:t>
            </a:r>
            <a:r>
              <a:rPr dirty="0" sz="2000" spc="-155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88D0D4"/>
                </a:solidFill>
                <a:latin typeface="Verdana"/>
                <a:cs typeface="Verdana"/>
              </a:rPr>
              <a:t>MADE </a:t>
            </a:r>
            <a:r>
              <a:rPr dirty="0" sz="2000" spc="-80">
                <a:solidFill>
                  <a:srgbClr val="88D0D4"/>
                </a:solidFill>
                <a:latin typeface="Verdana"/>
                <a:cs typeface="Verdana"/>
              </a:rPr>
              <a:t>EASY</a:t>
            </a:r>
            <a:r>
              <a:rPr dirty="0" sz="2000" spc="-60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dirty="0" sz="2000" spc="-195">
                <a:solidFill>
                  <a:srgbClr val="88D0D4"/>
                </a:solidFill>
                <a:latin typeface="Verdana"/>
                <a:cs typeface="Verdana"/>
              </a:rPr>
              <a:t>PRESENTED</a:t>
            </a:r>
            <a:r>
              <a:rPr dirty="0" sz="2000" spc="-305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88D0D4"/>
                </a:solidFill>
                <a:latin typeface="Verdana"/>
                <a:cs typeface="Verdana"/>
              </a:rPr>
              <a:t>BY</a:t>
            </a:r>
            <a:r>
              <a:rPr dirty="0" sz="2000" spc="-409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88D0D4"/>
                </a:solidFill>
                <a:latin typeface="Verdana"/>
                <a:cs typeface="Verdana"/>
              </a:rPr>
              <a:t>RATHI</a:t>
            </a:r>
            <a:r>
              <a:rPr dirty="0" sz="2000" spc="40">
                <a:solidFill>
                  <a:srgbClr val="88D0D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88D0D4"/>
                </a:solidFill>
                <a:latin typeface="Verdana"/>
                <a:cs typeface="Verdana"/>
              </a:rPr>
              <a:t>HARSH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42872" y="867155"/>
            <a:ext cx="5861050" cy="555625"/>
            <a:chOff x="1642872" y="867155"/>
            <a:chExt cx="5861050" cy="5556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872" y="867155"/>
              <a:ext cx="5860541" cy="555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780" y="893063"/>
              <a:ext cx="2074925" cy="49606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4782" y="917447"/>
              <a:ext cx="2059051" cy="48018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1336" y="894600"/>
              <a:ext cx="840486" cy="39241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7845" y="917955"/>
              <a:ext cx="824611" cy="37680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7364" y="893051"/>
              <a:ext cx="2660141" cy="4945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3111" y="917447"/>
              <a:ext cx="2644393" cy="477774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7051" y="2068067"/>
            <a:ext cx="416814" cy="163296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7051" y="4073652"/>
            <a:ext cx="416814" cy="205359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251000" y="1948820"/>
            <a:ext cx="4299585" cy="405257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800"/>
              </a:spcBef>
              <a:buClr>
                <a:srgbClr val="FFFFFF"/>
              </a:buClr>
              <a:buFont typeface="Verdana"/>
              <a:buChar char="-"/>
              <a:tabLst>
                <a:tab pos="170180" algn="l"/>
              </a:tabLst>
            </a:pP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`groupby()`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summarizing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data:</a:t>
            </a:r>
            <a:endParaRPr sz="2000">
              <a:latin typeface="Verdana"/>
              <a:cs typeface="Verdana"/>
            </a:endParaRPr>
          </a:p>
          <a:p>
            <a:pPr marL="12700" marR="630555">
              <a:lnSpc>
                <a:spcPts val="3200"/>
              </a:lnSpc>
              <a:spcBef>
                <a:spcPts val="140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```python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df.groupby('Category').sum()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2000" spc="-610">
                <a:solidFill>
                  <a:srgbClr val="FFFFFF"/>
                </a:solidFill>
                <a:latin typeface="Verdana"/>
                <a:cs typeface="Verdana"/>
              </a:rPr>
              <a:t>```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2000">
              <a:latin typeface="Verdana"/>
              <a:cs typeface="Verdana"/>
            </a:endParaRPr>
          </a:p>
          <a:p>
            <a:pPr marL="170180" indent="-157480">
              <a:lnSpc>
                <a:spcPct val="100000"/>
              </a:lnSpc>
              <a:buChar char="-"/>
              <a:tabLst>
                <a:tab pos="170180" algn="l"/>
              </a:tabLst>
            </a:pP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Aggregating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functions:</a:t>
            </a:r>
            <a:endParaRPr sz="2000">
              <a:latin typeface="Verdana"/>
              <a:cs typeface="Verdana"/>
            </a:endParaRPr>
          </a:p>
          <a:p>
            <a:pPr marL="12700" marR="1709420">
              <a:lnSpc>
                <a:spcPct val="133500"/>
              </a:lnSpc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```python 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df['Column'].mean()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df['Column'].max()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spc="-610">
                <a:solidFill>
                  <a:srgbClr val="FFFFFF"/>
                </a:solidFill>
                <a:latin typeface="Verdana"/>
                <a:cs typeface="Verdana"/>
              </a:rPr>
              <a:t>```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67383" y="867168"/>
            <a:ext cx="6776720" cy="552450"/>
            <a:chOff x="1167383" y="867168"/>
            <a:chExt cx="6776720" cy="5524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383" y="867168"/>
              <a:ext cx="6776466" cy="55243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3291" y="893051"/>
              <a:ext cx="1847850" cy="4945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9001" y="917447"/>
              <a:ext cx="1832267" cy="4777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9627" y="899172"/>
              <a:ext cx="398538" cy="38784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140333" y="927734"/>
              <a:ext cx="374650" cy="363855"/>
            </a:xfrm>
            <a:custGeom>
              <a:avLst/>
              <a:gdLst/>
              <a:ahLst/>
              <a:cxnLst/>
              <a:rect l="l" t="t" r="r" b="b"/>
              <a:pathLst>
                <a:path w="374650" h="363855">
                  <a:moveTo>
                    <a:pt x="176652" y="0"/>
                  </a:moveTo>
                  <a:lnTo>
                    <a:pt x="123663" y="13769"/>
                  </a:lnTo>
                  <a:lnTo>
                    <a:pt x="88641" y="50418"/>
                  </a:lnTo>
                  <a:lnTo>
                    <a:pt x="81875" y="78206"/>
                  </a:lnTo>
                  <a:lnTo>
                    <a:pt x="81970" y="84191"/>
                  </a:lnTo>
                  <a:lnTo>
                    <a:pt x="89490" y="123787"/>
                  </a:lnTo>
                  <a:lnTo>
                    <a:pt x="104135" y="160274"/>
                  </a:lnTo>
                  <a:lnTo>
                    <a:pt x="75891" y="176037"/>
                  </a:lnTo>
                  <a:lnTo>
                    <a:pt x="34501" y="205565"/>
                  </a:lnTo>
                  <a:lnTo>
                    <a:pt x="5329" y="247142"/>
                  </a:lnTo>
                  <a:lnTo>
                    <a:pt x="0" y="277292"/>
                  </a:lnTo>
                  <a:lnTo>
                    <a:pt x="1586" y="294645"/>
                  </a:lnTo>
                  <a:lnTo>
                    <a:pt x="25268" y="338454"/>
                  </a:lnTo>
                  <a:lnTo>
                    <a:pt x="71416" y="361922"/>
                  </a:lnTo>
                  <a:lnTo>
                    <a:pt x="90419" y="363474"/>
                  </a:lnTo>
                  <a:lnTo>
                    <a:pt x="105756" y="362737"/>
                  </a:lnTo>
                  <a:lnTo>
                    <a:pt x="148458" y="351789"/>
                  </a:lnTo>
                  <a:lnTo>
                    <a:pt x="182988" y="331088"/>
                  </a:lnTo>
                  <a:lnTo>
                    <a:pt x="114549" y="331088"/>
                  </a:lnTo>
                  <a:lnTo>
                    <a:pt x="100829" y="329852"/>
                  </a:lnTo>
                  <a:lnTo>
                    <a:pt x="66289" y="311403"/>
                  </a:lnTo>
                  <a:lnTo>
                    <a:pt x="47840" y="277292"/>
                  </a:lnTo>
                  <a:lnTo>
                    <a:pt x="46716" y="261905"/>
                  </a:lnTo>
                  <a:lnTo>
                    <a:pt x="47056" y="255809"/>
                  </a:lnTo>
                  <a:lnTo>
                    <a:pt x="48414" y="247903"/>
                  </a:lnTo>
                  <a:lnTo>
                    <a:pt x="50676" y="240188"/>
                  </a:lnTo>
                  <a:lnTo>
                    <a:pt x="53654" y="233112"/>
                  </a:lnTo>
                  <a:lnTo>
                    <a:pt x="53723" y="232949"/>
                  </a:lnTo>
                  <a:lnTo>
                    <a:pt x="53843" y="232663"/>
                  </a:lnTo>
                  <a:lnTo>
                    <a:pt x="82870" y="197905"/>
                  </a:lnTo>
                  <a:lnTo>
                    <a:pt x="112517" y="178688"/>
                  </a:lnTo>
                  <a:lnTo>
                    <a:pt x="165470" y="178688"/>
                  </a:lnTo>
                  <a:lnTo>
                    <a:pt x="160618" y="169455"/>
                  </a:lnTo>
                  <a:lnTo>
                    <a:pt x="153665" y="155575"/>
                  </a:lnTo>
                  <a:lnTo>
                    <a:pt x="186047" y="136778"/>
                  </a:lnTo>
                  <a:lnTo>
                    <a:pt x="144775" y="136778"/>
                  </a:lnTo>
                  <a:lnTo>
                    <a:pt x="137034" y="116421"/>
                  </a:lnTo>
                  <a:lnTo>
                    <a:pt x="131519" y="98218"/>
                  </a:lnTo>
                  <a:lnTo>
                    <a:pt x="128219" y="82182"/>
                  </a:lnTo>
                  <a:lnTo>
                    <a:pt x="127122" y="68325"/>
                  </a:lnTo>
                  <a:lnTo>
                    <a:pt x="127431" y="61466"/>
                  </a:lnTo>
                  <a:lnTo>
                    <a:pt x="153792" y="21589"/>
                  </a:lnTo>
                  <a:lnTo>
                    <a:pt x="160523" y="19557"/>
                  </a:lnTo>
                  <a:lnTo>
                    <a:pt x="225908" y="19557"/>
                  </a:lnTo>
                  <a:lnTo>
                    <a:pt x="222499" y="15620"/>
                  </a:lnTo>
                  <a:lnTo>
                    <a:pt x="213424" y="8786"/>
                  </a:lnTo>
                  <a:lnTo>
                    <a:pt x="202766" y="3905"/>
                  </a:lnTo>
                  <a:lnTo>
                    <a:pt x="190513" y="976"/>
                  </a:lnTo>
                  <a:lnTo>
                    <a:pt x="176652" y="0"/>
                  </a:lnTo>
                  <a:close/>
                </a:path>
                <a:path w="374650" h="363855">
                  <a:moveTo>
                    <a:pt x="278930" y="315213"/>
                  </a:moveTo>
                  <a:lnTo>
                    <a:pt x="202433" y="315213"/>
                  </a:lnTo>
                  <a:lnTo>
                    <a:pt x="225890" y="336309"/>
                  </a:lnTo>
                  <a:lnTo>
                    <a:pt x="248073" y="351393"/>
                  </a:lnTo>
                  <a:lnTo>
                    <a:pt x="269192" y="360537"/>
                  </a:lnTo>
                  <a:lnTo>
                    <a:pt x="269550" y="360537"/>
                  </a:lnTo>
                  <a:lnTo>
                    <a:pt x="288666" y="363474"/>
                  </a:lnTo>
                  <a:lnTo>
                    <a:pt x="326417" y="348813"/>
                  </a:lnTo>
                  <a:lnTo>
                    <a:pt x="362196" y="320928"/>
                  </a:lnTo>
                  <a:lnTo>
                    <a:pt x="301874" y="320928"/>
                  </a:lnTo>
                  <a:lnTo>
                    <a:pt x="295012" y="320383"/>
                  </a:lnTo>
                  <a:lnTo>
                    <a:pt x="287936" y="318754"/>
                  </a:lnTo>
                  <a:lnTo>
                    <a:pt x="280621" y="316053"/>
                  </a:lnTo>
                  <a:lnTo>
                    <a:pt x="278930" y="315213"/>
                  </a:lnTo>
                  <a:close/>
                </a:path>
                <a:path w="374650" h="363855">
                  <a:moveTo>
                    <a:pt x="165470" y="178688"/>
                  </a:moveTo>
                  <a:lnTo>
                    <a:pt x="112517" y="178688"/>
                  </a:lnTo>
                  <a:lnTo>
                    <a:pt x="129451" y="210929"/>
                  </a:lnTo>
                  <a:lnTo>
                    <a:pt x="147505" y="241538"/>
                  </a:lnTo>
                  <a:lnTo>
                    <a:pt x="166702" y="270504"/>
                  </a:lnTo>
                  <a:lnTo>
                    <a:pt x="187066" y="297814"/>
                  </a:lnTo>
                  <a:lnTo>
                    <a:pt x="169163" y="312336"/>
                  </a:lnTo>
                  <a:lnTo>
                    <a:pt x="151093" y="322738"/>
                  </a:lnTo>
                  <a:lnTo>
                    <a:pt x="132880" y="328997"/>
                  </a:lnTo>
                  <a:lnTo>
                    <a:pt x="114549" y="331088"/>
                  </a:lnTo>
                  <a:lnTo>
                    <a:pt x="182988" y="331088"/>
                  </a:lnTo>
                  <a:lnTo>
                    <a:pt x="188676" y="326905"/>
                  </a:lnTo>
                  <a:lnTo>
                    <a:pt x="189584" y="326151"/>
                  </a:lnTo>
                  <a:lnTo>
                    <a:pt x="202433" y="315213"/>
                  </a:lnTo>
                  <a:lnTo>
                    <a:pt x="278930" y="315213"/>
                  </a:lnTo>
                  <a:lnTo>
                    <a:pt x="245309" y="291397"/>
                  </a:lnTo>
                  <a:lnTo>
                    <a:pt x="233929" y="280797"/>
                  </a:lnTo>
                  <a:lnTo>
                    <a:pt x="245883" y="265219"/>
                  </a:lnTo>
                  <a:lnTo>
                    <a:pt x="247510" y="262889"/>
                  </a:lnTo>
                  <a:lnTo>
                    <a:pt x="219070" y="262889"/>
                  </a:lnTo>
                  <a:lnTo>
                    <a:pt x="206785" y="245250"/>
                  </a:lnTo>
                  <a:lnTo>
                    <a:pt x="180335" y="204977"/>
                  </a:lnTo>
                  <a:lnTo>
                    <a:pt x="167381" y="182324"/>
                  </a:lnTo>
                  <a:lnTo>
                    <a:pt x="165470" y="178688"/>
                  </a:lnTo>
                  <a:close/>
                </a:path>
                <a:path w="374650" h="363855">
                  <a:moveTo>
                    <a:pt x="362580" y="296799"/>
                  </a:moveTo>
                  <a:lnTo>
                    <a:pt x="327909" y="315849"/>
                  </a:lnTo>
                  <a:lnTo>
                    <a:pt x="301874" y="320928"/>
                  </a:lnTo>
                  <a:lnTo>
                    <a:pt x="362196" y="320928"/>
                  </a:lnTo>
                  <a:lnTo>
                    <a:pt x="374137" y="311023"/>
                  </a:lnTo>
                  <a:lnTo>
                    <a:pt x="362580" y="296799"/>
                  </a:lnTo>
                  <a:close/>
                </a:path>
                <a:path w="374650" h="363855">
                  <a:moveTo>
                    <a:pt x="239898" y="132587"/>
                  </a:moveTo>
                  <a:lnTo>
                    <a:pt x="239898" y="146938"/>
                  </a:lnTo>
                  <a:lnTo>
                    <a:pt x="249423" y="150240"/>
                  </a:lnTo>
                  <a:lnTo>
                    <a:pt x="255773" y="153542"/>
                  </a:lnTo>
                  <a:lnTo>
                    <a:pt x="258694" y="156717"/>
                  </a:lnTo>
                  <a:lnTo>
                    <a:pt x="261742" y="159892"/>
                  </a:lnTo>
                  <a:lnTo>
                    <a:pt x="263139" y="163322"/>
                  </a:lnTo>
                  <a:lnTo>
                    <a:pt x="252344" y="208025"/>
                  </a:lnTo>
                  <a:lnTo>
                    <a:pt x="229591" y="248745"/>
                  </a:lnTo>
                  <a:lnTo>
                    <a:pt x="219070" y="262889"/>
                  </a:lnTo>
                  <a:lnTo>
                    <a:pt x="247510" y="262889"/>
                  </a:lnTo>
                  <a:lnTo>
                    <a:pt x="256979" y="249332"/>
                  </a:lnTo>
                  <a:lnTo>
                    <a:pt x="267219" y="233112"/>
                  </a:lnTo>
                  <a:lnTo>
                    <a:pt x="276601" y="216535"/>
                  </a:lnTo>
                  <a:lnTo>
                    <a:pt x="288150" y="195697"/>
                  </a:lnTo>
                  <a:lnTo>
                    <a:pt x="298032" y="179466"/>
                  </a:lnTo>
                  <a:lnTo>
                    <a:pt x="328401" y="152622"/>
                  </a:lnTo>
                  <a:lnTo>
                    <a:pt x="352674" y="146938"/>
                  </a:lnTo>
                  <a:lnTo>
                    <a:pt x="352674" y="135254"/>
                  </a:lnTo>
                  <a:lnTo>
                    <a:pt x="298826" y="135254"/>
                  </a:lnTo>
                  <a:lnTo>
                    <a:pt x="286225" y="135088"/>
                  </a:lnTo>
                  <a:lnTo>
                    <a:pt x="272219" y="134588"/>
                  </a:lnTo>
                  <a:lnTo>
                    <a:pt x="258732" y="133859"/>
                  </a:lnTo>
                  <a:lnTo>
                    <a:pt x="258307" y="133859"/>
                  </a:lnTo>
                  <a:lnTo>
                    <a:pt x="239898" y="132587"/>
                  </a:lnTo>
                  <a:close/>
                </a:path>
                <a:path w="374650" h="363855">
                  <a:moveTo>
                    <a:pt x="225908" y="19557"/>
                  </a:moveTo>
                  <a:lnTo>
                    <a:pt x="167254" y="19557"/>
                  </a:lnTo>
                  <a:lnTo>
                    <a:pt x="174687" y="20367"/>
                  </a:lnTo>
                  <a:lnTo>
                    <a:pt x="181573" y="22796"/>
                  </a:lnTo>
                  <a:lnTo>
                    <a:pt x="204280" y="57318"/>
                  </a:lnTo>
                  <a:lnTo>
                    <a:pt x="204973" y="67944"/>
                  </a:lnTo>
                  <a:lnTo>
                    <a:pt x="204141" y="78206"/>
                  </a:lnTo>
                  <a:lnTo>
                    <a:pt x="183905" y="113133"/>
                  </a:lnTo>
                  <a:lnTo>
                    <a:pt x="144775" y="136778"/>
                  </a:lnTo>
                  <a:lnTo>
                    <a:pt x="186047" y="136778"/>
                  </a:lnTo>
                  <a:lnTo>
                    <a:pt x="191076" y="133859"/>
                  </a:lnTo>
                  <a:lnTo>
                    <a:pt x="217784" y="110061"/>
                  </a:lnTo>
                  <a:lnTo>
                    <a:pt x="233800" y="84191"/>
                  </a:lnTo>
                  <a:lnTo>
                    <a:pt x="239136" y="56261"/>
                  </a:lnTo>
                  <a:lnTo>
                    <a:pt x="238090" y="44303"/>
                  </a:lnTo>
                  <a:lnTo>
                    <a:pt x="234961" y="33559"/>
                  </a:lnTo>
                  <a:lnTo>
                    <a:pt x="229760" y="24006"/>
                  </a:lnTo>
                  <a:lnTo>
                    <a:pt x="225908" y="19557"/>
                  </a:lnTo>
                  <a:close/>
                </a:path>
                <a:path w="374650" h="363855">
                  <a:moveTo>
                    <a:pt x="352674" y="132587"/>
                  </a:moveTo>
                  <a:lnTo>
                    <a:pt x="337330" y="133859"/>
                  </a:lnTo>
                  <a:lnTo>
                    <a:pt x="336875" y="133859"/>
                  </a:lnTo>
                  <a:lnTo>
                    <a:pt x="324940" y="134588"/>
                  </a:lnTo>
                  <a:lnTo>
                    <a:pt x="311687" y="135088"/>
                  </a:lnTo>
                  <a:lnTo>
                    <a:pt x="298826" y="135254"/>
                  </a:lnTo>
                  <a:lnTo>
                    <a:pt x="352674" y="135254"/>
                  </a:lnTo>
                  <a:lnTo>
                    <a:pt x="352674" y="13258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2366" y="1101851"/>
              <a:ext cx="149606" cy="1615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2883" y="942720"/>
              <a:ext cx="86995" cy="12636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140329" y="927734"/>
              <a:ext cx="374650" cy="363855"/>
            </a:xfrm>
            <a:custGeom>
              <a:avLst/>
              <a:gdLst/>
              <a:ahLst/>
              <a:cxnLst/>
              <a:rect l="l" t="t" r="r" b="b"/>
              <a:pathLst>
                <a:path w="374650" h="363855">
                  <a:moveTo>
                    <a:pt x="176656" y="0"/>
                  </a:moveTo>
                  <a:lnTo>
                    <a:pt x="222504" y="15620"/>
                  </a:lnTo>
                  <a:lnTo>
                    <a:pt x="239141" y="56261"/>
                  </a:lnTo>
                  <a:lnTo>
                    <a:pt x="233805" y="84191"/>
                  </a:lnTo>
                  <a:lnTo>
                    <a:pt x="217789" y="110061"/>
                  </a:lnTo>
                  <a:lnTo>
                    <a:pt x="191081" y="133859"/>
                  </a:lnTo>
                  <a:lnTo>
                    <a:pt x="153669" y="155575"/>
                  </a:lnTo>
                  <a:lnTo>
                    <a:pt x="160623" y="169455"/>
                  </a:lnTo>
                  <a:lnTo>
                    <a:pt x="180340" y="204977"/>
                  </a:lnTo>
                  <a:lnTo>
                    <a:pt x="206789" y="245250"/>
                  </a:lnTo>
                  <a:lnTo>
                    <a:pt x="219074" y="262889"/>
                  </a:lnTo>
                  <a:lnTo>
                    <a:pt x="229596" y="248745"/>
                  </a:lnTo>
                  <a:lnTo>
                    <a:pt x="252348" y="208025"/>
                  </a:lnTo>
                  <a:lnTo>
                    <a:pt x="263144" y="167004"/>
                  </a:lnTo>
                  <a:lnTo>
                    <a:pt x="263144" y="163322"/>
                  </a:lnTo>
                  <a:lnTo>
                    <a:pt x="261746" y="159892"/>
                  </a:lnTo>
                  <a:lnTo>
                    <a:pt x="258698" y="156717"/>
                  </a:lnTo>
                  <a:lnTo>
                    <a:pt x="255778" y="153542"/>
                  </a:lnTo>
                  <a:lnTo>
                    <a:pt x="249428" y="150240"/>
                  </a:lnTo>
                  <a:lnTo>
                    <a:pt x="239903" y="146938"/>
                  </a:lnTo>
                  <a:lnTo>
                    <a:pt x="239903" y="132587"/>
                  </a:lnTo>
                  <a:lnTo>
                    <a:pt x="256790" y="133754"/>
                  </a:lnTo>
                  <a:lnTo>
                    <a:pt x="272224" y="134588"/>
                  </a:lnTo>
                  <a:lnTo>
                    <a:pt x="286230" y="135088"/>
                  </a:lnTo>
                  <a:lnTo>
                    <a:pt x="298831" y="135254"/>
                  </a:lnTo>
                  <a:lnTo>
                    <a:pt x="311691" y="135088"/>
                  </a:lnTo>
                  <a:lnTo>
                    <a:pt x="324945" y="134588"/>
                  </a:lnTo>
                  <a:lnTo>
                    <a:pt x="338603" y="133754"/>
                  </a:lnTo>
                  <a:lnTo>
                    <a:pt x="352679" y="132587"/>
                  </a:lnTo>
                  <a:lnTo>
                    <a:pt x="352679" y="146938"/>
                  </a:lnTo>
                  <a:lnTo>
                    <a:pt x="312800" y="160781"/>
                  </a:lnTo>
                  <a:lnTo>
                    <a:pt x="288155" y="195697"/>
                  </a:lnTo>
                  <a:lnTo>
                    <a:pt x="276606" y="216535"/>
                  </a:lnTo>
                  <a:lnTo>
                    <a:pt x="267223" y="233112"/>
                  </a:lnTo>
                  <a:lnTo>
                    <a:pt x="256984" y="249332"/>
                  </a:lnTo>
                  <a:lnTo>
                    <a:pt x="245887" y="265219"/>
                  </a:lnTo>
                  <a:lnTo>
                    <a:pt x="233933" y="280797"/>
                  </a:lnTo>
                  <a:lnTo>
                    <a:pt x="245314" y="291397"/>
                  </a:lnTo>
                  <a:lnTo>
                    <a:pt x="280626" y="316053"/>
                  </a:lnTo>
                  <a:lnTo>
                    <a:pt x="301879" y="320928"/>
                  </a:lnTo>
                  <a:lnTo>
                    <a:pt x="308143" y="320599"/>
                  </a:lnTo>
                  <a:lnTo>
                    <a:pt x="352488" y="303204"/>
                  </a:lnTo>
                  <a:lnTo>
                    <a:pt x="362584" y="296799"/>
                  </a:lnTo>
                  <a:lnTo>
                    <a:pt x="374142" y="311023"/>
                  </a:lnTo>
                  <a:lnTo>
                    <a:pt x="339090" y="339502"/>
                  </a:lnTo>
                  <a:lnTo>
                    <a:pt x="302117" y="361299"/>
                  </a:lnTo>
                  <a:lnTo>
                    <a:pt x="288670" y="363474"/>
                  </a:lnTo>
                  <a:lnTo>
                    <a:pt x="268999" y="360451"/>
                  </a:lnTo>
                  <a:lnTo>
                    <a:pt x="248078" y="351393"/>
                  </a:lnTo>
                  <a:lnTo>
                    <a:pt x="225895" y="336309"/>
                  </a:lnTo>
                  <a:lnTo>
                    <a:pt x="202437" y="315213"/>
                  </a:lnTo>
                  <a:lnTo>
                    <a:pt x="188843" y="326786"/>
                  </a:lnTo>
                  <a:lnTo>
                    <a:pt x="148462" y="351789"/>
                  </a:lnTo>
                  <a:lnTo>
                    <a:pt x="105761" y="362737"/>
                  </a:lnTo>
                  <a:lnTo>
                    <a:pt x="90423" y="363474"/>
                  </a:lnTo>
                  <a:lnTo>
                    <a:pt x="71421" y="361922"/>
                  </a:lnTo>
                  <a:lnTo>
                    <a:pt x="25272" y="338454"/>
                  </a:lnTo>
                  <a:lnTo>
                    <a:pt x="1591" y="294645"/>
                  </a:lnTo>
                  <a:lnTo>
                    <a:pt x="0" y="277240"/>
                  </a:lnTo>
                  <a:lnTo>
                    <a:pt x="1333" y="261905"/>
                  </a:lnTo>
                  <a:lnTo>
                    <a:pt x="21335" y="219328"/>
                  </a:lnTo>
                  <a:lnTo>
                    <a:pt x="52689" y="191134"/>
                  </a:lnTo>
                  <a:lnTo>
                    <a:pt x="104139" y="160274"/>
                  </a:lnTo>
                  <a:lnTo>
                    <a:pt x="98258" y="146889"/>
                  </a:lnTo>
                  <a:lnTo>
                    <a:pt x="84520" y="105068"/>
                  </a:lnTo>
                  <a:lnTo>
                    <a:pt x="81787" y="78993"/>
                  </a:lnTo>
                  <a:lnTo>
                    <a:pt x="83502" y="64373"/>
                  </a:lnTo>
                  <a:lnTo>
                    <a:pt x="109219" y="24511"/>
                  </a:lnTo>
                  <a:lnTo>
                    <a:pt x="157422" y="1525"/>
                  </a:lnTo>
                  <a:lnTo>
                    <a:pt x="176656" y="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1023" y="893051"/>
              <a:ext cx="1552194" cy="4945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7914" y="917447"/>
              <a:ext cx="1535430" cy="47777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82183" y="906779"/>
              <a:ext cx="2635758" cy="38176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98693" y="930528"/>
              <a:ext cx="2620137" cy="366776"/>
            </a:xfrm>
            <a:prstGeom prst="rect">
              <a:avLst/>
            </a:prstGeom>
          </p:spPr>
        </p:pic>
      </p:grpSp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7051" y="2098548"/>
            <a:ext cx="415290" cy="129006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7051" y="3698747"/>
            <a:ext cx="416814" cy="427481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7051" y="4561332"/>
            <a:ext cx="416814" cy="1722882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251000" y="1941550"/>
            <a:ext cx="5000625" cy="42164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**Merging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(like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r>
              <a:rPr dirty="0" sz="20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JOIN)**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```python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4500"/>
              </a:lnSpc>
              <a:spcBef>
                <a:spcPts val="890"/>
              </a:spcBef>
            </a:pP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df_merged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=pd.merge(df1,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df2,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on='ID',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how='inner')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000" spc="-610">
                <a:solidFill>
                  <a:srgbClr val="FFFFFF"/>
                </a:solidFill>
                <a:latin typeface="Verdana"/>
                <a:cs typeface="Verdana"/>
              </a:rPr>
              <a:t>```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6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**Concatenation**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```python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df_combined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=pd.concat([df1,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df2])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610">
                <a:solidFill>
                  <a:srgbClr val="FFFFFF"/>
                </a:solidFill>
                <a:latin typeface="Verdana"/>
                <a:cs typeface="Verdana"/>
              </a:rPr>
              <a:t>```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32432" y="867168"/>
            <a:ext cx="5253990" cy="456565"/>
            <a:chOff x="1932432" y="867168"/>
            <a:chExt cx="5253990" cy="4565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2432" y="867168"/>
              <a:ext cx="5253990" cy="4564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8340" y="893076"/>
              <a:ext cx="2629662" cy="39698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4215" y="917447"/>
              <a:ext cx="2613660" cy="38138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0580" y="893063"/>
              <a:ext cx="919734" cy="39547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7217" y="917447"/>
              <a:ext cx="902843" cy="37985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2035" y="894575"/>
              <a:ext cx="1538478" cy="39396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9053" y="917955"/>
              <a:ext cx="1522349" cy="379349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7051" y="2098548"/>
            <a:ext cx="415290" cy="42748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7051" y="2961132"/>
            <a:ext cx="416814" cy="2155698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251000" y="2068195"/>
            <a:ext cx="5968365" cy="2922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Pandas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integrates</a:t>
            </a:r>
            <a:r>
              <a:rPr dirty="0" sz="20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0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Matplotlib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0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quick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plots.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6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```python</a:t>
            </a:r>
            <a:endParaRPr sz="2000">
              <a:latin typeface="Verdana"/>
              <a:cs typeface="Verdana"/>
            </a:endParaRPr>
          </a:p>
          <a:p>
            <a:pPr marL="12700" marR="2289175">
              <a:lnSpc>
                <a:spcPct val="141500"/>
              </a:lnSpc>
              <a:spcBef>
                <a:spcPts val="10"/>
              </a:spcBef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import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matplotlib.pyplot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plt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df['Age'].plot(kind='hist')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plt.show()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000" spc="-610">
                <a:solidFill>
                  <a:srgbClr val="FFFFFF"/>
                </a:solidFill>
                <a:latin typeface="Verdana"/>
                <a:cs typeface="Verdana"/>
              </a:rPr>
              <a:t>```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596640" y="873252"/>
            <a:ext cx="1990089" cy="546735"/>
            <a:chOff x="3596640" y="873252"/>
            <a:chExt cx="1990089" cy="5467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40" y="873252"/>
              <a:ext cx="1989582" cy="54635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2548" y="899172"/>
              <a:ext cx="1937766" cy="48842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9693" y="923163"/>
              <a:ext cx="1921637" cy="472059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7051" y="2098548"/>
            <a:ext cx="415290" cy="858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7051" y="3265932"/>
            <a:ext cx="415290" cy="42748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51000" y="1941550"/>
            <a:ext cx="6089650" cy="162496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68910" indent="-156210">
              <a:lnSpc>
                <a:spcPct val="100000"/>
              </a:lnSpc>
              <a:spcBef>
                <a:spcPts val="1095"/>
              </a:spcBef>
              <a:buClr>
                <a:srgbClr val="FFFFFF"/>
              </a:buClr>
              <a:buFont typeface="Verdana"/>
              <a:buChar char="-"/>
              <a:tabLst>
                <a:tab pos="168910" algn="l"/>
              </a:tabLst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Pandas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r>
              <a:rPr dirty="0" sz="20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handling.</a:t>
            </a:r>
            <a:endParaRPr sz="2000">
              <a:latin typeface="Verdana"/>
              <a:cs typeface="Verdana"/>
            </a:endParaRPr>
          </a:p>
          <a:p>
            <a:pPr marL="12700" marR="5080" indent="154940">
              <a:lnSpc>
                <a:spcPct val="104500"/>
              </a:lnSpc>
              <a:spcBef>
                <a:spcPts val="895"/>
              </a:spcBef>
              <a:buChar char="-"/>
              <a:tabLst>
                <a:tab pos="167640" algn="l"/>
              </a:tabLst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easy-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to-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dirty="0" sz="20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functions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cleaning, 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manipulation,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analysis.</a:t>
            </a:r>
            <a:endParaRPr sz="2000">
              <a:latin typeface="Verdana"/>
              <a:cs typeface="Verdana"/>
            </a:endParaRPr>
          </a:p>
          <a:p>
            <a:pPr marL="170180" indent="-157480">
              <a:lnSpc>
                <a:spcPct val="100000"/>
              </a:lnSpc>
              <a:spcBef>
                <a:spcPts val="885"/>
              </a:spcBef>
              <a:buChar char="-"/>
              <a:tabLst>
                <a:tab pos="170180" algn="l"/>
              </a:tabLst>
            </a:pP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Supports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0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visualization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tools.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MINI</a:t>
            </a:r>
            <a:r>
              <a:rPr dirty="0" spc="-575"/>
              <a:t> </a:t>
            </a:r>
            <a:r>
              <a:rPr dirty="0" spc="-100"/>
              <a:t>PROJECT</a:t>
            </a:r>
            <a:r>
              <a:rPr dirty="0" spc="-315"/>
              <a:t> LINK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19911" y="1261872"/>
            <a:ext cx="7512684" cy="505459"/>
            <a:chOff x="819911" y="1261872"/>
            <a:chExt cx="7512684" cy="50545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911" y="1261872"/>
              <a:ext cx="7512558" cy="50520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819" y="1299959"/>
              <a:ext cx="1088897" cy="33910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539" y="1321816"/>
              <a:ext cx="1076337" cy="32588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8151" y="1395984"/>
              <a:ext cx="72341" cy="24917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996820" y="1421892"/>
              <a:ext cx="50165" cy="226695"/>
            </a:xfrm>
            <a:custGeom>
              <a:avLst/>
              <a:gdLst/>
              <a:ahLst/>
              <a:cxnLst/>
              <a:rect l="l" t="t" r="r" b="b"/>
              <a:pathLst>
                <a:path w="50164" h="226694">
                  <a:moveTo>
                    <a:pt x="31876" y="176911"/>
                  </a:moveTo>
                  <a:lnTo>
                    <a:pt x="18033" y="176911"/>
                  </a:lnTo>
                  <a:lnTo>
                    <a:pt x="12191" y="179324"/>
                  </a:lnTo>
                  <a:lnTo>
                    <a:pt x="2412" y="188849"/>
                  </a:lnTo>
                  <a:lnTo>
                    <a:pt x="0" y="194818"/>
                  </a:lnTo>
                  <a:lnTo>
                    <a:pt x="0" y="208534"/>
                  </a:lnTo>
                  <a:lnTo>
                    <a:pt x="2412" y="214376"/>
                  </a:lnTo>
                  <a:lnTo>
                    <a:pt x="12191" y="224155"/>
                  </a:lnTo>
                  <a:lnTo>
                    <a:pt x="18033" y="226695"/>
                  </a:lnTo>
                  <a:lnTo>
                    <a:pt x="31876" y="226695"/>
                  </a:lnTo>
                  <a:lnTo>
                    <a:pt x="37718" y="224155"/>
                  </a:lnTo>
                  <a:lnTo>
                    <a:pt x="42544" y="219329"/>
                  </a:lnTo>
                  <a:lnTo>
                    <a:pt x="47370" y="214376"/>
                  </a:lnTo>
                  <a:lnTo>
                    <a:pt x="49783" y="208534"/>
                  </a:lnTo>
                  <a:lnTo>
                    <a:pt x="49783" y="194818"/>
                  </a:lnTo>
                  <a:lnTo>
                    <a:pt x="47370" y="188849"/>
                  </a:lnTo>
                  <a:lnTo>
                    <a:pt x="42544" y="184023"/>
                  </a:lnTo>
                  <a:lnTo>
                    <a:pt x="37718" y="179324"/>
                  </a:lnTo>
                  <a:lnTo>
                    <a:pt x="31876" y="176911"/>
                  </a:lnTo>
                  <a:close/>
                </a:path>
                <a:path w="50164" h="226694">
                  <a:moveTo>
                    <a:pt x="31876" y="0"/>
                  </a:moveTo>
                  <a:lnTo>
                    <a:pt x="18033" y="0"/>
                  </a:lnTo>
                  <a:lnTo>
                    <a:pt x="12191" y="2413"/>
                  </a:lnTo>
                  <a:lnTo>
                    <a:pt x="7365" y="7366"/>
                  </a:lnTo>
                  <a:lnTo>
                    <a:pt x="2412" y="12192"/>
                  </a:lnTo>
                  <a:lnTo>
                    <a:pt x="0" y="18034"/>
                  </a:lnTo>
                  <a:lnTo>
                    <a:pt x="0" y="31877"/>
                  </a:lnTo>
                  <a:lnTo>
                    <a:pt x="2412" y="37719"/>
                  </a:lnTo>
                  <a:lnTo>
                    <a:pt x="7365" y="42545"/>
                  </a:lnTo>
                  <a:lnTo>
                    <a:pt x="12191" y="47371"/>
                  </a:lnTo>
                  <a:lnTo>
                    <a:pt x="18033" y="49784"/>
                  </a:lnTo>
                  <a:lnTo>
                    <a:pt x="31876" y="49784"/>
                  </a:lnTo>
                  <a:lnTo>
                    <a:pt x="37718" y="47371"/>
                  </a:lnTo>
                  <a:lnTo>
                    <a:pt x="47370" y="37719"/>
                  </a:lnTo>
                  <a:lnTo>
                    <a:pt x="49783" y="31877"/>
                  </a:lnTo>
                  <a:lnTo>
                    <a:pt x="49783" y="18034"/>
                  </a:lnTo>
                  <a:lnTo>
                    <a:pt x="47370" y="12192"/>
                  </a:lnTo>
                  <a:lnTo>
                    <a:pt x="42544" y="7366"/>
                  </a:lnTo>
                  <a:lnTo>
                    <a:pt x="37718" y="2413"/>
                  </a:lnTo>
                  <a:lnTo>
                    <a:pt x="31876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96820" y="1421892"/>
              <a:ext cx="50165" cy="226695"/>
            </a:xfrm>
            <a:custGeom>
              <a:avLst/>
              <a:gdLst/>
              <a:ahLst/>
              <a:cxnLst/>
              <a:rect l="l" t="t" r="r" b="b"/>
              <a:pathLst>
                <a:path w="50164" h="226694">
                  <a:moveTo>
                    <a:pt x="25018" y="176911"/>
                  </a:moveTo>
                  <a:lnTo>
                    <a:pt x="31876" y="176911"/>
                  </a:lnTo>
                  <a:lnTo>
                    <a:pt x="37718" y="179324"/>
                  </a:lnTo>
                  <a:lnTo>
                    <a:pt x="42544" y="184023"/>
                  </a:lnTo>
                  <a:lnTo>
                    <a:pt x="47370" y="188849"/>
                  </a:lnTo>
                  <a:lnTo>
                    <a:pt x="49783" y="194818"/>
                  </a:lnTo>
                  <a:lnTo>
                    <a:pt x="49783" y="201803"/>
                  </a:lnTo>
                  <a:lnTo>
                    <a:pt x="49783" y="208534"/>
                  </a:lnTo>
                  <a:lnTo>
                    <a:pt x="47370" y="214376"/>
                  </a:lnTo>
                  <a:lnTo>
                    <a:pt x="42544" y="219329"/>
                  </a:lnTo>
                  <a:lnTo>
                    <a:pt x="37718" y="224155"/>
                  </a:lnTo>
                  <a:lnTo>
                    <a:pt x="31876" y="226695"/>
                  </a:lnTo>
                  <a:lnTo>
                    <a:pt x="25018" y="226695"/>
                  </a:lnTo>
                  <a:lnTo>
                    <a:pt x="18033" y="226695"/>
                  </a:lnTo>
                  <a:lnTo>
                    <a:pt x="12191" y="224155"/>
                  </a:lnTo>
                  <a:lnTo>
                    <a:pt x="7365" y="219329"/>
                  </a:lnTo>
                  <a:lnTo>
                    <a:pt x="2412" y="214376"/>
                  </a:lnTo>
                  <a:lnTo>
                    <a:pt x="0" y="208534"/>
                  </a:lnTo>
                  <a:lnTo>
                    <a:pt x="0" y="201803"/>
                  </a:lnTo>
                  <a:lnTo>
                    <a:pt x="0" y="194818"/>
                  </a:lnTo>
                  <a:lnTo>
                    <a:pt x="2412" y="188849"/>
                  </a:lnTo>
                  <a:lnTo>
                    <a:pt x="7365" y="184023"/>
                  </a:lnTo>
                  <a:lnTo>
                    <a:pt x="12191" y="179324"/>
                  </a:lnTo>
                  <a:lnTo>
                    <a:pt x="18033" y="176911"/>
                  </a:lnTo>
                  <a:lnTo>
                    <a:pt x="25018" y="176911"/>
                  </a:lnTo>
                  <a:close/>
                </a:path>
                <a:path w="50164" h="226694">
                  <a:moveTo>
                    <a:pt x="25018" y="0"/>
                  </a:moveTo>
                  <a:lnTo>
                    <a:pt x="31876" y="0"/>
                  </a:lnTo>
                  <a:lnTo>
                    <a:pt x="37718" y="2413"/>
                  </a:lnTo>
                  <a:lnTo>
                    <a:pt x="42544" y="7366"/>
                  </a:lnTo>
                  <a:lnTo>
                    <a:pt x="47370" y="12192"/>
                  </a:lnTo>
                  <a:lnTo>
                    <a:pt x="49783" y="18034"/>
                  </a:lnTo>
                  <a:lnTo>
                    <a:pt x="49783" y="24892"/>
                  </a:lnTo>
                  <a:lnTo>
                    <a:pt x="49783" y="31877"/>
                  </a:lnTo>
                  <a:lnTo>
                    <a:pt x="47370" y="37719"/>
                  </a:lnTo>
                  <a:lnTo>
                    <a:pt x="42544" y="42545"/>
                  </a:lnTo>
                  <a:lnTo>
                    <a:pt x="37718" y="47371"/>
                  </a:lnTo>
                  <a:lnTo>
                    <a:pt x="31876" y="49784"/>
                  </a:lnTo>
                  <a:lnTo>
                    <a:pt x="25018" y="49784"/>
                  </a:lnTo>
                  <a:lnTo>
                    <a:pt x="18033" y="49784"/>
                  </a:lnTo>
                  <a:lnTo>
                    <a:pt x="12191" y="47371"/>
                  </a:lnTo>
                  <a:lnTo>
                    <a:pt x="7365" y="42545"/>
                  </a:lnTo>
                  <a:lnTo>
                    <a:pt x="2412" y="37719"/>
                  </a:lnTo>
                  <a:lnTo>
                    <a:pt x="0" y="31877"/>
                  </a:lnTo>
                  <a:lnTo>
                    <a:pt x="0" y="24892"/>
                  </a:lnTo>
                  <a:lnTo>
                    <a:pt x="0" y="18034"/>
                  </a:lnTo>
                  <a:lnTo>
                    <a:pt x="2412" y="12192"/>
                  </a:lnTo>
                  <a:lnTo>
                    <a:pt x="7365" y="7366"/>
                  </a:lnTo>
                  <a:lnTo>
                    <a:pt x="12191" y="2413"/>
                  </a:lnTo>
                  <a:lnTo>
                    <a:pt x="18033" y="0"/>
                  </a:lnTo>
                  <a:lnTo>
                    <a:pt x="25018" y="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5583" y="1492054"/>
              <a:ext cx="133375" cy="5861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024761" y="1517904"/>
              <a:ext cx="110489" cy="36830"/>
            </a:xfrm>
            <a:custGeom>
              <a:avLst/>
              <a:gdLst/>
              <a:ahLst/>
              <a:cxnLst/>
              <a:rect l="l" t="t" r="r" b="b"/>
              <a:pathLst>
                <a:path w="110489" h="36830">
                  <a:moveTo>
                    <a:pt x="107823" y="0"/>
                  </a:moveTo>
                  <a:lnTo>
                    <a:pt x="95250" y="1500"/>
                  </a:lnTo>
                  <a:lnTo>
                    <a:pt x="81724" y="2571"/>
                  </a:lnTo>
                  <a:lnTo>
                    <a:pt x="67246" y="3214"/>
                  </a:lnTo>
                  <a:lnTo>
                    <a:pt x="51816" y="3429"/>
                  </a:lnTo>
                  <a:lnTo>
                    <a:pt x="8890" y="2921"/>
                  </a:lnTo>
                  <a:lnTo>
                    <a:pt x="4683" y="18668"/>
                  </a:lnTo>
                  <a:lnTo>
                    <a:pt x="0" y="34036"/>
                  </a:lnTo>
                  <a:lnTo>
                    <a:pt x="2921" y="36830"/>
                  </a:lnTo>
                  <a:lnTo>
                    <a:pt x="46640" y="35865"/>
                  </a:lnTo>
                  <a:lnTo>
                    <a:pt x="75961" y="36036"/>
                  </a:lnTo>
                  <a:lnTo>
                    <a:pt x="99568" y="36830"/>
                  </a:lnTo>
                  <a:lnTo>
                    <a:pt x="101828" y="28263"/>
                  </a:lnTo>
                  <a:lnTo>
                    <a:pt x="104409" y="19732"/>
                  </a:lnTo>
                  <a:lnTo>
                    <a:pt x="107301" y="11273"/>
                  </a:lnTo>
                  <a:lnTo>
                    <a:pt x="110490" y="2921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024761" y="1517904"/>
              <a:ext cx="110489" cy="36830"/>
            </a:xfrm>
            <a:custGeom>
              <a:avLst/>
              <a:gdLst/>
              <a:ahLst/>
              <a:cxnLst/>
              <a:rect l="l" t="t" r="r" b="b"/>
              <a:pathLst>
                <a:path w="110489" h="36830">
                  <a:moveTo>
                    <a:pt x="107823" y="0"/>
                  </a:moveTo>
                  <a:lnTo>
                    <a:pt x="110490" y="2921"/>
                  </a:lnTo>
                  <a:lnTo>
                    <a:pt x="107301" y="11273"/>
                  </a:lnTo>
                  <a:lnTo>
                    <a:pt x="104409" y="19732"/>
                  </a:lnTo>
                  <a:lnTo>
                    <a:pt x="101828" y="28263"/>
                  </a:lnTo>
                  <a:lnTo>
                    <a:pt x="99568" y="36830"/>
                  </a:lnTo>
                  <a:lnTo>
                    <a:pt x="87282" y="36349"/>
                  </a:lnTo>
                  <a:lnTo>
                    <a:pt x="75961" y="36036"/>
                  </a:lnTo>
                  <a:lnTo>
                    <a:pt x="65617" y="35865"/>
                  </a:lnTo>
                  <a:lnTo>
                    <a:pt x="56261" y="35814"/>
                  </a:lnTo>
                  <a:lnTo>
                    <a:pt x="46640" y="35865"/>
                  </a:lnTo>
                  <a:lnTo>
                    <a:pt x="34544" y="36036"/>
                  </a:lnTo>
                  <a:lnTo>
                    <a:pt x="19970" y="36349"/>
                  </a:lnTo>
                  <a:lnTo>
                    <a:pt x="2921" y="36830"/>
                  </a:lnTo>
                  <a:lnTo>
                    <a:pt x="0" y="34036"/>
                  </a:lnTo>
                  <a:lnTo>
                    <a:pt x="2407" y="26388"/>
                  </a:lnTo>
                  <a:lnTo>
                    <a:pt x="4683" y="18668"/>
                  </a:lnTo>
                  <a:lnTo>
                    <a:pt x="6840" y="10854"/>
                  </a:lnTo>
                  <a:lnTo>
                    <a:pt x="8890" y="2921"/>
                  </a:lnTo>
                  <a:lnTo>
                    <a:pt x="22294" y="3107"/>
                  </a:lnTo>
                  <a:lnTo>
                    <a:pt x="33924" y="3270"/>
                  </a:lnTo>
                  <a:lnTo>
                    <a:pt x="43769" y="3385"/>
                  </a:lnTo>
                  <a:lnTo>
                    <a:pt x="51816" y="3429"/>
                  </a:lnTo>
                  <a:lnTo>
                    <a:pt x="67246" y="3214"/>
                  </a:lnTo>
                  <a:lnTo>
                    <a:pt x="81724" y="2571"/>
                  </a:lnTo>
                  <a:lnTo>
                    <a:pt x="95250" y="1500"/>
                  </a:lnTo>
                  <a:lnTo>
                    <a:pt x="107823" y="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7983" y="1287767"/>
              <a:ext cx="2315718" cy="35739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1826" y="1310005"/>
              <a:ext cx="2302637" cy="34315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6279" y="1348752"/>
              <a:ext cx="384822" cy="29640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544821" y="1375029"/>
              <a:ext cx="363855" cy="273685"/>
            </a:xfrm>
            <a:custGeom>
              <a:avLst/>
              <a:gdLst/>
              <a:ahLst/>
              <a:cxnLst/>
              <a:rect l="l" t="t" r="r" b="b"/>
              <a:pathLst>
                <a:path w="363854" h="273685">
                  <a:moveTo>
                    <a:pt x="261365" y="46862"/>
                  </a:moveTo>
                  <a:lnTo>
                    <a:pt x="216296" y="54752"/>
                  </a:lnTo>
                  <a:lnTo>
                    <a:pt x="180847" y="78358"/>
                  </a:lnTo>
                  <a:lnTo>
                    <a:pt x="157924" y="115538"/>
                  </a:lnTo>
                  <a:lnTo>
                    <a:pt x="150240" y="163956"/>
                  </a:lnTo>
                  <a:lnTo>
                    <a:pt x="151955" y="188672"/>
                  </a:lnTo>
                  <a:lnTo>
                    <a:pt x="165671" y="229197"/>
                  </a:lnTo>
                  <a:lnTo>
                    <a:pt x="192631" y="257484"/>
                  </a:lnTo>
                  <a:lnTo>
                    <a:pt x="230072" y="271772"/>
                  </a:lnTo>
                  <a:lnTo>
                    <a:pt x="252602" y="273557"/>
                  </a:lnTo>
                  <a:lnTo>
                    <a:pt x="276054" y="271555"/>
                  </a:lnTo>
                  <a:lnTo>
                    <a:pt x="297243" y="265541"/>
                  </a:lnTo>
                  <a:lnTo>
                    <a:pt x="316146" y="255502"/>
                  </a:lnTo>
                  <a:lnTo>
                    <a:pt x="316719" y="255015"/>
                  </a:lnTo>
                  <a:lnTo>
                    <a:pt x="258444" y="255015"/>
                  </a:lnTo>
                  <a:lnTo>
                    <a:pt x="248183" y="254132"/>
                  </a:lnTo>
                  <a:lnTo>
                    <a:pt x="213778" y="232862"/>
                  </a:lnTo>
                  <a:lnTo>
                    <a:pt x="195803" y="188672"/>
                  </a:lnTo>
                  <a:lnTo>
                    <a:pt x="193266" y="142785"/>
                  </a:lnTo>
                  <a:lnTo>
                    <a:pt x="194238" y="125807"/>
                  </a:lnTo>
                  <a:lnTo>
                    <a:pt x="210311" y="84962"/>
                  </a:lnTo>
                  <a:lnTo>
                    <a:pt x="254253" y="65404"/>
                  </a:lnTo>
                  <a:lnTo>
                    <a:pt x="324176" y="65404"/>
                  </a:lnTo>
                  <a:lnTo>
                    <a:pt x="321123" y="62882"/>
                  </a:lnTo>
                  <a:lnTo>
                    <a:pt x="303625" y="53990"/>
                  </a:lnTo>
                  <a:lnTo>
                    <a:pt x="283698" y="48646"/>
                  </a:lnTo>
                  <a:lnTo>
                    <a:pt x="261365" y="46862"/>
                  </a:lnTo>
                  <a:close/>
                </a:path>
                <a:path w="363854" h="273685">
                  <a:moveTo>
                    <a:pt x="324176" y="65404"/>
                  </a:moveTo>
                  <a:lnTo>
                    <a:pt x="254253" y="65404"/>
                  </a:lnTo>
                  <a:lnTo>
                    <a:pt x="267329" y="66972"/>
                  </a:lnTo>
                  <a:lnTo>
                    <a:pt x="279511" y="71659"/>
                  </a:lnTo>
                  <a:lnTo>
                    <a:pt x="310005" y="104443"/>
                  </a:lnTo>
                  <a:lnTo>
                    <a:pt x="320049" y="142785"/>
                  </a:lnTo>
                  <a:lnTo>
                    <a:pt x="321309" y="167004"/>
                  </a:lnTo>
                  <a:lnTo>
                    <a:pt x="320191" y="188672"/>
                  </a:lnTo>
                  <a:lnTo>
                    <a:pt x="303656" y="234060"/>
                  </a:lnTo>
                  <a:lnTo>
                    <a:pt x="258444" y="255015"/>
                  </a:lnTo>
                  <a:lnTo>
                    <a:pt x="316719" y="255015"/>
                  </a:lnTo>
                  <a:lnTo>
                    <a:pt x="346315" y="223996"/>
                  </a:lnTo>
                  <a:lnTo>
                    <a:pt x="361797" y="180562"/>
                  </a:lnTo>
                  <a:lnTo>
                    <a:pt x="363727" y="154558"/>
                  </a:lnTo>
                  <a:lnTo>
                    <a:pt x="361993" y="130532"/>
                  </a:lnTo>
                  <a:lnTo>
                    <a:pt x="356888" y="109648"/>
                  </a:lnTo>
                  <a:lnTo>
                    <a:pt x="356806" y="109315"/>
                  </a:lnTo>
                  <a:lnTo>
                    <a:pt x="348190" y="90908"/>
                  </a:lnTo>
                  <a:lnTo>
                    <a:pt x="336168" y="75310"/>
                  </a:lnTo>
                  <a:lnTo>
                    <a:pt x="324176" y="65404"/>
                  </a:lnTo>
                  <a:close/>
                </a:path>
                <a:path w="363854" h="273685">
                  <a:moveTo>
                    <a:pt x="67817" y="77723"/>
                  </a:moveTo>
                  <a:lnTo>
                    <a:pt x="32384" y="77723"/>
                  </a:lnTo>
                  <a:lnTo>
                    <a:pt x="31311" y="113823"/>
                  </a:lnTo>
                  <a:lnTo>
                    <a:pt x="30559" y="145541"/>
                  </a:lnTo>
                  <a:lnTo>
                    <a:pt x="30116" y="172878"/>
                  </a:lnTo>
                  <a:lnTo>
                    <a:pt x="30180" y="216693"/>
                  </a:lnTo>
                  <a:lnTo>
                    <a:pt x="30407" y="225341"/>
                  </a:lnTo>
                  <a:lnTo>
                    <a:pt x="30448" y="226885"/>
                  </a:lnTo>
                  <a:lnTo>
                    <a:pt x="45592" y="263524"/>
                  </a:lnTo>
                  <a:lnTo>
                    <a:pt x="70484" y="271271"/>
                  </a:lnTo>
                  <a:lnTo>
                    <a:pt x="76834" y="271271"/>
                  </a:lnTo>
                  <a:lnTo>
                    <a:pt x="118264" y="253462"/>
                  </a:lnTo>
                  <a:lnTo>
                    <a:pt x="129666" y="246506"/>
                  </a:lnTo>
                  <a:lnTo>
                    <a:pt x="128306" y="243839"/>
                  </a:lnTo>
                  <a:lnTo>
                    <a:pt x="82422" y="243839"/>
                  </a:lnTo>
                  <a:lnTo>
                    <a:pt x="75691" y="239902"/>
                  </a:lnTo>
                  <a:lnTo>
                    <a:pt x="65971" y="195833"/>
                  </a:lnTo>
                  <a:lnTo>
                    <a:pt x="65912" y="192531"/>
                  </a:lnTo>
                  <a:lnTo>
                    <a:pt x="67792" y="79247"/>
                  </a:lnTo>
                  <a:lnTo>
                    <a:pt x="67817" y="77723"/>
                  </a:lnTo>
                  <a:close/>
                </a:path>
                <a:path w="363854" h="273685">
                  <a:moveTo>
                    <a:pt x="123189" y="233806"/>
                  </a:moveTo>
                  <a:lnTo>
                    <a:pt x="113950" y="238160"/>
                  </a:lnTo>
                  <a:lnTo>
                    <a:pt x="105663" y="241299"/>
                  </a:lnTo>
                  <a:lnTo>
                    <a:pt x="98329" y="243201"/>
                  </a:lnTo>
                  <a:lnTo>
                    <a:pt x="91947" y="243839"/>
                  </a:lnTo>
                  <a:lnTo>
                    <a:pt x="128306" y="243839"/>
                  </a:lnTo>
                  <a:lnTo>
                    <a:pt x="123189" y="233806"/>
                  </a:lnTo>
                  <a:close/>
                </a:path>
                <a:path w="363854" h="273685">
                  <a:moveTo>
                    <a:pt x="73024" y="0"/>
                  </a:moveTo>
                  <a:lnTo>
                    <a:pt x="60070" y="0"/>
                  </a:lnTo>
                  <a:lnTo>
                    <a:pt x="53139" y="13761"/>
                  </a:lnTo>
                  <a:lnTo>
                    <a:pt x="46243" y="25701"/>
                  </a:lnTo>
                  <a:lnTo>
                    <a:pt x="17494" y="57197"/>
                  </a:lnTo>
                  <a:lnTo>
                    <a:pt x="0" y="67182"/>
                  </a:lnTo>
                  <a:lnTo>
                    <a:pt x="0" y="79247"/>
                  </a:lnTo>
                  <a:lnTo>
                    <a:pt x="8310" y="78724"/>
                  </a:lnTo>
                  <a:lnTo>
                    <a:pt x="16478" y="78295"/>
                  </a:lnTo>
                  <a:lnTo>
                    <a:pt x="24503" y="77962"/>
                  </a:lnTo>
                  <a:lnTo>
                    <a:pt x="32384" y="77723"/>
                  </a:lnTo>
                  <a:lnTo>
                    <a:pt x="121863" y="77723"/>
                  </a:lnTo>
                  <a:lnTo>
                    <a:pt x="124332" y="72389"/>
                  </a:lnTo>
                  <a:lnTo>
                    <a:pt x="127761" y="65912"/>
                  </a:lnTo>
                  <a:lnTo>
                    <a:pt x="131444" y="59816"/>
                  </a:lnTo>
                  <a:lnTo>
                    <a:pt x="130135" y="57197"/>
                  </a:lnTo>
                  <a:lnTo>
                    <a:pt x="130047" y="57022"/>
                  </a:lnTo>
                  <a:lnTo>
                    <a:pt x="67817" y="57022"/>
                  </a:lnTo>
                  <a:lnTo>
                    <a:pt x="73024" y="0"/>
                  </a:lnTo>
                  <a:close/>
                </a:path>
                <a:path w="363854" h="273685">
                  <a:moveTo>
                    <a:pt x="121863" y="77723"/>
                  </a:moveTo>
                  <a:lnTo>
                    <a:pt x="67817" y="77723"/>
                  </a:lnTo>
                  <a:lnTo>
                    <a:pt x="94678" y="78295"/>
                  </a:lnTo>
                  <a:lnTo>
                    <a:pt x="121157" y="79247"/>
                  </a:lnTo>
                  <a:lnTo>
                    <a:pt x="121753" y="77962"/>
                  </a:lnTo>
                  <a:lnTo>
                    <a:pt x="121863" y="77723"/>
                  </a:lnTo>
                  <a:close/>
                </a:path>
                <a:path w="363854" h="273685">
                  <a:moveTo>
                    <a:pt x="129666" y="56260"/>
                  </a:moveTo>
                  <a:lnTo>
                    <a:pt x="67817" y="57022"/>
                  </a:lnTo>
                  <a:lnTo>
                    <a:pt x="130047" y="57022"/>
                  </a:lnTo>
                  <a:lnTo>
                    <a:pt x="129666" y="5626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0490" y="1417320"/>
              <a:ext cx="222631" cy="23583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544821" y="1375029"/>
              <a:ext cx="131445" cy="271780"/>
            </a:xfrm>
            <a:custGeom>
              <a:avLst/>
              <a:gdLst/>
              <a:ahLst/>
              <a:cxnLst/>
              <a:rect l="l" t="t" r="r" b="b"/>
              <a:pathLst>
                <a:path w="131445" h="271780">
                  <a:moveTo>
                    <a:pt x="60070" y="0"/>
                  </a:moveTo>
                  <a:lnTo>
                    <a:pt x="73024" y="0"/>
                  </a:lnTo>
                  <a:lnTo>
                    <a:pt x="67817" y="57022"/>
                  </a:lnTo>
                  <a:lnTo>
                    <a:pt x="129666" y="56260"/>
                  </a:lnTo>
                  <a:lnTo>
                    <a:pt x="131444" y="59816"/>
                  </a:lnTo>
                  <a:lnTo>
                    <a:pt x="127761" y="65912"/>
                  </a:lnTo>
                  <a:lnTo>
                    <a:pt x="124332" y="72389"/>
                  </a:lnTo>
                  <a:lnTo>
                    <a:pt x="121157" y="79247"/>
                  </a:lnTo>
                  <a:lnTo>
                    <a:pt x="107965" y="78724"/>
                  </a:lnTo>
                  <a:lnTo>
                    <a:pt x="94678" y="78295"/>
                  </a:lnTo>
                  <a:lnTo>
                    <a:pt x="81295" y="77962"/>
                  </a:lnTo>
                  <a:lnTo>
                    <a:pt x="67817" y="77723"/>
                  </a:lnTo>
                  <a:lnTo>
                    <a:pt x="65912" y="192531"/>
                  </a:lnTo>
                  <a:lnTo>
                    <a:pt x="65912" y="193801"/>
                  </a:lnTo>
                  <a:lnTo>
                    <a:pt x="66272" y="206188"/>
                  </a:lnTo>
                  <a:lnTo>
                    <a:pt x="82422" y="243839"/>
                  </a:lnTo>
                  <a:lnTo>
                    <a:pt x="91947" y="243839"/>
                  </a:lnTo>
                  <a:lnTo>
                    <a:pt x="98329" y="243201"/>
                  </a:lnTo>
                  <a:lnTo>
                    <a:pt x="105663" y="241299"/>
                  </a:lnTo>
                  <a:lnTo>
                    <a:pt x="113950" y="238160"/>
                  </a:lnTo>
                  <a:lnTo>
                    <a:pt x="123189" y="233806"/>
                  </a:lnTo>
                  <a:lnTo>
                    <a:pt x="129666" y="246506"/>
                  </a:lnTo>
                  <a:lnTo>
                    <a:pt x="92582" y="266445"/>
                  </a:lnTo>
                  <a:lnTo>
                    <a:pt x="76834" y="271271"/>
                  </a:lnTo>
                  <a:lnTo>
                    <a:pt x="70484" y="271271"/>
                  </a:lnTo>
                  <a:lnTo>
                    <a:pt x="34162" y="251332"/>
                  </a:lnTo>
                  <a:lnTo>
                    <a:pt x="30091" y="213312"/>
                  </a:lnTo>
                  <a:lnTo>
                    <a:pt x="29971" y="195833"/>
                  </a:lnTo>
                  <a:lnTo>
                    <a:pt x="30116" y="172878"/>
                  </a:lnTo>
                  <a:lnTo>
                    <a:pt x="30559" y="145541"/>
                  </a:lnTo>
                  <a:lnTo>
                    <a:pt x="31311" y="113823"/>
                  </a:lnTo>
                  <a:lnTo>
                    <a:pt x="32384" y="77723"/>
                  </a:lnTo>
                  <a:lnTo>
                    <a:pt x="24503" y="77962"/>
                  </a:lnTo>
                  <a:lnTo>
                    <a:pt x="16478" y="78295"/>
                  </a:lnTo>
                  <a:lnTo>
                    <a:pt x="8310" y="78724"/>
                  </a:lnTo>
                  <a:lnTo>
                    <a:pt x="0" y="79247"/>
                  </a:lnTo>
                  <a:lnTo>
                    <a:pt x="0" y="67182"/>
                  </a:lnTo>
                  <a:lnTo>
                    <a:pt x="32511" y="44068"/>
                  </a:lnTo>
                  <a:lnTo>
                    <a:pt x="53139" y="13761"/>
                  </a:lnTo>
                  <a:lnTo>
                    <a:pt x="60070" y="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06340" y="1289316"/>
              <a:ext cx="1395222" cy="35584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19928" y="1310386"/>
              <a:ext cx="1382395" cy="342773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90715" y="1287792"/>
              <a:ext cx="366534" cy="35126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05447" y="1310005"/>
              <a:ext cx="352551" cy="337693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05244" y="1289316"/>
              <a:ext cx="1401318" cy="44270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18833" y="1310386"/>
              <a:ext cx="1388491" cy="430911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pc="-330"/>
              <a:t>LINK</a:t>
            </a:r>
            <a:r>
              <a:rPr dirty="0" spc="-695"/>
              <a:t> </a:t>
            </a:r>
            <a:r>
              <a:rPr dirty="0" spc="-665"/>
              <a:t>:</a:t>
            </a:r>
            <a:r>
              <a:rPr dirty="0" spc="-25"/>
              <a:t>-</a:t>
            </a:r>
          </a:p>
          <a:p>
            <a:pPr algn="ctr" marL="12700" marR="5080">
              <a:lnSpc>
                <a:spcPct val="100000"/>
              </a:lnSpc>
              <a:spcBef>
                <a:spcPts val="1739"/>
              </a:spcBef>
            </a:pPr>
            <a:r>
              <a:rPr dirty="0" sz="2400" spc="-10">
                <a:latin typeface="Times New Roman"/>
                <a:cs typeface="Times New Roman"/>
              </a:rPr>
              <a:t>https://github.com/harshrathi10/2402030430072_harsh- rathi_python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945892" y="1871472"/>
            <a:ext cx="3324860" cy="1849755"/>
            <a:chOff x="2945892" y="1871472"/>
            <a:chExt cx="3324860" cy="18497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5892" y="1871472"/>
              <a:ext cx="3324605" cy="184937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1897380"/>
              <a:ext cx="3272790" cy="68808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4914" y="1931289"/>
              <a:ext cx="3249930" cy="6667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8060" y="2991611"/>
              <a:ext cx="2082545" cy="69113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1809" y="3025902"/>
              <a:ext cx="2059305" cy="669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843783" y="867168"/>
            <a:ext cx="3428365" cy="456565"/>
            <a:chOff x="2843783" y="867168"/>
            <a:chExt cx="3428365" cy="4565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3783" y="867168"/>
              <a:ext cx="3428238" cy="4564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691" y="894587"/>
              <a:ext cx="1216913" cy="39547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6328" y="917955"/>
              <a:ext cx="1200785" cy="38087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2044" y="893063"/>
              <a:ext cx="276605" cy="39547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183506" y="922019"/>
              <a:ext cx="251460" cy="370840"/>
            </a:xfrm>
            <a:custGeom>
              <a:avLst/>
              <a:gdLst/>
              <a:ahLst/>
              <a:cxnLst/>
              <a:rect l="l" t="t" r="r" b="b"/>
              <a:pathLst>
                <a:path w="251460" h="370840">
                  <a:moveTo>
                    <a:pt x="205027" y="362243"/>
                  </a:moveTo>
                  <a:lnTo>
                    <a:pt x="78963" y="362243"/>
                  </a:lnTo>
                  <a:lnTo>
                    <a:pt x="88423" y="362569"/>
                  </a:lnTo>
                  <a:lnTo>
                    <a:pt x="100306" y="363202"/>
                  </a:lnTo>
                  <a:lnTo>
                    <a:pt x="113284" y="364108"/>
                  </a:lnTo>
                  <a:lnTo>
                    <a:pt x="116332" y="364362"/>
                  </a:lnTo>
                  <a:lnTo>
                    <a:pt x="120142" y="365378"/>
                  </a:lnTo>
                  <a:lnTo>
                    <a:pt x="130760" y="367712"/>
                  </a:lnTo>
                  <a:lnTo>
                    <a:pt x="141081" y="369379"/>
                  </a:lnTo>
                  <a:lnTo>
                    <a:pt x="151092" y="370379"/>
                  </a:lnTo>
                  <a:lnTo>
                    <a:pt x="160782" y="370712"/>
                  </a:lnTo>
                  <a:lnTo>
                    <a:pt x="180027" y="369379"/>
                  </a:lnTo>
                  <a:lnTo>
                    <a:pt x="180511" y="369379"/>
                  </a:lnTo>
                  <a:lnTo>
                    <a:pt x="198421" y="365188"/>
                  </a:lnTo>
                  <a:lnTo>
                    <a:pt x="205027" y="362243"/>
                  </a:lnTo>
                  <a:close/>
                </a:path>
                <a:path w="251460" h="370840">
                  <a:moveTo>
                    <a:pt x="82256" y="162559"/>
                  </a:moveTo>
                  <a:lnTo>
                    <a:pt x="31496" y="162559"/>
                  </a:lnTo>
                  <a:lnTo>
                    <a:pt x="35433" y="164464"/>
                  </a:lnTo>
                  <a:lnTo>
                    <a:pt x="37973" y="168274"/>
                  </a:lnTo>
                  <a:lnTo>
                    <a:pt x="41439" y="298942"/>
                  </a:lnTo>
                  <a:lnTo>
                    <a:pt x="41247" y="304188"/>
                  </a:lnTo>
                  <a:lnTo>
                    <a:pt x="41153" y="306736"/>
                  </a:lnTo>
                  <a:lnTo>
                    <a:pt x="41042" y="309768"/>
                  </a:lnTo>
                  <a:lnTo>
                    <a:pt x="40926" y="312927"/>
                  </a:lnTo>
                  <a:lnTo>
                    <a:pt x="40862" y="314674"/>
                  </a:lnTo>
                  <a:lnTo>
                    <a:pt x="39749" y="326755"/>
                  </a:lnTo>
                  <a:lnTo>
                    <a:pt x="39662" y="327691"/>
                  </a:lnTo>
                  <a:lnTo>
                    <a:pt x="39552" y="328890"/>
                  </a:lnTo>
                  <a:lnTo>
                    <a:pt x="37719" y="335914"/>
                  </a:lnTo>
                  <a:lnTo>
                    <a:pt x="33789" y="339417"/>
                  </a:lnTo>
                  <a:lnTo>
                    <a:pt x="26193" y="343074"/>
                  </a:lnTo>
                  <a:lnTo>
                    <a:pt x="14849" y="346920"/>
                  </a:lnTo>
                  <a:lnTo>
                    <a:pt x="0" y="350900"/>
                  </a:lnTo>
                  <a:lnTo>
                    <a:pt x="0" y="364743"/>
                  </a:lnTo>
                  <a:lnTo>
                    <a:pt x="58971" y="362243"/>
                  </a:lnTo>
                  <a:lnTo>
                    <a:pt x="205027" y="362243"/>
                  </a:lnTo>
                  <a:lnTo>
                    <a:pt x="213913" y="358282"/>
                  </a:lnTo>
                  <a:lnTo>
                    <a:pt x="227203" y="348614"/>
                  </a:lnTo>
                  <a:lnTo>
                    <a:pt x="228018" y="347725"/>
                  </a:lnTo>
                  <a:lnTo>
                    <a:pt x="172593" y="347725"/>
                  </a:lnTo>
                  <a:lnTo>
                    <a:pt x="162258" y="346920"/>
                  </a:lnTo>
                  <a:lnTo>
                    <a:pt x="152781" y="344519"/>
                  </a:lnTo>
                  <a:lnTo>
                    <a:pt x="148440" y="342518"/>
                  </a:lnTo>
                  <a:lnTo>
                    <a:pt x="94869" y="342518"/>
                  </a:lnTo>
                  <a:lnTo>
                    <a:pt x="80730" y="315690"/>
                  </a:lnTo>
                  <a:lnTo>
                    <a:pt x="80672" y="314674"/>
                  </a:lnTo>
                  <a:lnTo>
                    <a:pt x="80572" y="312927"/>
                  </a:lnTo>
                  <a:lnTo>
                    <a:pt x="80456" y="310913"/>
                  </a:lnTo>
                  <a:lnTo>
                    <a:pt x="80391" y="309768"/>
                  </a:lnTo>
                  <a:lnTo>
                    <a:pt x="80328" y="221995"/>
                  </a:lnTo>
                  <a:lnTo>
                    <a:pt x="80495" y="214816"/>
                  </a:lnTo>
                  <a:lnTo>
                    <a:pt x="80564" y="211835"/>
                  </a:lnTo>
                  <a:lnTo>
                    <a:pt x="80686" y="206597"/>
                  </a:lnTo>
                  <a:lnTo>
                    <a:pt x="80800" y="201675"/>
                  </a:lnTo>
                  <a:lnTo>
                    <a:pt x="80897" y="197510"/>
                  </a:lnTo>
                  <a:lnTo>
                    <a:pt x="81018" y="192277"/>
                  </a:lnTo>
                  <a:lnTo>
                    <a:pt x="81134" y="187578"/>
                  </a:lnTo>
                  <a:lnTo>
                    <a:pt x="82153" y="164845"/>
                  </a:lnTo>
                  <a:lnTo>
                    <a:pt x="82256" y="162559"/>
                  </a:lnTo>
                  <a:close/>
                </a:path>
                <a:path w="251460" h="370840">
                  <a:moveTo>
                    <a:pt x="182753" y="119252"/>
                  </a:moveTo>
                  <a:lnTo>
                    <a:pt x="131585" y="131093"/>
                  </a:lnTo>
                  <a:lnTo>
                    <a:pt x="100377" y="162956"/>
                  </a:lnTo>
                  <a:lnTo>
                    <a:pt x="94434" y="189224"/>
                  </a:lnTo>
                  <a:lnTo>
                    <a:pt x="95124" y="197510"/>
                  </a:lnTo>
                  <a:lnTo>
                    <a:pt x="124983" y="237728"/>
                  </a:lnTo>
                  <a:lnTo>
                    <a:pt x="172261" y="264054"/>
                  </a:lnTo>
                  <a:lnTo>
                    <a:pt x="185721" y="272113"/>
                  </a:lnTo>
                  <a:lnTo>
                    <a:pt x="212588" y="305810"/>
                  </a:lnTo>
                  <a:lnTo>
                    <a:pt x="213233" y="312927"/>
                  </a:lnTo>
                  <a:lnTo>
                    <a:pt x="212568" y="320192"/>
                  </a:lnTo>
                  <a:lnTo>
                    <a:pt x="181760" y="347106"/>
                  </a:lnTo>
                  <a:lnTo>
                    <a:pt x="172593" y="347725"/>
                  </a:lnTo>
                  <a:lnTo>
                    <a:pt x="228018" y="347725"/>
                  </a:lnTo>
                  <a:lnTo>
                    <a:pt x="237797" y="337063"/>
                  </a:lnTo>
                  <a:lnTo>
                    <a:pt x="245379" y="324500"/>
                  </a:lnTo>
                  <a:lnTo>
                    <a:pt x="249937" y="310913"/>
                  </a:lnTo>
                  <a:lnTo>
                    <a:pt x="251460" y="296290"/>
                  </a:lnTo>
                  <a:lnTo>
                    <a:pt x="250652" y="286077"/>
                  </a:lnTo>
                  <a:lnTo>
                    <a:pt x="230516" y="250366"/>
                  </a:lnTo>
                  <a:lnTo>
                    <a:pt x="170616" y="214816"/>
                  </a:lnTo>
                  <a:lnTo>
                    <a:pt x="156686" y="206597"/>
                  </a:lnTo>
                  <a:lnTo>
                    <a:pt x="130556" y="163702"/>
                  </a:lnTo>
                  <a:lnTo>
                    <a:pt x="133954" y="156527"/>
                  </a:lnTo>
                  <a:lnTo>
                    <a:pt x="169418" y="140461"/>
                  </a:lnTo>
                  <a:lnTo>
                    <a:pt x="242032" y="140461"/>
                  </a:lnTo>
                  <a:lnTo>
                    <a:pt x="243332" y="132333"/>
                  </a:lnTo>
                  <a:lnTo>
                    <a:pt x="227330" y="126593"/>
                  </a:lnTo>
                  <a:lnTo>
                    <a:pt x="211899" y="122507"/>
                  </a:lnTo>
                  <a:lnTo>
                    <a:pt x="197040" y="120064"/>
                  </a:lnTo>
                  <a:lnTo>
                    <a:pt x="182753" y="119252"/>
                  </a:lnTo>
                  <a:close/>
                </a:path>
                <a:path w="251460" h="370840">
                  <a:moveTo>
                    <a:pt x="114427" y="293115"/>
                  </a:moveTo>
                  <a:lnTo>
                    <a:pt x="97282" y="293115"/>
                  </a:lnTo>
                  <a:lnTo>
                    <a:pt x="97241" y="296290"/>
                  </a:lnTo>
                  <a:lnTo>
                    <a:pt x="97141" y="304188"/>
                  </a:lnTo>
                  <a:lnTo>
                    <a:pt x="97049" y="306736"/>
                  </a:lnTo>
                  <a:lnTo>
                    <a:pt x="96939" y="309768"/>
                  </a:lnTo>
                  <a:lnTo>
                    <a:pt x="96825" y="312927"/>
                  </a:lnTo>
                  <a:lnTo>
                    <a:pt x="95608" y="333501"/>
                  </a:lnTo>
                  <a:lnTo>
                    <a:pt x="95494" y="335025"/>
                  </a:lnTo>
                  <a:lnTo>
                    <a:pt x="95427" y="335914"/>
                  </a:lnTo>
                  <a:lnTo>
                    <a:pt x="95361" y="336803"/>
                  </a:lnTo>
                  <a:lnTo>
                    <a:pt x="95284" y="337819"/>
                  </a:lnTo>
                  <a:lnTo>
                    <a:pt x="95165" y="339417"/>
                  </a:lnTo>
                  <a:lnTo>
                    <a:pt x="94905" y="342153"/>
                  </a:lnTo>
                  <a:lnTo>
                    <a:pt x="94869" y="342518"/>
                  </a:lnTo>
                  <a:lnTo>
                    <a:pt x="148440" y="342518"/>
                  </a:lnTo>
                  <a:lnTo>
                    <a:pt x="118502" y="306736"/>
                  </a:lnTo>
                  <a:lnTo>
                    <a:pt x="114472" y="293266"/>
                  </a:lnTo>
                  <a:lnTo>
                    <a:pt x="114427" y="293115"/>
                  </a:lnTo>
                  <a:close/>
                </a:path>
                <a:path w="251460" h="370840">
                  <a:moveTo>
                    <a:pt x="242032" y="140461"/>
                  </a:moveTo>
                  <a:lnTo>
                    <a:pt x="169418" y="140461"/>
                  </a:lnTo>
                  <a:lnTo>
                    <a:pt x="179276" y="141249"/>
                  </a:lnTo>
                  <a:lnTo>
                    <a:pt x="188277" y="143621"/>
                  </a:lnTo>
                  <a:lnTo>
                    <a:pt x="217584" y="177272"/>
                  </a:lnTo>
                  <a:lnTo>
                    <a:pt x="219202" y="187578"/>
                  </a:lnTo>
                  <a:lnTo>
                    <a:pt x="237982" y="189224"/>
                  </a:lnTo>
                  <a:lnTo>
                    <a:pt x="236589" y="189224"/>
                  </a:lnTo>
                  <a:lnTo>
                    <a:pt x="238154" y="172511"/>
                  </a:lnTo>
                  <a:lnTo>
                    <a:pt x="239871" y="156527"/>
                  </a:lnTo>
                  <a:lnTo>
                    <a:pt x="241535" y="143621"/>
                  </a:lnTo>
                  <a:lnTo>
                    <a:pt x="241906" y="141249"/>
                  </a:lnTo>
                  <a:lnTo>
                    <a:pt x="242032" y="140461"/>
                  </a:lnTo>
                  <a:close/>
                </a:path>
                <a:path w="251460" h="370840">
                  <a:moveTo>
                    <a:pt x="78359" y="119252"/>
                  </a:moveTo>
                  <a:lnTo>
                    <a:pt x="59686" y="129087"/>
                  </a:lnTo>
                  <a:lnTo>
                    <a:pt x="40417" y="137636"/>
                  </a:lnTo>
                  <a:lnTo>
                    <a:pt x="20530" y="144899"/>
                  </a:lnTo>
                  <a:lnTo>
                    <a:pt x="0" y="150875"/>
                  </a:lnTo>
                  <a:lnTo>
                    <a:pt x="0" y="164845"/>
                  </a:lnTo>
                  <a:lnTo>
                    <a:pt x="9479" y="163845"/>
                  </a:lnTo>
                  <a:lnTo>
                    <a:pt x="16970" y="163131"/>
                  </a:lnTo>
                  <a:lnTo>
                    <a:pt x="22484" y="162702"/>
                  </a:lnTo>
                  <a:lnTo>
                    <a:pt x="26035" y="162559"/>
                  </a:lnTo>
                  <a:lnTo>
                    <a:pt x="82256" y="162559"/>
                  </a:lnTo>
                  <a:lnTo>
                    <a:pt x="82669" y="153360"/>
                  </a:lnTo>
                  <a:lnTo>
                    <a:pt x="84822" y="124507"/>
                  </a:lnTo>
                  <a:lnTo>
                    <a:pt x="84836" y="124332"/>
                  </a:lnTo>
                  <a:lnTo>
                    <a:pt x="78359" y="119252"/>
                  </a:lnTo>
                  <a:close/>
                </a:path>
                <a:path w="251460" h="370840">
                  <a:moveTo>
                    <a:pt x="68961" y="0"/>
                  </a:moveTo>
                  <a:lnTo>
                    <a:pt x="54610" y="0"/>
                  </a:lnTo>
                  <a:lnTo>
                    <a:pt x="48514" y="2539"/>
                  </a:lnTo>
                  <a:lnTo>
                    <a:pt x="43561" y="7619"/>
                  </a:lnTo>
                  <a:lnTo>
                    <a:pt x="38481" y="12572"/>
                  </a:lnTo>
                  <a:lnTo>
                    <a:pt x="35941" y="18795"/>
                  </a:lnTo>
                  <a:lnTo>
                    <a:pt x="35941" y="33146"/>
                  </a:lnTo>
                  <a:lnTo>
                    <a:pt x="38481" y="39242"/>
                  </a:lnTo>
                  <a:lnTo>
                    <a:pt x="43561" y="44322"/>
                  </a:lnTo>
                  <a:lnTo>
                    <a:pt x="48514" y="49529"/>
                  </a:lnTo>
                  <a:lnTo>
                    <a:pt x="54610" y="52069"/>
                  </a:lnTo>
                  <a:lnTo>
                    <a:pt x="68961" y="52069"/>
                  </a:lnTo>
                  <a:lnTo>
                    <a:pt x="75184" y="49529"/>
                  </a:lnTo>
                  <a:lnTo>
                    <a:pt x="85217" y="39242"/>
                  </a:lnTo>
                  <a:lnTo>
                    <a:pt x="87757" y="33146"/>
                  </a:lnTo>
                  <a:lnTo>
                    <a:pt x="87757" y="18795"/>
                  </a:lnTo>
                  <a:lnTo>
                    <a:pt x="85217" y="12572"/>
                  </a:lnTo>
                  <a:lnTo>
                    <a:pt x="75184" y="2539"/>
                  </a:lnTo>
                  <a:lnTo>
                    <a:pt x="68961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183506" y="922019"/>
              <a:ext cx="251460" cy="370840"/>
            </a:xfrm>
            <a:custGeom>
              <a:avLst/>
              <a:gdLst/>
              <a:ahLst/>
              <a:cxnLst/>
              <a:rect l="l" t="t" r="r" b="b"/>
              <a:pathLst>
                <a:path w="251460" h="370840">
                  <a:moveTo>
                    <a:pt x="78359" y="119252"/>
                  </a:moveTo>
                  <a:lnTo>
                    <a:pt x="84836" y="124332"/>
                  </a:lnTo>
                  <a:lnTo>
                    <a:pt x="82669" y="153360"/>
                  </a:lnTo>
                  <a:lnTo>
                    <a:pt x="81121" y="187864"/>
                  </a:lnTo>
                  <a:lnTo>
                    <a:pt x="80192" y="227845"/>
                  </a:lnTo>
                  <a:lnTo>
                    <a:pt x="79883" y="273303"/>
                  </a:lnTo>
                  <a:lnTo>
                    <a:pt x="80006" y="293709"/>
                  </a:lnTo>
                  <a:lnTo>
                    <a:pt x="83058" y="333501"/>
                  </a:lnTo>
                  <a:lnTo>
                    <a:pt x="87249" y="338835"/>
                  </a:lnTo>
                  <a:lnTo>
                    <a:pt x="88138" y="339597"/>
                  </a:lnTo>
                  <a:lnTo>
                    <a:pt x="90043" y="340613"/>
                  </a:lnTo>
                  <a:lnTo>
                    <a:pt x="92583" y="341629"/>
                  </a:lnTo>
                  <a:lnTo>
                    <a:pt x="94869" y="342518"/>
                  </a:lnTo>
                  <a:lnTo>
                    <a:pt x="95123" y="339978"/>
                  </a:lnTo>
                  <a:lnTo>
                    <a:pt x="96049" y="327620"/>
                  </a:lnTo>
                  <a:lnTo>
                    <a:pt x="96726" y="315690"/>
                  </a:lnTo>
                  <a:lnTo>
                    <a:pt x="97141" y="304188"/>
                  </a:lnTo>
                  <a:lnTo>
                    <a:pt x="97282" y="293115"/>
                  </a:lnTo>
                  <a:lnTo>
                    <a:pt x="114427" y="293115"/>
                  </a:lnTo>
                  <a:lnTo>
                    <a:pt x="136398" y="335025"/>
                  </a:lnTo>
                  <a:lnTo>
                    <a:pt x="172593" y="347725"/>
                  </a:lnTo>
                  <a:lnTo>
                    <a:pt x="181760" y="347106"/>
                  </a:lnTo>
                  <a:lnTo>
                    <a:pt x="212568" y="320192"/>
                  </a:lnTo>
                  <a:lnTo>
                    <a:pt x="213233" y="312927"/>
                  </a:lnTo>
                  <a:lnTo>
                    <a:pt x="212588" y="305810"/>
                  </a:lnTo>
                  <a:lnTo>
                    <a:pt x="185721" y="272113"/>
                  </a:lnTo>
                  <a:lnTo>
                    <a:pt x="155575" y="255269"/>
                  </a:lnTo>
                  <a:lnTo>
                    <a:pt x="138737" y="246266"/>
                  </a:lnTo>
                  <a:lnTo>
                    <a:pt x="106680" y="221995"/>
                  </a:lnTo>
                  <a:lnTo>
                    <a:pt x="94361" y="188340"/>
                  </a:lnTo>
                  <a:lnTo>
                    <a:pt x="95863" y="175285"/>
                  </a:lnTo>
                  <a:lnTo>
                    <a:pt x="118491" y="140334"/>
                  </a:lnTo>
                  <a:lnTo>
                    <a:pt x="163728" y="120564"/>
                  </a:lnTo>
                  <a:lnTo>
                    <a:pt x="182753" y="119252"/>
                  </a:lnTo>
                  <a:lnTo>
                    <a:pt x="197040" y="120064"/>
                  </a:lnTo>
                  <a:lnTo>
                    <a:pt x="211899" y="122507"/>
                  </a:lnTo>
                  <a:lnTo>
                    <a:pt x="227330" y="126593"/>
                  </a:lnTo>
                  <a:lnTo>
                    <a:pt x="243332" y="132333"/>
                  </a:lnTo>
                  <a:lnTo>
                    <a:pt x="241565" y="143382"/>
                  </a:lnTo>
                  <a:lnTo>
                    <a:pt x="239871" y="156527"/>
                  </a:lnTo>
                  <a:lnTo>
                    <a:pt x="238224" y="171767"/>
                  </a:lnTo>
                  <a:lnTo>
                    <a:pt x="236601" y="189102"/>
                  </a:lnTo>
                  <a:lnTo>
                    <a:pt x="219202" y="187578"/>
                  </a:lnTo>
                  <a:lnTo>
                    <a:pt x="196421" y="147587"/>
                  </a:lnTo>
                  <a:lnTo>
                    <a:pt x="169418" y="140461"/>
                  </a:lnTo>
                  <a:lnTo>
                    <a:pt x="160938" y="141057"/>
                  </a:lnTo>
                  <a:lnTo>
                    <a:pt x="130556" y="163702"/>
                  </a:lnTo>
                  <a:lnTo>
                    <a:pt x="130556" y="171957"/>
                  </a:lnTo>
                  <a:lnTo>
                    <a:pt x="130556" y="179196"/>
                  </a:lnTo>
                  <a:lnTo>
                    <a:pt x="170616" y="214816"/>
                  </a:lnTo>
                  <a:lnTo>
                    <a:pt x="187833" y="223773"/>
                  </a:lnTo>
                  <a:lnTo>
                    <a:pt x="205093" y="232892"/>
                  </a:lnTo>
                  <a:lnTo>
                    <a:pt x="238633" y="258698"/>
                  </a:lnTo>
                  <a:lnTo>
                    <a:pt x="251460" y="296290"/>
                  </a:lnTo>
                  <a:lnTo>
                    <a:pt x="249937" y="310913"/>
                  </a:lnTo>
                  <a:lnTo>
                    <a:pt x="227203" y="348614"/>
                  </a:lnTo>
                  <a:lnTo>
                    <a:pt x="180715" y="369331"/>
                  </a:lnTo>
                  <a:lnTo>
                    <a:pt x="160782" y="370712"/>
                  </a:lnTo>
                  <a:lnTo>
                    <a:pt x="151092" y="370379"/>
                  </a:lnTo>
                  <a:lnTo>
                    <a:pt x="141081" y="369379"/>
                  </a:lnTo>
                  <a:lnTo>
                    <a:pt x="130760" y="367712"/>
                  </a:lnTo>
                  <a:lnTo>
                    <a:pt x="120142" y="365378"/>
                  </a:lnTo>
                  <a:lnTo>
                    <a:pt x="116332" y="364362"/>
                  </a:lnTo>
                  <a:lnTo>
                    <a:pt x="113284" y="364108"/>
                  </a:lnTo>
                  <a:lnTo>
                    <a:pt x="100306" y="363202"/>
                  </a:lnTo>
                  <a:lnTo>
                    <a:pt x="88423" y="362569"/>
                  </a:lnTo>
                  <a:lnTo>
                    <a:pt x="77636" y="362198"/>
                  </a:lnTo>
                  <a:lnTo>
                    <a:pt x="67945" y="362076"/>
                  </a:lnTo>
                  <a:lnTo>
                    <a:pt x="58971" y="362243"/>
                  </a:lnTo>
                  <a:lnTo>
                    <a:pt x="44640" y="362743"/>
                  </a:lnTo>
                  <a:lnTo>
                    <a:pt x="24975" y="363577"/>
                  </a:lnTo>
                  <a:lnTo>
                    <a:pt x="0" y="364743"/>
                  </a:lnTo>
                  <a:lnTo>
                    <a:pt x="0" y="350900"/>
                  </a:lnTo>
                  <a:lnTo>
                    <a:pt x="37719" y="335914"/>
                  </a:lnTo>
                  <a:lnTo>
                    <a:pt x="41648" y="293266"/>
                  </a:lnTo>
                  <a:lnTo>
                    <a:pt x="41910" y="264667"/>
                  </a:lnTo>
                  <a:lnTo>
                    <a:pt x="41656" y="211835"/>
                  </a:lnTo>
                  <a:lnTo>
                    <a:pt x="41656" y="201675"/>
                  </a:lnTo>
                  <a:lnTo>
                    <a:pt x="31496" y="162559"/>
                  </a:lnTo>
                  <a:lnTo>
                    <a:pt x="26035" y="162559"/>
                  </a:lnTo>
                  <a:lnTo>
                    <a:pt x="22484" y="162702"/>
                  </a:lnTo>
                  <a:lnTo>
                    <a:pt x="16970" y="163131"/>
                  </a:lnTo>
                  <a:lnTo>
                    <a:pt x="9479" y="163845"/>
                  </a:lnTo>
                  <a:lnTo>
                    <a:pt x="0" y="164845"/>
                  </a:lnTo>
                  <a:lnTo>
                    <a:pt x="0" y="150875"/>
                  </a:lnTo>
                  <a:lnTo>
                    <a:pt x="20530" y="144899"/>
                  </a:lnTo>
                  <a:lnTo>
                    <a:pt x="40417" y="137636"/>
                  </a:lnTo>
                  <a:lnTo>
                    <a:pt x="59686" y="129087"/>
                  </a:lnTo>
                  <a:lnTo>
                    <a:pt x="78359" y="119252"/>
                  </a:lnTo>
                  <a:close/>
                </a:path>
                <a:path w="251460" h="370840">
                  <a:moveTo>
                    <a:pt x="61722" y="0"/>
                  </a:moveTo>
                  <a:lnTo>
                    <a:pt x="68961" y="0"/>
                  </a:lnTo>
                  <a:lnTo>
                    <a:pt x="75184" y="2539"/>
                  </a:lnTo>
                  <a:lnTo>
                    <a:pt x="80264" y="7619"/>
                  </a:lnTo>
                  <a:lnTo>
                    <a:pt x="85217" y="12572"/>
                  </a:lnTo>
                  <a:lnTo>
                    <a:pt x="87757" y="18795"/>
                  </a:lnTo>
                  <a:lnTo>
                    <a:pt x="87757" y="26034"/>
                  </a:lnTo>
                  <a:lnTo>
                    <a:pt x="87757" y="33146"/>
                  </a:lnTo>
                  <a:lnTo>
                    <a:pt x="85217" y="39242"/>
                  </a:lnTo>
                  <a:lnTo>
                    <a:pt x="80264" y="44322"/>
                  </a:lnTo>
                  <a:lnTo>
                    <a:pt x="75184" y="49529"/>
                  </a:lnTo>
                  <a:lnTo>
                    <a:pt x="68961" y="52069"/>
                  </a:lnTo>
                  <a:lnTo>
                    <a:pt x="61722" y="52069"/>
                  </a:lnTo>
                  <a:lnTo>
                    <a:pt x="54610" y="52069"/>
                  </a:lnTo>
                  <a:lnTo>
                    <a:pt x="48514" y="49529"/>
                  </a:lnTo>
                  <a:lnTo>
                    <a:pt x="43561" y="44322"/>
                  </a:lnTo>
                  <a:lnTo>
                    <a:pt x="38481" y="39242"/>
                  </a:lnTo>
                  <a:lnTo>
                    <a:pt x="35941" y="33146"/>
                  </a:lnTo>
                  <a:lnTo>
                    <a:pt x="35941" y="26034"/>
                  </a:lnTo>
                  <a:lnTo>
                    <a:pt x="35941" y="18795"/>
                  </a:lnTo>
                  <a:lnTo>
                    <a:pt x="38481" y="12572"/>
                  </a:lnTo>
                  <a:lnTo>
                    <a:pt x="43561" y="7619"/>
                  </a:lnTo>
                  <a:lnTo>
                    <a:pt x="48514" y="2539"/>
                  </a:lnTo>
                  <a:lnTo>
                    <a:pt x="54610" y="0"/>
                  </a:lnTo>
                  <a:lnTo>
                    <a:pt x="61722" y="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5988" y="894575"/>
              <a:ext cx="1770126" cy="39396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3005" y="917955"/>
              <a:ext cx="1753235" cy="379349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7051" y="2098548"/>
            <a:ext cx="415290" cy="42748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7051" y="2834639"/>
            <a:ext cx="415290" cy="42748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7051" y="3570732"/>
            <a:ext cx="415290" cy="427482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251000" y="2068195"/>
            <a:ext cx="6068695" cy="212217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48895" indent="156210">
              <a:lnSpc>
                <a:spcPct val="104000"/>
              </a:lnSpc>
              <a:spcBef>
                <a:spcPts val="5"/>
              </a:spcBef>
              <a:buClr>
                <a:srgbClr val="FFFFFF"/>
              </a:buClr>
              <a:buFont typeface="Verdana"/>
              <a:buChar char="-"/>
              <a:tabLst>
                <a:tab pos="168910" algn="l"/>
              </a:tabLst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Pandas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0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library</a:t>
            </a:r>
            <a:r>
              <a:rPr dirty="0" sz="20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manipulation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analysis.</a:t>
            </a:r>
            <a:endParaRPr sz="2000">
              <a:latin typeface="Verdana"/>
              <a:cs typeface="Verdana"/>
            </a:endParaRPr>
          </a:p>
          <a:p>
            <a:pPr marL="12700" marR="1242060" indent="154940">
              <a:lnSpc>
                <a:spcPct val="104500"/>
              </a:lnSpc>
              <a:spcBef>
                <a:spcPts val="795"/>
              </a:spcBef>
              <a:buChar char="-"/>
              <a:tabLst>
                <a:tab pos="167640" algn="l"/>
              </a:tabLst>
            </a:pP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Provides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0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structures</a:t>
            </a:r>
            <a:r>
              <a:rPr dirty="0" sz="20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dirty="0" sz="20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5">
                <a:solidFill>
                  <a:srgbClr val="FFFFFF"/>
                </a:solidFill>
                <a:latin typeface="Verdana"/>
                <a:cs typeface="Verdana"/>
              </a:rPr>
              <a:t>Series</a:t>
            </a:r>
            <a:r>
              <a:rPr dirty="0" sz="20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DataFrame.</a:t>
            </a:r>
            <a:endParaRPr sz="2000">
              <a:latin typeface="Verdana"/>
              <a:cs typeface="Verdana"/>
            </a:endParaRPr>
          </a:p>
          <a:p>
            <a:pPr marL="170180" indent="-157480">
              <a:lnSpc>
                <a:spcPct val="100000"/>
              </a:lnSpc>
              <a:spcBef>
                <a:spcPts val="885"/>
              </a:spcBef>
              <a:buChar char="-"/>
              <a:tabLst>
                <a:tab pos="170180" algn="l"/>
              </a:tabLst>
            </a:pP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Built</a:t>
            </a:r>
            <a:r>
              <a:rPr dirty="0" sz="20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0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NumPy,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integrates</a:t>
            </a: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000" spc="-22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82239" y="868680"/>
            <a:ext cx="3751579" cy="551180"/>
            <a:chOff x="2682239" y="868680"/>
            <a:chExt cx="3751579" cy="5511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2239" y="868680"/>
              <a:ext cx="3751326" cy="55092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8147" y="894600"/>
              <a:ext cx="1021841" cy="49300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4784" y="917956"/>
              <a:ext cx="1006221" cy="47726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4759" y="906792"/>
              <a:ext cx="778001" cy="38327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761" y="930529"/>
              <a:ext cx="762381" cy="368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37532" y="894575"/>
              <a:ext cx="1770126" cy="39396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4550" y="917956"/>
              <a:ext cx="1753235" cy="379349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7051" y="2098548"/>
            <a:ext cx="415290" cy="129006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97051" y="3698747"/>
            <a:ext cx="416814" cy="427481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251000" y="1941550"/>
            <a:ext cx="6015355" cy="205803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65735" indent="-153035">
              <a:lnSpc>
                <a:spcPct val="100000"/>
              </a:lnSpc>
              <a:spcBef>
                <a:spcPts val="1095"/>
              </a:spcBef>
              <a:buClr>
                <a:srgbClr val="FFFFFF"/>
              </a:buClr>
              <a:buFont typeface="Verdana"/>
              <a:buChar char="-"/>
              <a:tabLst>
                <a:tab pos="165735" algn="l"/>
              </a:tabLst>
            </a:pP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Simple</a:t>
            </a:r>
            <a:r>
              <a:rPr dirty="0" sz="20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manipulation.</a:t>
            </a:r>
            <a:endParaRPr sz="2000">
              <a:latin typeface="Verdana"/>
              <a:cs typeface="Verdana"/>
            </a:endParaRPr>
          </a:p>
          <a:p>
            <a:pPr marL="168910" indent="-156210">
              <a:lnSpc>
                <a:spcPct val="100000"/>
              </a:lnSpc>
              <a:spcBef>
                <a:spcPts val="1000"/>
              </a:spcBef>
              <a:buChar char="-"/>
              <a:tabLst>
                <a:tab pos="168910" algn="l"/>
              </a:tabLst>
            </a:pPr>
            <a:r>
              <a:rPr dirty="0" sz="2000" spc="-55">
                <a:solidFill>
                  <a:srgbClr val="FFFFFF"/>
                </a:solidFill>
                <a:latin typeface="Verdana"/>
                <a:cs typeface="Verdana"/>
              </a:rPr>
              <a:t>Handles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missing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efficiently.</a:t>
            </a:r>
            <a:endParaRPr sz="2000">
              <a:latin typeface="Verdana"/>
              <a:cs typeface="Verdana"/>
            </a:endParaRPr>
          </a:p>
          <a:p>
            <a:pPr marL="12700" marR="73660" indent="157480">
              <a:lnSpc>
                <a:spcPct val="104500"/>
              </a:lnSpc>
              <a:spcBef>
                <a:spcPts val="890"/>
              </a:spcBef>
              <a:buChar char="-"/>
              <a:tabLst>
                <a:tab pos="170180" algn="l"/>
              </a:tabLst>
            </a:pP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Supports</a:t>
            </a:r>
            <a:r>
              <a:rPr dirty="0" sz="20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formats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65">
                <a:solidFill>
                  <a:srgbClr val="FFFFFF"/>
                </a:solidFill>
                <a:latin typeface="Verdana"/>
                <a:cs typeface="Verdana"/>
              </a:rPr>
              <a:t>(CSV,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Excel,</a:t>
            </a:r>
            <a:r>
              <a:rPr dirty="0" sz="20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JSON, </a:t>
            </a:r>
            <a:r>
              <a:rPr dirty="0" sz="2000" spc="-135">
                <a:solidFill>
                  <a:srgbClr val="FFFFFF"/>
                </a:solidFill>
                <a:latin typeface="Verdana"/>
                <a:cs typeface="Verdana"/>
              </a:rPr>
              <a:t>SQL,</a:t>
            </a:r>
            <a:r>
              <a:rPr dirty="0" sz="20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etc.).</a:t>
            </a:r>
            <a:endParaRPr sz="2000">
              <a:latin typeface="Verdana"/>
              <a:cs typeface="Verdana"/>
            </a:endParaRPr>
          </a:p>
          <a:p>
            <a:pPr marL="168910" indent="-156210">
              <a:lnSpc>
                <a:spcPct val="100000"/>
              </a:lnSpc>
              <a:spcBef>
                <a:spcPts val="900"/>
              </a:spcBef>
              <a:buChar char="-"/>
              <a:tabLst>
                <a:tab pos="168910" algn="l"/>
              </a:tabLst>
            </a:pP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Optimized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dirty="0" sz="20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25">
                <a:solidFill>
                  <a:srgbClr val="FFFFFF"/>
                </a:solidFill>
                <a:latin typeface="Verdana"/>
                <a:cs typeface="Verdana"/>
              </a:rPr>
              <a:t> large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datasets.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10611" y="867155"/>
            <a:ext cx="3937635" cy="455295"/>
            <a:chOff x="2610611" y="867155"/>
            <a:chExt cx="3937635" cy="4552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0611" y="867155"/>
              <a:ext cx="3937253" cy="45491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6519" y="894575"/>
              <a:ext cx="1546097" cy="39396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3537" y="917955"/>
              <a:ext cx="1529969" cy="3793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6155" y="893063"/>
              <a:ext cx="2225802" cy="39547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2030" y="917447"/>
              <a:ext cx="2209800" cy="379857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7051" y="2098548"/>
            <a:ext cx="415290" cy="42748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7051" y="2961132"/>
            <a:ext cx="415290" cy="42748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7051" y="3825240"/>
            <a:ext cx="416814" cy="427481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251000" y="2068195"/>
            <a:ext cx="5530850" cy="2376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following</a:t>
            </a:r>
            <a:r>
              <a:rPr dirty="0" sz="2000" spc="-1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dirty="0" sz="20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dirty="0" sz="20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terminal: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6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14">
                <a:solidFill>
                  <a:srgbClr val="FFFFFF"/>
                </a:solidFill>
                <a:latin typeface="Verdana"/>
                <a:cs typeface="Verdana"/>
              </a:rPr>
              <a:t>`pip</a:t>
            </a:r>
            <a:r>
              <a:rPr dirty="0" sz="20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Verdana"/>
                <a:cs typeface="Verdana"/>
              </a:rPr>
              <a:t>insta</a:t>
            </a:r>
            <a:r>
              <a:rPr dirty="0" sz="2000" spc="-3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0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000" spc="-204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pandas`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64"/>
              </a:spcBef>
            </a:pPr>
            <a:endParaRPr sz="2000">
              <a:latin typeface="Verdana"/>
              <a:cs typeface="Verdana"/>
            </a:endParaRPr>
          </a:p>
          <a:p>
            <a:pPr marL="12700" marR="144145">
              <a:lnSpc>
                <a:spcPct val="104500"/>
              </a:lnSpc>
            </a:pPr>
            <a:r>
              <a:rPr dirty="0" sz="2000" spc="-95">
                <a:solidFill>
                  <a:srgbClr val="FFFFFF"/>
                </a:solidFill>
                <a:latin typeface="Verdana"/>
                <a:cs typeface="Verdana"/>
              </a:rPr>
              <a:t>Requires</a:t>
            </a:r>
            <a:r>
              <a:rPr dirty="0" sz="20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works</a:t>
            </a:r>
            <a:r>
              <a:rPr dirty="0" sz="20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0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Jupyter Notebook.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157983" y="868680"/>
            <a:ext cx="4834890" cy="455295"/>
            <a:chOff x="2157983" y="868680"/>
            <a:chExt cx="4834890" cy="4552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983" y="868680"/>
              <a:ext cx="4834890" cy="45491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3891" y="894575"/>
              <a:ext cx="1546097" cy="39396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909" y="917956"/>
              <a:ext cx="1529969" cy="3793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2860" y="906767"/>
              <a:ext cx="1105662" cy="38025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9242" y="930529"/>
              <a:ext cx="1089914" cy="36423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6632" y="899160"/>
              <a:ext cx="1910334" cy="39090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73650" y="923163"/>
              <a:ext cx="1894204" cy="375666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2960" y="2054351"/>
            <a:ext cx="326897" cy="193471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2960" y="4294632"/>
            <a:ext cx="326897" cy="1934718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251000" y="1946046"/>
            <a:ext cx="4418965" cy="41871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600" spc="-170">
                <a:solidFill>
                  <a:srgbClr val="FFFFFF"/>
                </a:solidFill>
                <a:latin typeface="Verdana"/>
                <a:cs typeface="Verdana"/>
              </a:rPr>
              <a:t>**Series</a:t>
            </a:r>
            <a:r>
              <a:rPr dirty="0" sz="1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(1D</a:t>
            </a:r>
            <a:r>
              <a:rPr dirty="0" sz="16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labeled</a:t>
            </a:r>
            <a:r>
              <a:rPr dirty="0" sz="16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array)**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```python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import</a:t>
            </a:r>
            <a:r>
              <a:rPr dirty="0" sz="16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pandas</a:t>
            </a: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Verdana"/>
                <a:cs typeface="Verdana"/>
              </a:rPr>
              <a:t>pd</a:t>
            </a:r>
            <a:endParaRPr sz="1600">
              <a:latin typeface="Verdana"/>
              <a:cs typeface="Verdana"/>
            </a:endParaRPr>
          </a:p>
          <a:p>
            <a:pPr marL="12700" marR="1633855">
              <a:lnSpc>
                <a:spcPct val="131200"/>
              </a:lnSpc>
            </a:pP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6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=pd.Series([10,</a:t>
            </a:r>
            <a:r>
              <a:rPr dirty="0" sz="1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20,</a:t>
            </a:r>
            <a:r>
              <a:rPr dirty="0" sz="1600" spc="-2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30,</a:t>
            </a:r>
            <a:r>
              <a:rPr dirty="0" sz="16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40])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print(s)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470">
                <a:solidFill>
                  <a:srgbClr val="FFFFFF"/>
                </a:solidFill>
                <a:latin typeface="Verdana"/>
                <a:cs typeface="Verdana"/>
              </a:rPr>
              <a:t>```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95">
                <a:solidFill>
                  <a:srgbClr val="FFFFFF"/>
                </a:solidFill>
                <a:latin typeface="Verdana"/>
                <a:cs typeface="Verdana"/>
              </a:rPr>
              <a:t>**DataFrame</a:t>
            </a:r>
            <a:r>
              <a:rPr dirty="0" sz="16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Verdana"/>
                <a:cs typeface="Verdana"/>
              </a:rPr>
              <a:t>(2D</a:t>
            </a:r>
            <a:r>
              <a:rPr dirty="0" sz="16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table)**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```python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1600" spc="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=</a:t>
            </a:r>
            <a:r>
              <a:rPr dirty="0" sz="1600" spc="-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Verdana"/>
                <a:cs typeface="Verdana"/>
              </a:rPr>
              <a:t>{'Name':</a:t>
            </a:r>
            <a:r>
              <a:rPr dirty="0" sz="16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Verdana"/>
                <a:cs typeface="Verdana"/>
              </a:rPr>
              <a:t>['Alice',</a:t>
            </a:r>
            <a:r>
              <a:rPr dirty="0" sz="16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Verdana"/>
                <a:cs typeface="Verdana"/>
              </a:rPr>
              <a:t>'Bob'],</a:t>
            </a:r>
            <a:r>
              <a:rPr dirty="0" sz="1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Verdana"/>
                <a:cs typeface="Verdana"/>
              </a:rPr>
              <a:t>'Age':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Verdana"/>
                <a:cs typeface="Verdana"/>
              </a:rPr>
              <a:t>[25,</a:t>
            </a:r>
            <a:r>
              <a:rPr dirty="0" sz="1600" spc="-25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30]}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df</a:t>
            </a:r>
            <a:r>
              <a:rPr dirty="0" sz="1600" spc="-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=pd.DataFrame(data)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print(df)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00" spc="-465">
                <a:solidFill>
                  <a:srgbClr val="FFFFFF"/>
                </a:solidFill>
                <a:latin typeface="Verdana"/>
                <a:cs typeface="Verdana"/>
              </a:rPr>
              <a:t>```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016251" y="867168"/>
            <a:ext cx="5100320" cy="552450"/>
            <a:chOff x="2016251" y="867168"/>
            <a:chExt cx="5100320" cy="5524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6251" y="867168"/>
              <a:ext cx="5100065" cy="55243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159" y="893051"/>
              <a:ext cx="1792986" cy="4945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7907" y="917447"/>
              <a:ext cx="1777365" cy="4777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4300" y="899172"/>
              <a:ext cx="398538" cy="38784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945005" y="927734"/>
              <a:ext cx="374650" cy="363855"/>
            </a:xfrm>
            <a:custGeom>
              <a:avLst/>
              <a:gdLst/>
              <a:ahLst/>
              <a:cxnLst/>
              <a:rect l="l" t="t" r="r" b="b"/>
              <a:pathLst>
                <a:path w="374650" h="363855">
                  <a:moveTo>
                    <a:pt x="176652" y="0"/>
                  </a:moveTo>
                  <a:lnTo>
                    <a:pt x="123592" y="13769"/>
                  </a:lnTo>
                  <a:lnTo>
                    <a:pt x="88625" y="50418"/>
                  </a:lnTo>
                  <a:lnTo>
                    <a:pt x="81875" y="78206"/>
                  </a:lnTo>
                  <a:lnTo>
                    <a:pt x="81959" y="84191"/>
                  </a:lnTo>
                  <a:lnTo>
                    <a:pt x="89488" y="123787"/>
                  </a:lnTo>
                  <a:lnTo>
                    <a:pt x="104008" y="160274"/>
                  </a:lnTo>
                  <a:lnTo>
                    <a:pt x="75838" y="176037"/>
                  </a:lnTo>
                  <a:lnTo>
                    <a:pt x="34499" y="205565"/>
                  </a:lnTo>
                  <a:lnTo>
                    <a:pt x="5329" y="247142"/>
                  </a:lnTo>
                  <a:lnTo>
                    <a:pt x="0" y="277292"/>
                  </a:lnTo>
                  <a:lnTo>
                    <a:pt x="1568" y="294645"/>
                  </a:lnTo>
                  <a:lnTo>
                    <a:pt x="25268" y="338454"/>
                  </a:lnTo>
                  <a:lnTo>
                    <a:pt x="71416" y="361922"/>
                  </a:lnTo>
                  <a:lnTo>
                    <a:pt x="90419" y="363474"/>
                  </a:lnTo>
                  <a:lnTo>
                    <a:pt x="105756" y="362737"/>
                  </a:lnTo>
                  <a:lnTo>
                    <a:pt x="148458" y="351789"/>
                  </a:lnTo>
                  <a:lnTo>
                    <a:pt x="182988" y="331088"/>
                  </a:lnTo>
                  <a:lnTo>
                    <a:pt x="114422" y="331088"/>
                  </a:lnTo>
                  <a:lnTo>
                    <a:pt x="100757" y="329852"/>
                  </a:lnTo>
                  <a:lnTo>
                    <a:pt x="66289" y="311403"/>
                  </a:lnTo>
                  <a:lnTo>
                    <a:pt x="47822" y="277292"/>
                  </a:lnTo>
                  <a:lnTo>
                    <a:pt x="46715" y="261905"/>
                  </a:lnTo>
                  <a:lnTo>
                    <a:pt x="47054" y="255809"/>
                  </a:lnTo>
                  <a:lnTo>
                    <a:pt x="48398" y="247903"/>
                  </a:lnTo>
                  <a:lnTo>
                    <a:pt x="50622" y="240188"/>
                  </a:lnTo>
                  <a:lnTo>
                    <a:pt x="53531" y="233112"/>
                  </a:lnTo>
                  <a:lnTo>
                    <a:pt x="53598" y="232949"/>
                  </a:lnTo>
                  <a:lnTo>
                    <a:pt x="53716" y="232663"/>
                  </a:lnTo>
                  <a:lnTo>
                    <a:pt x="82870" y="197905"/>
                  </a:lnTo>
                  <a:lnTo>
                    <a:pt x="112517" y="178688"/>
                  </a:lnTo>
                  <a:lnTo>
                    <a:pt x="165458" y="178688"/>
                  </a:lnTo>
                  <a:lnTo>
                    <a:pt x="160616" y="169455"/>
                  </a:lnTo>
                  <a:lnTo>
                    <a:pt x="153665" y="155575"/>
                  </a:lnTo>
                  <a:lnTo>
                    <a:pt x="186001" y="136778"/>
                  </a:lnTo>
                  <a:lnTo>
                    <a:pt x="144648" y="136778"/>
                  </a:lnTo>
                  <a:lnTo>
                    <a:pt x="136980" y="116421"/>
                  </a:lnTo>
                  <a:lnTo>
                    <a:pt x="131503" y="98218"/>
                  </a:lnTo>
                  <a:lnTo>
                    <a:pt x="128217" y="82182"/>
                  </a:lnTo>
                  <a:lnTo>
                    <a:pt x="127122" y="68325"/>
                  </a:lnTo>
                  <a:lnTo>
                    <a:pt x="127431" y="61466"/>
                  </a:lnTo>
                  <a:lnTo>
                    <a:pt x="147061" y="25780"/>
                  </a:lnTo>
                  <a:lnTo>
                    <a:pt x="153792" y="21589"/>
                  </a:lnTo>
                  <a:lnTo>
                    <a:pt x="160523" y="19557"/>
                  </a:lnTo>
                  <a:lnTo>
                    <a:pt x="225908" y="19557"/>
                  </a:lnTo>
                  <a:lnTo>
                    <a:pt x="222499" y="15620"/>
                  </a:lnTo>
                  <a:lnTo>
                    <a:pt x="213424" y="8786"/>
                  </a:lnTo>
                  <a:lnTo>
                    <a:pt x="202766" y="3905"/>
                  </a:lnTo>
                  <a:lnTo>
                    <a:pt x="190513" y="976"/>
                  </a:lnTo>
                  <a:lnTo>
                    <a:pt x="176652" y="0"/>
                  </a:lnTo>
                  <a:close/>
                </a:path>
                <a:path w="374650" h="363855">
                  <a:moveTo>
                    <a:pt x="278928" y="315213"/>
                  </a:moveTo>
                  <a:lnTo>
                    <a:pt x="202433" y="315213"/>
                  </a:lnTo>
                  <a:lnTo>
                    <a:pt x="225837" y="336309"/>
                  </a:lnTo>
                  <a:lnTo>
                    <a:pt x="248026" y="351393"/>
                  </a:lnTo>
                  <a:lnTo>
                    <a:pt x="269174" y="360537"/>
                  </a:lnTo>
                  <a:lnTo>
                    <a:pt x="269533" y="360537"/>
                  </a:lnTo>
                  <a:lnTo>
                    <a:pt x="288666" y="363474"/>
                  </a:lnTo>
                  <a:lnTo>
                    <a:pt x="326309" y="348813"/>
                  </a:lnTo>
                  <a:lnTo>
                    <a:pt x="362184" y="320928"/>
                  </a:lnTo>
                  <a:lnTo>
                    <a:pt x="301747" y="320928"/>
                  </a:lnTo>
                  <a:lnTo>
                    <a:pt x="294958" y="320383"/>
                  </a:lnTo>
                  <a:lnTo>
                    <a:pt x="287920" y="318754"/>
                  </a:lnTo>
                  <a:lnTo>
                    <a:pt x="280619" y="316053"/>
                  </a:lnTo>
                  <a:lnTo>
                    <a:pt x="278928" y="315213"/>
                  </a:lnTo>
                  <a:close/>
                </a:path>
                <a:path w="374650" h="363855">
                  <a:moveTo>
                    <a:pt x="165458" y="178688"/>
                  </a:moveTo>
                  <a:lnTo>
                    <a:pt x="112517" y="178688"/>
                  </a:lnTo>
                  <a:lnTo>
                    <a:pt x="129398" y="210929"/>
                  </a:lnTo>
                  <a:lnTo>
                    <a:pt x="147458" y="241538"/>
                  </a:lnTo>
                  <a:lnTo>
                    <a:pt x="166684" y="270504"/>
                  </a:lnTo>
                  <a:lnTo>
                    <a:pt x="187066" y="297814"/>
                  </a:lnTo>
                  <a:lnTo>
                    <a:pt x="169161" y="312336"/>
                  </a:lnTo>
                  <a:lnTo>
                    <a:pt x="151077" y="322738"/>
                  </a:lnTo>
                  <a:lnTo>
                    <a:pt x="132827" y="328997"/>
                  </a:lnTo>
                  <a:lnTo>
                    <a:pt x="114422" y="331088"/>
                  </a:lnTo>
                  <a:lnTo>
                    <a:pt x="182988" y="331088"/>
                  </a:lnTo>
                  <a:lnTo>
                    <a:pt x="188676" y="326905"/>
                  </a:lnTo>
                  <a:lnTo>
                    <a:pt x="189584" y="326151"/>
                  </a:lnTo>
                  <a:lnTo>
                    <a:pt x="202433" y="315213"/>
                  </a:lnTo>
                  <a:lnTo>
                    <a:pt x="278928" y="315213"/>
                  </a:lnTo>
                  <a:lnTo>
                    <a:pt x="245291" y="291397"/>
                  </a:lnTo>
                  <a:lnTo>
                    <a:pt x="233929" y="280797"/>
                  </a:lnTo>
                  <a:lnTo>
                    <a:pt x="245881" y="265219"/>
                  </a:lnTo>
                  <a:lnTo>
                    <a:pt x="247506" y="262889"/>
                  </a:lnTo>
                  <a:lnTo>
                    <a:pt x="219070" y="262889"/>
                  </a:lnTo>
                  <a:lnTo>
                    <a:pt x="206783" y="245250"/>
                  </a:lnTo>
                  <a:lnTo>
                    <a:pt x="180208" y="204977"/>
                  </a:lnTo>
                  <a:lnTo>
                    <a:pt x="167365" y="182324"/>
                  </a:lnTo>
                  <a:lnTo>
                    <a:pt x="165458" y="178688"/>
                  </a:lnTo>
                  <a:close/>
                </a:path>
                <a:path w="374650" h="363855">
                  <a:moveTo>
                    <a:pt x="362453" y="296799"/>
                  </a:moveTo>
                  <a:lnTo>
                    <a:pt x="327782" y="315849"/>
                  </a:lnTo>
                  <a:lnTo>
                    <a:pt x="301747" y="320928"/>
                  </a:lnTo>
                  <a:lnTo>
                    <a:pt x="362184" y="320928"/>
                  </a:lnTo>
                  <a:lnTo>
                    <a:pt x="374137" y="311023"/>
                  </a:lnTo>
                  <a:lnTo>
                    <a:pt x="362453" y="296799"/>
                  </a:lnTo>
                  <a:close/>
                </a:path>
                <a:path w="374650" h="363855">
                  <a:moveTo>
                    <a:pt x="239898" y="132587"/>
                  </a:moveTo>
                  <a:lnTo>
                    <a:pt x="239898" y="146938"/>
                  </a:lnTo>
                  <a:lnTo>
                    <a:pt x="249423" y="150240"/>
                  </a:lnTo>
                  <a:lnTo>
                    <a:pt x="255773" y="153542"/>
                  </a:lnTo>
                  <a:lnTo>
                    <a:pt x="261615" y="159892"/>
                  </a:lnTo>
                  <a:lnTo>
                    <a:pt x="263139" y="163322"/>
                  </a:lnTo>
                  <a:lnTo>
                    <a:pt x="263070" y="167832"/>
                  </a:lnTo>
                  <a:lnTo>
                    <a:pt x="252344" y="208025"/>
                  </a:lnTo>
                  <a:lnTo>
                    <a:pt x="229591" y="248745"/>
                  </a:lnTo>
                  <a:lnTo>
                    <a:pt x="219070" y="262889"/>
                  </a:lnTo>
                  <a:lnTo>
                    <a:pt x="247506" y="262889"/>
                  </a:lnTo>
                  <a:lnTo>
                    <a:pt x="256963" y="249332"/>
                  </a:lnTo>
                  <a:lnTo>
                    <a:pt x="267165" y="233112"/>
                  </a:lnTo>
                  <a:lnTo>
                    <a:pt x="276474" y="216535"/>
                  </a:lnTo>
                  <a:lnTo>
                    <a:pt x="288076" y="195697"/>
                  </a:lnTo>
                  <a:lnTo>
                    <a:pt x="297953" y="179466"/>
                  </a:lnTo>
                  <a:lnTo>
                    <a:pt x="328369" y="152622"/>
                  </a:lnTo>
                  <a:lnTo>
                    <a:pt x="352547" y="146938"/>
                  </a:lnTo>
                  <a:lnTo>
                    <a:pt x="352547" y="135254"/>
                  </a:lnTo>
                  <a:lnTo>
                    <a:pt x="298826" y="135254"/>
                  </a:lnTo>
                  <a:lnTo>
                    <a:pt x="286207" y="135088"/>
                  </a:lnTo>
                  <a:lnTo>
                    <a:pt x="272172" y="134588"/>
                  </a:lnTo>
                  <a:lnTo>
                    <a:pt x="258680" y="133859"/>
                  </a:lnTo>
                  <a:lnTo>
                    <a:pt x="258249" y="133859"/>
                  </a:lnTo>
                  <a:lnTo>
                    <a:pt x="239898" y="132587"/>
                  </a:lnTo>
                  <a:close/>
                </a:path>
                <a:path w="374650" h="363855">
                  <a:moveTo>
                    <a:pt x="225908" y="19557"/>
                  </a:moveTo>
                  <a:lnTo>
                    <a:pt x="167254" y="19557"/>
                  </a:lnTo>
                  <a:lnTo>
                    <a:pt x="174687" y="20367"/>
                  </a:lnTo>
                  <a:lnTo>
                    <a:pt x="181573" y="22796"/>
                  </a:lnTo>
                  <a:lnTo>
                    <a:pt x="204262" y="57318"/>
                  </a:lnTo>
                  <a:lnTo>
                    <a:pt x="204973" y="67944"/>
                  </a:lnTo>
                  <a:lnTo>
                    <a:pt x="204141" y="78206"/>
                  </a:lnTo>
                  <a:lnTo>
                    <a:pt x="183903" y="113133"/>
                  </a:lnTo>
                  <a:lnTo>
                    <a:pt x="144648" y="136778"/>
                  </a:lnTo>
                  <a:lnTo>
                    <a:pt x="186001" y="136778"/>
                  </a:lnTo>
                  <a:lnTo>
                    <a:pt x="191023" y="133859"/>
                  </a:lnTo>
                  <a:lnTo>
                    <a:pt x="217736" y="110061"/>
                  </a:lnTo>
                  <a:lnTo>
                    <a:pt x="233782" y="84191"/>
                  </a:lnTo>
                  <a:lnTo>
                    <a:pt x="239136" y="56261"/>
                  </a:lnTo>
                  <a:lnTo>
                    <a:pt x="238090" y="44303"/>
                  </a:lnTo>
                  <a:lnTo>
                    <a:pt x="234961" y="33559"/>
                  </a:lnTo>
                  <a:lnTo>
                    <a:pt x="229760" y="24006"/>
                  </a:lnTo>
                  <a:lnTo>
                    <a:pt x="225908" y="19557"/>
                  </a:lnTo>
                  <a:close/>
                </a:path>
                <a:path w="374650" h="363855">
                  <a:moveTo>
                    <a:pt x="352547" y="132587"/>
                  </a:moveTo>
                  <a:lnTo>
                    <a:pt x="337283" y="133859"/>
                  </a:lnTo>
                  <a:lnTo>
                    <a:pt x="336826" y="133859"/>
                  </a:lnTo>
                  <a:lnTo>
                    <a:pt x="324924" y="134588"/>
                  </a:lnTo>
                  <a:lnTo>
                    <a:pt x="311685" y="135088"/>
                  </a:lnTo>
                  <a:lnTo>
                    <a:pt x="298826" y="135254"/>
                  </a:lnTo>
                  <a:lnTo>
                    <a:pt x="352547" y="135254"/>
                  </a:lnTo>
                  <a:lnTo>
                    <a:pt x="352547" y="132587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7037" y="1101851"/>
              <a:ext cx="149606" cy="1615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67555" y="942720"/>
              <a:ext cx="86995" cy="12636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945000" y="927734"/>
              <a:ext cx="374650" cy="363855"/>
            </a:xfrm>
            <a:custGeom>
              <a:avLst/>
              <a:gdLst/>
              <a:ahLst/>
              <a:cxnLst/>
              <a:rect l="l" t="t" r="r" b="b"/>
              <a:pathLst>
                <a:path w="374650" h="363855">
                  <a:moveTo>
                    <a:pt x="176657" y="0"/>
                  </a:moveTo>
                  <a:lnTo>
                    <a:pt x="222503" y="15620"/>
                  </a:lnTo>
                  <a:lnTo>
                    <a:pt x="239140" y="56261"/>
                  </a:lnTo>
                  <a:lnTo>
                    <a:pt x="233787" y="84191"/>
                  </a:lnTo>
                  <a:lnTo>
                    <a:pt x="217741" y="110061"/>
                  </a:lnTo>
                  <a:lnTo>
                    <a:pt x="191027" y="133859"/>
                  </a:lnTo>
                  <a:lnTo>
                    <a:pt x="153670" y="155575"/>
                  </a:lnTo>
                  <a:lnTo>
                    <a:pt x="160621" y="169455"/>
                  </a:lnTo>
                  <a:lnTo>
                    <a:pt x="180212" y="204977"/>
                  </a:lnTo>
                  <a:lnTo>
                    <a:pt x="206787" y="245250"/>
                  </a:lnTo>
                  <a:lnTo>
                    <a:pt x="219075" y="262889"/>
                  </a:lnTo>
                  <a:lnTo>
                    <a:pt x="229596" y="248745"/>
                  </a:lnTo>
                  <a:lnTo>
                    <a:pt x="252349" y="208025"/>
                  </a:lnTo>
                  <a:lnTo>
                    <a:pt x="263144" y="167004"/>
                  </a:lnTo>
                  <a:lnTo>
                    <a:pt x="263144" y="163322"/>
                  </a:lnTo>
                  <a:lnTo>
                    <a:pt x="261620" y="159892"/>
                  </a:lnTo>
                  <a:lnTo>
                    <a:pt x="258699" y="156717"/>
                  </a:lnTo>
                  <a:lnTo>
                    <a:pt x="255777" y="153542"/>
                  </a:lnTo>
                  <a:lnTo>
                    <a:pt x="249427" y="150240"/>
                  </a:lnTo>
                  <a:lnTo>
                    <a:pt x="239902" y="146938"/>
                  </a:lnTo>
                  <a:lnTo>
                    <a:pt x="239902" y="132587"/>
                  </a:lnTo>
                  <a:lnTo>
                    <a:pt x="256736" y="133754"/>
                  </a:lnTo>
                  <a:lnTo>
                    <a:pt x="272176" y="134588"/>
                  </a:lnTo>
                  <a:lnTo>
                    <a:pt x="286212" y="135088"/>
                  </a:lnTo>
                  <a:lnTo>
                    <a:pt x="298831" y="135254"/>
                  </a:lnTo>
                  <a:lnTo>
                    <a:pt x="311689" y="135088"/>
                  </a:lnTo>
                  <a:lnTo>
                    <a:pt x="324929" y="134588"/>
                  </a:lnTo>
                  <a:lnTo>
                    <a:pt x="338550" y="133754"/>
                  </a:lnTo>
                  <a:lnTo>
                    <a:pt x="352551" y="132587"/>
                  </a:lnTo>
                  <a:lnTo>
                    <a:pt x="352551" y="146938"/>
                  </a:lnTo>
                  <a:lnTo>
                    <a:pt x="312674" y="160781"/>
                  </a:lnTo>
                  <a:lnTo>
                    <a:pt x="288081" y="195697"/>
                  </a:lnTo>
                  <a:lnTo>
                    <a:pt x="276478" y="216535"/>
                  </a:lnTo>
                  <a:lnTo>
                    <a:pt x="267170" y="233112"/>
                  </a:lnTo>
                  <a:lnTo>
                    <a:pt x="256968" y="249332"/>
                  </a:lnTo>
                  <a:lnTo>
                    <a:pt x="245885" y="265219"/>
                  </a:lnTo>
                  <a:lnTo>
                    <a:pt x="233934" y="280797"/>
                  </a:lnTo>
                  <a:lnTo>
                    <a:pt x="245296" y="291397"/>
                  </a:lnTo>
                  <a:lnTo>
                    <a:pt x="280624" y="316053"/>
                  </a:lnTo>
                  <a:lnTo>
                    <a:pt x="301751" y="320928"/>
                  </a:lnTo>
                  <a:lnTo>
                    <a:pt x="308034" y="320599"/>
                  </a:lnTo>
                  <a:lnTo>
                    <a:pt x="352432" y="303204"/>
                  </a:lnTo>
                  <a:lnTo>
                    <a:pt x="362458" y="296799"/>
                  </a:lnTo>
                  <a:lnTo>
                    <a:pt x="374141" y="311023"/>
                  </a:lnTo>
                  <a:lnTo>
                    <a:pt x="339026" y="339502"/>
                  </a:lnTo>
                  <a:lnTo>
                    <a:pt x="302053" y="361299"/>
                  </a:lnTo>
                  <a:lnTo>
                    <a:pt x="288671" y="363474"/>
                  </a:lnTo>
                  <a:lnTo>
                    <a:pt x="268982" y="360451"/>
                  </a:lnTo>
                  <a:lnTo>
                    <a:pt x="248030" y="351393"/>
                  </a:lnTo>
                  <a:lnTo>
                    <a:pt x="225841" y="336309"/>
                  </a:lnTo>
                  <a:lnTo>
                    <a:pt x="202437" y="315213"/>
                  </a:lnTo>
                  <a:lnTo>
                    <a:pt x="188843" y="326786"/>
                  </a:lnTo>
                  <a:lnTo>
                    <a:pt x="148462" y="351789"/>
                  </a:lnTo>
                  <a:lnTo>
                    <a:pt x="105761" y="362737"/>
                  </a:lnTo>
                  <a:lnTo>
                    <a:pt x="90424" y="363474"/>
                  </a:lnTo>
                  <a:lnTo>
                    <a:pt x="71421" y="361922"/>
                  </a:lnTo>
                  <a:lnTo>
                    <a:pt x="25273" y="338454"/>
                  </a:lnTo>
                  <a:lnTo>
                    <a:pt x="1573" y="294645"/>
                  </a:lnTo>
                  <a:lnTo>
                    <a:pt x="0" y="277240"/>
                  </a:lnTo>
                  <a:lnTo>
                    <a:pt x="1333" y="261905"/>
                  </a:lnTo>
                  <a:lnTo>
                    <a:pt x="21336" y="219328"/>
                  </a:lnTo>
                  <a:lnTo>
                    <a:pt x="52673" y="191134"/>
                  </a:lnTo>
                  <a:lnTo>
                    <a:pt x="104012" y="160274"/>
                  </a:lnTo>
                  <a:lnTo>
                    <a:pt x="98204" y="146889"/>
                  </a:lnTo>
                  <a:lnTo>
                    <a:pt x="84466" y="105068"/>
                  </a:lnTo>
                  <a:lnTo>
                    <a:pt x="81787" y="78993"/>
                  </a:lnTo>
                  <a:lnTo>
                    <a:pt x="83500" y="64373"/>
                  </a:lnTo>
                  <a:lnTo>
                    <a:pt x="109093" y="24511"/>
                  </a:lnTo>
                  <a:lnTo>
                    <a:pt x="157366" y="1525"/>
                  </a:lnTo>
                  <a:lnTo>
                    <a:pt x="176657" y="0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5695" y="893051"/>
              <a:ext cx="1497329" cy="49455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42332" y="917447"/>
              <a:ext cx="1480820" cy="47777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3892" y="906767"/>
              <a:ext cx="1096517" cy="38025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0274" y="930528"/>
              <a:ext cx="1080770" cy="364236"/>
            </a:xfrm>
            <a:prstGeom prst="rect">
              <a:avLst/>
            </a:prstGeom>
          </p:spPr>
        </p:pic>
      </p:grpSp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7051" y="2098548"/>
            <a:ext cx="415290" cy="172288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7051" y="4256532"/>
            <a:ext cx="416814" cy="1722882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1251000" y="1941550"/>
            <a:ext cx="4262755" cy="39116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**Reading</a:t>
            </a:r>
            <a:r>
              <a:rPr dirty="0" sz="20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CSV:**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```python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df</a:t>
            </a:r>
            <a:r>
              <a:rPr dirty="0" sz="20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=pd.read_csv('data.csv')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000" spc="-610">
                <a:solidFill>
                  <a:srgbClr val="FFFFFF"/>
                </a:solidFill>
                <a:latin typeface="Verdana"/>
                <a:cs typeface="Verdana"/>
              </a:rPr>
              <a:t>```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6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85">
                <a:solidFill>
                  <a:srgbClr val="FFFFFF"/>
                </a:solidFill>
                <a:latin typeface="Verdana"/>
                <a:cs typeface="Verdana"/>
              </a:rPr>
              <a:t>**Writing</a:t>
            </a:r>
            <a:r>
              <a:rPr dirty="0" sz="200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CSV:**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```python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000" spc="-90">
                <a:solidFill>
                  <a:srgbClr val="FFFFFF"/>
                </a:solidFill>
                <a:latin typeface="Verdana"/>
                <a:cs typeface="Verdana"/>
              </a:rPr>
              <a:t>df.to_csv('output.csv',</a:t>
            </a:r>
            <a:r>
              <a:rPr dirty="0" sz="20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index=False)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595">
                <a:solidFill>
                  <a:srgbClr val="FFFFFF"/>
                </a:solidFill>
                <a:latin typeface="Verdana"/>
                <a:cs typeface="Verdana"/>
              </a:rPr>
              <a:t>```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743200" y="867155"/>
            <a:ext cx="3669029" cy="555625"/>
            <a:chOff x="2743200" y="867155"/>
            <a:chExt cx="3669029" cy="5556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200" y="867155"/>
              <a:ext cx="3669029" cy="555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9107" y="906767"/>
              <a:ext cx="1105662" cy="3802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5617" y="930528"/>
              <a:ext cx="1089787" cy="36423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65447" y="893063"/>
              <a:ext cx="2420874" cy="49606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1450" y="917447"/>
              <a:ext cx="2404872" cy="480187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7051" y="2098548"/>
            <a:ext cx="415290" cy="12900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7051" y="3825240"/>
            <a:ext cx="416814" cy="2154173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251000" y="1941550"/>
            <a:ext cx="5791200" cy="39116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67640" indent="-154940">
              <a:lnSpc>
                <a:spcPct val="100000"/>
              </a:lnSpc>
              <a:spcBef>
                <a:spcPts val="1095"/>
              </a:spcBef>
              <a:buClr>
                <a:srgbClr val="FFFFFF"/>
              </a:buClr>
              <a:buFont typeface="Verdana"/>
              <a:buChar char="-"/>
              <a:tabLst>
                <a:tab pos="167640" algn="l"/>
              </a:tabLst>
            </a:pPr>
            <a:r>
              <a:rPr dirty="0" sz="2000" spc="-140">
                <a:solidFill>
                  <a:srgbClr val="FFFFFF"/>
                </a:solidFill>
                <a:latin typeface="Verdana"/>
                <a:cs typeface="Verdana"/>
              </a:rPr>
              <a:t>`df.head()`</a:t>
            </a:r>
            <a:r>
              <a:rPr dirty="0" sz="20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200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View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55">
                <a:solidFill>
                  <a:srgbClr val="FFFFFF"/>
                </a:solidFill>
                <a:latin typeface="Verdana"/>
                <a:cs typeface="Verdana"/>
              </a:rPr>
              <a:t>first</a:t>
            </a:r>
            <a:r>
              <a:rPr dirty="0" sz="2000" spc="-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few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rows.</a:t>
            </a:r>
            <a:endParaRPr sz="2000">
              <a:latin typeface="Verdana"/>
              <a:cs typeface="Verdana"/>
            </a:endParaRPr>
          </a:p>
          <a:p>
            <a:pPr marL="168910" indent="-156210">
              <a:lnSpc>
                <a:spcPct val="100000"/>
              </a:lnSpc>
              <a:spcBef>
                <a:spcPts val="1000"/>
              </a:spcBef>
              <a:buChar char="-"/>
              <a:tabLst>
                <a:tab pos="168910" algn="l"/>
              </a:tabLst>
            </a:pPr>
            <a:r>
              <a:rPr dirty="0" sz="2000" spc="-190">
                <a:solidFill>
                  <a:srgbClr val="FFFFFF"/>
                </a:solidFill>
                <a:latin typeface="Verdana"/>
                <a:cs typeface="Verdana"/>
              </a:rPr>
              <a:t>`df.info()`</a:t>
            </a:r>
            <a:r>
              <a:rPr dirty="0" sz="2000" spc="-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2000" spc="-3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Get</a:t>
            </a:r>
            <a:r>
              <a:rPr dirty="0" sz="20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summary.</a:t>
            </a:r>
            <a:endParaRPr sz="2000">
              <a:latin typeface="Verdana"/>
              <a:cs typeface="Verdana"/>
            </a:endParaRPr>
          </a:p>
          <a:p>
            <a:pPr marL="167640" indent="-154940">
              <a:lnSpc>
                <a:spcPct val="100000"/>
              </a:lnSpc>
              <a:spcBef>
                <a:spcPts val="994"/>
              </a:spcBef>
              <a:buChar char="-"/>
              <a:tabLst>
                <a:tab pos="167640" algn="l"/>
              </a:tabLst>
            </a:pPr>
            <a:r>
              <a:rPr dirty="0" sz="2000" spc="-130">
                <a:solidFill>
                  <a:srgbClr val="FFFFFF"/>
                </a:solidFill>
                <a:latin typeface="Verdana"/>
                <a:cs typeface="Verdana"/>
              </a:rPr>
              <a:t>`df.describe()`</a:t>
            </a:r>
            <a:r>
              <a:rPr dirty="0" sz="20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dirty="0" sz="2000" spc="-40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Statistics</a:t>
            </a:r>
            <a:r>
              <a:rPr dirty="0" sz="20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Verdana"/>
                <a:cs typeface="Verdana"/>
              </a:rPr>
              <a:t>numeric</a:t>
            </a:r>
            <a:r>
              <a:rPr dirty="0" sz="20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columns.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```python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print(df.head())</a:t>
            </a:r>
            <a:endParaRPr sz="2000">
              <a:latin typeface="Verdana"/>
              <a:cs typeface="Verdana"/>
            </a:endParaRPr>
          </a:p>
          <a:p>
            <a:pPr marL="12700" marR="3404235">
              <a:lnSpc>
                <a:spcPct val="141500"/>
              </a:lnSpc>
              <a:spcBef>
                <a:spcPts val="10"/>
              </a:spcBef>
            </a:pPr>
            <a:r>
              <a:rPr dirty="0" sz="2000" spc="-10">
                <a:solidFill>
                  <a:srgbClr val="FFFFFF"/>
                </a:solidFill>
                <a:latin typeface="Verdana"/>
                <a:cs typeface="Verdana"/>
              </a:rPr>
              <a:t>print(df.info()) </a:t>
            </a:r>
            <a:r>
              <a:rPr dirty="0" sz="2000" spc="-45">
                <a:solidFill>
                  <a:srgbClr val="FFFFFF"/>
                </a:solidFill>
                <a:latin typeface="Verdana"/>
                <a:cs typeface="Verdana"/>
              </a:rPr>
              <a:t>print(df.describe())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000" spc="-595">
                <a:solidFill>
                  <a:srgbClr val="FFFFFF"/>
                </a:solidFill>
                <a:latin typeface="Verdana"/>
                <a:cs typeface="Verdana"/>
              </a:rPr>
              <a:t>```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977895" y="867168"/>
            <a:ext cx="3188970" cy="552450"/>
            <a:chOff x="2977895" y="867168"/>
            <a:chExt cx="3188970" cy="5524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7895" y="867168"/>
              <a:ext cx="3188970" cy="55243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3803" y="906767"/>
              <a:ext cx="1105662" cy="3802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0186" y="930528"/>
              <a:ext cx="1089914" cy="36423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3859" y="893051"/>
              <a:ext cx="1927098" cy="49455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29988" y="917447"/>
              <a:ext cx="1911096" cy="477774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6967" y="2061972"/>
            <a:ext cx="197357" cy="227837"/>
          </a:xfrm>
          <a:prstGeom prst="rect">
            <a:avLst/>
          </a:prstGeom>
        </p:spPr>
      </p:pic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855217" y="2061853"/>
          <a:ext cx="3074670" cy="3870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310"/>
                <a:gridCol w="2676525"/>
              </a:tblGrid>
              <a:tr h="244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1100" spc="-18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Handling </a:t>
                      </a:r>
                      <a:r>
                        <a:rPr dirty="0" sz="1100" spc="-8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missing</a:t>
                      </a:r>
                      <a:r>
                        <a:rPr dirty="0" sz="1100" spc="-13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values: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270"/>
                </a:tc>
              </a:tr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1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```python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7780"/>
                </a:tc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df.dropna()</a:t>
                      </a:r>
                      <a:r>
                        <a:rPr dirty="0" sz="1100" spc="17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#</a:t>
                      </a:r>
                      <a:r>
                        <a:rPr dirty="0" sz="1100" spc="-22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Remove</a:t>
                      </a:r>
                      <a:r>
                        <a:rPr dirty="0" sz="1100" spc="-19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8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missing</a:t>
                      </a:r>
                      <a:r>
                        <a:rPr dirty="0" sz="1100" spc="-19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values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0955"/>
                </a:tc>
              </a:tr>
              <a:tr h="258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3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df.fillna(0)</a:t>
                      </a:r>
                      <a:r>
                        <a:rPr dirty="0" sz="1100" spc="16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#</a:t>
                      </a:r>
                      <a:r>
                        <a:rPr dirty="0" sz="1100" spc="-16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Replace</a:t>
                      </a:r>
                      <a:r>
                        <a:rPr dirty="0" sz="1100" spc="-114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8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missing</a:t>
                      </a:r>
                      <a:r>
                        <a:rPr dirty="0" sz="1100" spc="-13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values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5240"/>
                </a:tc>
              </a:tr>
              <a:tr h="393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35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```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8415"/>
                </a:tc>
              </a:tr>
              <a:tr h="386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1100" spc="-19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Removing</a:t>
                      </a:r>
                      <a:r>
                        <a:rPr dirty="0" sz="1100" spc="-1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duplicates: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52400"/>
                </a:tc>
              </a:tr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```python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685"/>
                </a:tc>
              </a:tr>
              <a:tr h="256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df.drop_duplicates()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3970"/>
                </a:tc>
              </a:tr>
              <a:tr h="393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100" spc="-35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```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9050"/>
                </a:tc>
              </a:tr>
              <a:tr h="386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1100" spc="-13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Changing</a:t>
                      </a:r>
                      <a:r>
                        <a:rPr dirty="0" sz="1100" spc="-5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r>
                        <a:rPr dirty="0" sz="1100" spc="-3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types: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52400"/>
                </a:tc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1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```python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20320"/>
                </a:tc>
              </a:tr>
              <a:tr h="249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4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df['column']</a:t>
                      </a:r>
                      <a:r>
                        <a:rPr dirty="0" sz="1100" spc="-6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=df['column'].astype(int)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15875"/>
                </a:tc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100" spc="-35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```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9525"/>
                </a:tc>
              </a:tr>
            </a:tbl>
          </a:graphicData>
        </a:graphic>
      </p:graphicFrame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6967" y="2324100"/>
            <a:ext cx="197357" cy="22783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6967" y="2574035"/>
            <a:ext cx="201930" cy="24155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6967" y="2845307"/>
            <a:ext cx="197357" cy="22631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6967" y="3105911"/>
            <a:ext cx="197357" cy="22783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6967" y="3631691"/>
            <a:ext cx="197357" cy="22783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6967" y="3880103"/>
            <a:ext cx="201930" cy="24155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6967" y="4148328"/>
            <a:ext cx="197357" cy="226313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6967" y="4408932"/>
            <a:ext cx="197357" cy="227837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6967" y="4934711"/>
            <a:ext cx="197357" cy="22783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6967" y="5183123"/>
            <a:ext cx="201930" cy="24155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6967" y="5454396"/>
            <a:ext cx="197357" cy="22631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6967" y="5708903"/>
            <a:ext cx="197357" cy="2278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473451" y="867155"/>
            <a:ext cx="4194810" cy="555625"/>
            <a:chOff x="2473451" y="867155"/>
            <a:chExt cx="4194810" cy="5556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3451" y="867155"/>
              <a:ext cx="4194809" cy="55549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9359" y="906767"/>
              <a:ext cx="1105662" cy="38025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742" y="930528"/>
              <a:ext cx="1089914" cy="36423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8079" y="893063"/>
              <a:ext cx="2954274" cy="49606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3700" y="917447"/>
              <a:ext cx="2938526" cy="480187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6967" y="2048255"/>
            <a:ext cx="235458" cy="589026"/>
          </a:xfrm>
          <a:prstGeom prst="rect">
            <a:avLst/>
          </a:prstGeom>
        </p:spPr>
      </p:pic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855217" y="2048255"/>
          <a:ext cx="3785235" cy="4157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"/>
                <a:gridCol w="3366770"/>
              </a:tblGrid>
              <a:tr h="591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1400" spc="-28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8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Filtering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data: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```python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3810"/>
                </a:tc>
              </a:tr>
              <a:tr h="299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400" spc="-5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df[df['Age']</a:t>
                      </a:r>
                      <a:r>
                        <a:rPr dirty="0" sz="1400" spc="-3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&gt;25]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6985"/>
                </a:tc>
              </a:tr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400" spc="-43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```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5715"/>
                </a:tc>
              </a:tr>
              <a:tr h="448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1400" spc="-30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Sorting: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53035"/>
                </a:tc>
              </a:tr>
              <a:tr h="295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```python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3810"/>
                </a:tc>
              </a:tr>
              <a:tr h="297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400" spc="-8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df.sort_values('Age',</a:t>
                      </a:r>
                      <a:r>
                        <a:rPr dirty="0" sz="1400" spc="8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ascending=False)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6350"/>
                </a:tc>
              </a:tr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400" spc="-43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```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445"/>
                </a:tc>
              </a:tr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4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</a:t>
                      </a:r>
                      <a:r>
                        <a:rPr dirty="0" sz="1400" spc="-29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Adding</a:t>
                      </a:r>
                      <a:r>
                        <a:rPr dirty="0" sz="1400" spc="-4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new</a:t>
                      </a:r>
                      <a:r>
                        <a:rPr dirty="0" sz="1400" spc="-10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columns: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54940"/>
                </a:tc>
              </a:tr>
              <a:tr h="293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```python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540"/>
                </a:tc>
              </a:tr>
              <a:tr h="294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1400" spc="-6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df['New_Column']</a:t>
                      </a:r>
                      <a:r>
                        <a:rPr dirty="0" sz="1400" spc="-5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=df['Age']</a:t>
                      </a:r>
                      <a:r>
                        <a:rPr dirty="0" sz="1400" spc="-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*2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6985"/>
                </a:tc>
              </a:tr>
              <a:tr h="297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43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```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635"/>
                </a:tc>
              </a:tr>
            </a:tbl>
          </a:graphicData>
        </a:graphic>
      </p:graphicFrame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6967" y="2642616"/>
            <a:ext cx="241553" cy="59207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6967" y="3543300"/>
            <a:ext cx="243078" cy="117881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6967" y="5032247"/>
            <a:ext cx="241553" cy="11772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2025-04-16T18:46:55Z</dcterms:created>
  <dcterms:modified xsi:type="dcterms:W3CDTF">2025-04-16T18:46:55Z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2025-04-16T00:00:00Z</vt:filetime>
  </property>
  <property fmtid="{D5CDD505-2E9C-101B-9397-08002B2CF9AE}" pid="5" name="Producer">
    <vt:lpwstr>Microsoft® PowerPoint® 2019</vt:lpwstr>
  </property>
</Properties>
</file>