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53" r:id="rId1"/>
  </p:sldMasterIdLst>
  <p:sldIdLst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</p:sldIdLst>
  <p:sldSz cx="18288000" cy="10287000"/>
  <p:notesSz cx="6858000" cy="9144000"/>
  <p:embeddedFontLst>
    <p:embeddedFont>
      <p:font typeface="Tw Cen MT" panose="020B0602020104020603" pitchFamily="34" charset="77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9"/>
    <a:srgbClr val="FF40FF"/>
    <a:srgbClr val="6165FF"/>
    <a:srgbClr val="FFCD00"/>
    <a:srgbClr val="FFF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71" d="100"/>
          <a:sy n="71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" Type="http://schemas.openxmlformats.org/officeDocument/2006/relationships/slide" Target="slides/slide1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3" Type="http://schemas.openxmlformats.org/officeDocument/2006/relationships/slide" Target="slides/slide2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518" y="1951178"/>
            <a:ext cx="13034964" cy="376382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6518" y="5829301"/>
            <a:ext cx="13034964" cy="2057399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5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1" y="6434061"/>
            <a:ext cx="15546648" cy="121741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77116" y="1047391"/>
            <a:ext cx="14733798" cy="4821204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7663092"/>
            <a:ext cx="15546678" cy="1023708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914399"/>
            <a:ext cx="15546678" cy="5140868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6307232"/>
            <a:ext cx="15546678" cy="237957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0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6" y="5415048"/>
            <a:ext cx="13128449" cy="89218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6559195"/>
            <a:ext cx="15546678" cy="21315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2232" y="113124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836337" y="44903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6635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3208082"/>
            <a:ext cx="15546678" cy="37677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6993503"/>
            <a:ext cx="15546678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02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61" y="914400"/>
            <a:ext cx="15546678" cy="24076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61" y="3550640"/>
            <a:ext cx="494846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61" y="4415033"/>
            <a:ext cx="4948464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8584" y="3550640"/>
            <a:ext cx="493728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2023" y="4415033"/>
            <a:ext cx="4955027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7" y="3550640"/>
            <a:ext cx="49573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59947" y="4415033"/>
            <a:ext cx="4957392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4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61" y="916158"/>
            <a:ext cx="15546678" cy="2405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62" y="6307230"/>
            <a:ext cx="494461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70662" y="3550640"/>
            <a:ext cx="4944614" cy="2286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62" y="7171623"/>
            <a:ext cx="4944614" cy="151517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139" y="6307230"/>
            <a:ext cx="495274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662022" y="3550640"/>
            <a:ext cx="4955028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022" y="7171621"/>
            <a:ext cx="4955028" cy="1515179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8" y="6307230"/>
            <a:ext cx="495102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959947" y="3550640"/>
            <a:ext cx="4957392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59760" y="7171618"/>
            <a:ext cx="4957580" cy="151518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75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2" y="3550640"/>
            <a:ext cx="15546678" cy="5136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8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914402"/>
            <a:ext cx="3829989" cy="77723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3" y="914402"/>
            <a:ext cx="11488086" cy="7772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27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155457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8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1242845"/>
            <a:ext cx="15527628" cy="4105229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1" y="5486186"/>
            <a:ext cx="15527628" cy="2052275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76590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9258300" y="3550639"/>
            <a:ext cx="7658100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492" y="3556527"/>
            <a:ext cx="7310211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370662" y="4576519"/>
            <a:ext cx="7659041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94635" y="3556527"/>
            <a:ext cx="7322706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9258301" y="4576519"/>
            <a:ext cx="7658102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7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3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3" y="914400"/>
            <a:ext cx="5903532" cy="303487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7617094" y="914401"/>
            <a:ext cx="9300245" cy="7772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3949278"/>
            <a:ext cx="5903534" cy="4737522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5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914400"/>
            <a:ext cx="8902454" cy="3034881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37205" y="914402"/>
            <a:ext cx="4883037" cy="77724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1" y="3949278"/>
            <a:ext cx="8902424" cy="4737521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538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2" y="3550640"/>
            <a:ext cx="15546678" cy="51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6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61" y="8824913"/>
            <a:ext cx="1000933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4632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9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  <p:sldLayoutId id="2147483871" r:id="rId18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tx1"/>
        </a:buClr>
        <a:buFont typeface="Arial" panose="020B0604020202020204" pitchFamily="34" charset="0"/>
        <a:buChar char="•"/>
        <a:defRPr sz="3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7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 b="1" dirty="0">
              <a:solidFill>
                <a:srgbClr val="FF00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1: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- Presenting a detailed case study to illustrate the use of codes</a:t>
            </a:r>
          </a:p>
          <a:p>
            <a:r>
              <a:t>- Discussing the problem, solution, and code implementation</a:t>
            </a:r>
          </a:p>
          <a:p>
            <a:r>
              <a:t>Keywords: Example 1, Case Study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2: Code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- Showing a live demonstration of coding in action</a:t>
            </a:r>
          </a:p>
          <a:p>
            <a:r>
              <a:t>- Step-by-step breakdown of the code and its functionality</a:t>
            </a:r>
          </a:p>
          <a:p>
            <a:r>
              <a:t>Keywords: Example 2, Code Demonstration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1493"/>
                </a:solidFill>
                <a:latin typeface="Arial"/>
              </a:rPr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Images provided by Pexels: https://www.pexels.com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1493"/>
                </a:solidFill>
                <a:latin typeface="Arial"/>
              </a:rPr>
              <a:t>c ++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gayatri bharti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- Importance of learning about examples and codes</a:t>
            </a:r>
          </a:p>
          <a:p>
            <a:r>
              <a:t>- Overview of the presentation</a:t>
            </a:r>
          </a:p>
          <a:p>
            <a:r>
              <a:t>Keywords: Introduction, Examples and Codes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- Understanding the significance of using examples in learning</a:t>
            </a:r>
          </a:p>
          <a:p>
            <a:r>
              <a:t>- Benefits of learning through real-life scenarios</a:t>
            </a:r>
          </a:p>
          <a:p>
            <a:r>
              <a:t>Keywords: Importance, Examples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- Different types of examples (e.g., case studies, demonstrations)</a:t>
            </a:r>
          </a:p>
          <a:p>
            <a:r>
              <a:t>- Explanation of each type and its purpose</a:t>
            </a:r>
          </a:p>
          <a:p>
            <a:r>
              <a:t>Keywords: Types, Examples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Uses of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- Exploring the various applications of codes</a:t>
            </a:r>
          </a:p>
          <a:p>
            <a:r>
              <a:t>- How codes are used in different industries and fields</a:t>
            </a:r>
          </a:p>
          <a:p>
            <a:r>
              <a:t>Keywords: Uses, Codes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Learning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- Understanding the value of learning codes in the digital age</a:t>
            </a:r>
          </a:p>
          <a:p>
            <a:r>
              <a:t>- How coding skills can enhance career opportunities</a:t>
            </a:r>
          </a:p>
          <a:p>
            <a:r>
              <a:t>Keywords: Importance, Learning Codes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Coding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- Introducing fundamental coding concepts</a:t>
            </a:r>
          </a:p>
          <a:p>
            <a:r>
              <a:t>- Simple explanations of terms like variables, functions, and loops</a:t>
            </a:r>
          </a:p>
          <a:p>
            <a:r>
              <a:t>Keywords: Basic Coding, Concepts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{224A9F80-F860-BF46-96B6-B189D7405E4F}tf10001073</Template>
  <TotalTime>41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Tw Cen MT</vt:lpstr>
      <vt:lpstr>Arial</vt:lpstr>
      <vt:lpstr>Droplet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Hina Ota</cp:lastModifiedBy>
  <cp:revision>8</cp:revision>
  <dcterms:created xsi:type="dcterms:W3CDTF">2006-08-16T00:00:00Z</dcterms:created>
  <dcterms:modified xsi:type="dcterms:W3CDTF">2023-07-19T23:38:01Z</dcterms:modified>
  <dc:identifier>DAFniOPWdR0</dc:identifier>
</cp:coreProperties>
</file>