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F362-FDF6-4D21-916B-1472ED757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04A3F-5E84-47D0-8FD2-9106C824C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ECFA3-99F2-4BCF-94E5-A247FC48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CDDA-98E9-4AA7-9A2E-5AFE04BEABA0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46FBE-23D7-4EDD-B4E2-DE7C3DD0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43EFA-E9B7-4208-88A2-8BF5841F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B807-88E6-4E43-B83C-5CF43A3F9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41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DD0F-C295-4020-9F51-7BFA9294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CD4C8-E4A5-4E85-B990-CDC6D3692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EA531-5A52-4492-99C8-47FD707F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CDDA-98E9-4AA7-9A2E-5AFE04BEABA0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0DF4D-D62C-40AB-A436-F087F4C6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05FEA-4F56-4270-95A2-106A5AE0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B807-88E6-4E43-B83C-5CF43A3F9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3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32F7B-110F-4B38-956F-62D6A4B1A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2ABE5-654A-448A-A97F-4ECFBE473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B85BE-3A86-4709-AAAF-868180AA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CDDA-98E9-4AA7-9A2E-5AFE04BEABA0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C620B-9EE3-4DBA-B263-AB88516F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A0F0-A68E-49AD-9A40-932DBA24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B807-88E6-4E43-B83C-5CF43A3F9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89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04FC-818B-45B0-BCA0-7C103907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A1AF1-7865-46F9-83F5-1342B4A8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B4C86-580F-418E-B96B-7D60E529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CDDA-98E9-4AA7-9A2E-5AFE04BEABA0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6A082-3074-4DB5-AB33-E1CDB7BC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6D4F1-FDAE-48BB-B060-CEC4934F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B807-88E6-4E43-B83C-5CF43A3F9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05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DFA1-24A2-4704-9978-6ECA7CEA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BAF73-6133-48BE-AF62-64FF346E8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C09A4-74EB-4D11-AF25-3E83F80C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CDDA-98E9-4AA7-9A2E-5AFE04BEABA0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437A0-923D-4B33-8AD0-5069CCA1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94219-A42E-41AA-8FD7-603916CA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B807-88E6-4E43-B83C-5CF43A3F9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6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7A88-6996-4AFB-9A9E-4508CEC1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38AB1-AC7F-49D6-BD8B-62B188D9F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6A5F7-9463-4BD1-94FF-C276B0CCA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BD8BA-DABD-44BC-80DF-67606307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CDDA-98E9-4AA7-9A2E-5AFE04BEABA0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00CF2-0EA2-4458-80AF-14996522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9D19F-384B-4D63-B3BF-BBE394E2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B807-88E6-4E43-B83C-5CF43A3F9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10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9A20-C01D-4C9A-8764-4ADD38F4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3F1E8-1B34-4346-9064-A54B3E8B1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CB538-9EEB-4E01-9B2E-234F1E83C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FFCA7-2EEB-4719-8EB3-168F4F2B6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296C9-F621-4206-9BB2-7BD5CE96B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FF69C-42F1-409A-A7CD-7F7A3ADC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CDDA-98E9-4AA7-9A2E-5AFE04BEABA0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A9F62-8A4B-4E14-8B26-579DE454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FE311-2F28-4AFE-8A80-C344C3F2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B807-88E6-4E43-B83C-5CF43A3F9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20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1708-0DCD-42D6-905F-6A2D0781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48B05-F11B-4C9D-9102-0E252E61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CDDA-98E9-4AA7-9A2E-5AFE04BEABA0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93B77-38F2-4D1D-BA09-4D37A39A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4617E-B454-42C4-8DE2-764B5864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B807-88E6-4E43-B83C-5CF43A3F9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07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AAE7F-04DD-40B7-A303-62BF2CD2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CDDA-98E9-4AA7-9A2E-5AFE04BEABA0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4AC39-08EB-4422-9DDB-1FE5A4DE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8203E-22AC-4E94-8D72-47EAB63F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B807-88E6-4E43-B83C-5CF43A3F9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33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8BCD-AC8F-46B9-8FD0-7E57DDDF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C371-0089-445F-97E4-3D1000358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F2FEB-A890-4FB6-BAFC-7F1BCFE36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0A2A1-1367-4B33-BF53-4C8C3C3F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CDDA-98E9-4AA7-9A2E-5AFE04BEABA0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CF5E0-314C-4F55-BB7F-8C32969A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C47CA-667D-4AA5-BCA3-BFCFCFB1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B807-88E6-4E43-B83C-5CF43A3F9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4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4F02-E180-4329-8BDA-BA22BD092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A5135-85F8-432F-A326-8A2640F90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CA7FA-7097-403D-8A9E-747FDC53A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3804-8CB4-4F88-AC68-05390608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CDDA-98E9-4AA7-9A2E-5AFE04BEABA0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DCC08-3BE4-493C-9DFE-74C9186C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6859A-4297-4D89-A158-89FB5E3F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B807-88E6-4E43-B83C-5CF43A3F9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15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6DC14-B117-48B5-A958-4BEDC5F90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443DB-F601-4C55-9A80-0ED160975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4364C-675A-4AFE-A261-A06C845A0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5CDDA-98E9-4AA7-9A2E-5AFE04BEABA0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B18EF-063B-4B32-B841-6457F7572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73439-CE2B-4614-8C2E-429655F53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2B807-88E6-4E43-B83C-5CF43A3F9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35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9E1F-7385-4E5B-B2A2-A2A5BB0AA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665" y="1808162"/>
            <a:ext cx="9144000" cy="2387600"/>
          </a:xfrm>
        </p:spPr>
        <p:txBody>
          <a:bodyPr/>
          <a:lstStyle/>
          <a:p>
            <a:r>
              <a:rPr lang="en-IN" dirty="0"/>
              <a:t>Medical &amp; Blood-bank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86923-49CA-4399-950F-4618926AB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5054" y="4572000"/>
            <a:ext cx="2592945" cy="68579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133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D1A0-DC1A-462F-8F2A-FB5E0BA2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730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MIND-MAP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2A2603-AA0A-4DB1-8D0C-91B4EE4A4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84856"/>
            <a:ext cx="10515600" cy="5308018"/>
          </a:xfrm>
        </p:spPr>
      </p:pic>
    </p:spTree>
    <p:extLst>
      <p:ext uri="{BB962C8B-B14F-4D97-AF65-F5344CB8AC3E}">
        <p14:creationId xmlns:p14="http://schemas.microsoft.com/office/powerpoint/2010/main" val="3062626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0B6A-A407-4A3F-9C8B-807909B5B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5B689B-374D-4963-A1F2-9030AE0B4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17432"/>
            <a:ext cx="10515600" cy="5475444"/>
          </a:xfrm>
        </p:spPr>
      </p:pic>
    </p:spTree>
    <p:extLst>
      <p:ext uri="{BB962C8B-B14F-4D97-AF65-F5344CB8AC3E}">
        <p14:creationId xmlns:p14="http://schemas.microsoft.com/office/powerpoint/2010/main" val="263985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7B0F79-1DEB-4108-AAAC-5070098D03A3}"/>
              </a:ext>
            </a:extLst>
          </p:cNvPr>
          <p:cNvSpPr/>
          <p:nvPr/>
        </p:nvSpPr>
        <p:spPr>
          <a:xfrm>
            <a:off x="965915" y="1609860"/>
            <a:ext cx="96977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not be able to solve all the problems related this but we could start a new process where we would try to solve as much as problems related to medicine and try to prevent as much as suffering that is happening in our country.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website is made as user friendly as possible so that a normal person can also operate it and would not any external help. Also a rating area will be kept so that other users would get an idea of the experience of other users.  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746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3BC974-5E99-457F-8B63-BA47D4F2CE8A}"/>
              </a:ext>
            </a:extLst>
          </p:cNvPr>
          <p:cNvSpPr/>
          <p:nvPr/>
        </p:nvSpPr>
        <p:spPr>
          <a:xfrm>
            <a:off x="2833351" y="2292439"/>
            <a:ext cx="77659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>
                <a:latin typeface="Times New Roman" panose="02020603050405020304" pitchFamily="18" charset="0"/>
                <a:cs typeface="Times New Roman" panose="02020603050405020304" pitchFamily="18" charset="0"/>
              </a:rPr>
              <a:t>  THANK </a:t>
            </a: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</a:p>
        </p:txBody>
      </p:sp>
    </p:spTree>
    <p:extLst>
      <p:ext uri="{BB962C8B-B14F-4D97-AF65-F5344CB8AC3E}">
        <p14:creationId xmlns:p14="http://schemas.microsoft.com/office/powerpoint/2010/main" val="367121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39D4-D3FF-400E-8A68-A5187147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N0:- 40630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5D6E-12D5-4C6C-B0B7-10F5B6017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Member:-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Sahil                                  (160770107184)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Rajshree                           (160770107185) 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Jully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(160770107175)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Sarthak                             (160770107160)     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5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073A-AA25-443F-A56C-8EC8080CB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093"/>
            <a:ext cx="9144000" cy="811369"/>
          </a:xfrm>
        </p:spPr>
        <p:txBody>
          <a:bodyPr>
            <a:normAutofit/>
          </a:bodyPr>
          <a:lstStyle/>
          <a:p>
            <a:pPr algn="l"/>
            <a:endParaRPr lang="en-IN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57DA-4CB5-446E-9B2E-1069B4EF2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701" y="309093"/>
            <a:ext cx="10921285" cy="5988676"/>
          </a:xfrm>
        </p:spPr>
        <p:txBody>
          <a:bodyPr/>
          <a:lstStyle/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Our topic is “MEDICAL AND BLOOD-BANK” which is related with a normal person’s life and their problems related to choose proper medications in the life.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This Topic:-</a:t>
            </a:r>
          </a:p>
          <a:p>
            <a:pPr algn="just"/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decided this topic because in our country more than half of the population faces problems in the medical field here most of the people fail to choose a proper doctor or get a proper medication other than this people also fail to get blood at an emergency.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18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224DB2-B6DB-411E-917C-FA26ACEC3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120462"/>
          </a:xfrm>
        </p:spPr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Problem:-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ADB9B62-A8DC-44B1-A1CF-FD53F1291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549" y="1236372"/>
            <a:ext cx="10921285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 medical environment at that time if one person need blood or medicines then he/she wait in line at blood-bank or medical store.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That waiting time at blood-bank or medical store is waste, and because of that waste of time sometime person is dead because of lack of blood or medicines. 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Sometimes every person does not have full knowledge of disease. Because of that person not understand his/her problem very well and that person not for doctor's help. </a:t>
            </a: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32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224DB2-B6DB-411E-917C-FA26ACEC3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120462"/>
          </a:xfrm>
        </p:spPr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Solution:-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ADB9B62-A8DC-44B1-A1CF-FD53F1291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549" y="1236372"/>
            <a:ext cx="10921285" cy="6538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are developing one website as a solution of that, in this web-site we are providing some details about medical store and blood-bank and their name, location on map, address, phone number. 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are also providing information about different type of medical disease with the help of documentation file and images. So every person have batter understanding of different disease. 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 network, there are some Website is already hosted about medical and blood-bank. But, that website providing information only for one like medical or blood-bank.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 our website medical and blood-bank information is both provided at the same time and also doctor’s information and documentation file and images on different disease.</a:t>
            </a: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536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6F2E-4204-4D86-959D-B0E84B00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067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A.E.I.O.U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5978C5-60F1-449D-812B-C5ADA8A9A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68191"/>
            <a:ext cx="10515600" cy="5024683"/>
          </a:xfrm>
        </p:spPr>
      </p:pic>
    </p:spTree>
    <p:extLst>
      <p:ext uri="{BB962C8B-B14F-4D97-AF65-F5344CB8AC3E}">
        <p14:creationId xmlns:p14="http://schemas.microsoft.com/office/powerpoint/2010/main" val="383987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9B28-8D04-48FF-AEA3-76A4067D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883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142A1C-AC4F-4A0C-8175-BB992FED1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5008"/>
            <a:ext cx="10515599" cy="5217867"/>
          </a:xfrm>
        </p:spPr>
      </p:pic>
    </p:spTree>
    <p:extLst>
      <p:ext uri="{BB962C8B-B14F-4D97-AF65-F5344CB8AC3E}">
        <p14:creationId xmlns:p14="http://schemas.microsoft.com/office/powerpoint/2010/main" val="170606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5465-8B9B-43B0-87B7-DF16173B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L.N.M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B5A784-2A3C-492B-B0EC-951564099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49252"/>
            <a:ext cx="10515599" cy="5243622"/>
          </a:xfrm>
        </p:spPr>
      </p:pic>
    </p:spTree>
    <p:extLst>
      <p:ext uri="{BB962C8B-B14F-4D97-AF65-F5344CB8AC3E}">
        <p14:creationId xmlns:p14="http://schemas.microsoft.com/office/powerpoint/2010/main" val="277029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2972-FBED-41D4-BE35-B6324CBC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P.D.C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FCF29-F1A0-4CE5-9CD6-FBC08C188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49252"/>
            <a:ext cx="10515600" cy="5243622"/>
          </a:xfrm>
        </p:spPr>
      </p:pic>
    </p:spTree>
    <p:extLst>
      <p:ext uri="{BB962C8B-B14F-4D97-AF65-F5344CB8AC3E}">
        <p14:creationId xmlns:p14="http://schemas.microsoft.com/office/powerpoint/2010/main" val="30922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56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Medical &amp; Blood-bank</vt:lpstr>
      <vt:lpstr>Group N0:- 40630</vt:lpstr>
      <vt:lpstr>PowerPoint Presentation</vt:lpstr>
      <vt:lpstr>   Problem:-</vt:lpstr>
      <vt:lpstr>   Solution:-</vt:lpstr>
      <vt:lpstr>A.E.I.O.U</vt:lpstr>
      <vt:lpstr>Ideation</vt:lpstr>
      <vt:lpstr>L.N.M</vt:lpstr>
      <vt:lpstr>P.D.C</vt:lpstr>
      <vt:lpstr>MIND-MAP</vt:lpstr>
      <vt:lpstr>PROTOTYPE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&amp; Blood-bank</dc:title>
  <dc:creator>Admin</dc:creator>
  <cp:lastModifiedBy>Admin</cp:lastModifiedBy>
  <cp:revision>10</cp:revision>
  <dcterms:created xsi:type="dcterms:W3CDTF">2018-06-06T13:47:08Z</dcterms:created>
  <dcterms:modified xsi:type="dcterms:W3CDTF">2018-06-06T18:13:39Z</dcterms:modified>
</cp:coreProperties>
</file>