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74" r:id="rId13"/>
    <p:sldId id="275" r:id="rId14"/>
    <p:sldId id="281" r:id="rId15"/>
    <p:sldId id="278" r:id="rId16"/>
    <p:sldId id="280" r:id="rId17"/>
    <p:sldId id="276" r:id="rId18"/>
    <p:sldId id="279" r:id="rId19"/>
    <p:sldId id="277" r:id="rId20"/>
    <p:sldId id="282" r:id="rId21"/>
    <p:sldId id="283" r:id="rId22"/>
    <p:sldId id="284" r:id="rId23"/>
    <p:sldId id="26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E8F0FC"/>
    <a:srgbClr val="F6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BBF48-5FC8-4C3C-8A87-9C3908FF1AFA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38C4E8-D4B3-45D0-8B1F-24376A55951D}">
      <dgm:prSet/>
      <dgm:spPr/>
      <dgm:t>
        <a:bodyPr/>
        <a:lstStyle/>
        <a:p>
          <a:b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Single place for engineer</a:t>
          </a:r>
          <a:b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6BB49-B943-4B2F-80B0-918C09A15C05}" type="parTrans" cxnId="{35A585C8-3358-49DC-AEFD-ADB460A944E7}">
      <dgm:prSet/>
      <dgm:spPr/>
      <dgm:t>
        <a:bodyPr/>
        <a:lstStyle/>
        <a:p>
          <a:endParaRPr lang="en-IN"/>
        </a:p>
      </dgm:t>
    </dgm:pt>
    <dgm:pt modelId="{3CD89FDB-D0F2-41CA-A50C-91CFDFB4470B}" type="sibTrans" cxnId="{35A585C8-3358-49DC-AEFD-ADB460A944E7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E417A-8492-403F-945A-6C01AD694FA9}">
      <dgm:prSet/>
      <dgm:spPr/>
      <dgm:t>
        <a:bodyPr/>
        <a:lstStyle/>
        <a:p>
          <a:b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Less time consuming </a:t>
          </a:r>
          <a:b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gm:t>
    </dgm:pt>
    <dgm:pt modelId="{C0B49B8E-56C0-4D99-9F6B-FC0FBB58BAEA}" type="parTrans" cxnId="{93307CE9-8F2C-4C6F-A852-1F31979A7458}">
      <dgm:prSet/>
      <dgm:spPr/>
      <dgm:t>
        <a:bodyPr/>
        <a:lstStyle/>
        <a:p>
          <a:endParaRPr lang="en-IN"/>
        </a:p>
      </dgm:t>
    </dgm:pt>
    <dgm:pt modelId="{6213493E-9C74-4AAF-AF2C-296B0CB31055}" type="sibTrans" cxnId="{93307CE9-8F2C-4C6F-A852-1F31979A7458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7B1BC-53D3-409D-BF3B-F25A2F25C986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Provide information</a:t>
          </a:r>
        </a:p>
      </dgm:t>
    </dgm:pt>
    <dgm:pt modelId="{08CF8602-D058-47AF-ACA2-56C699948FB9}" type="parTrans" cxnId="{A518C40D-A4C6-4287-B917-5B70F5E770BD}">
      <dgm:prSet/>
      <dgm:spPr/>
      <dgm:t>
        <a:bodyPr/>
        <a:lstStyle/>
        <a:p>
          <a:endParaRPr lang="en-IN"/>
        </a:p>
      </dgm:t>
    </dgm:pt>
    <dgm:pt modelId="{A7B58980-8144-4529-BB24-D3D01CCA4D2C}" type="sibTrans" cxnId="{A518C40D-A4C6-4287-B917-5B70F5E770BD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F29673-1F16-4F4E-B0E5-5D7A3D4C87FF}" type="pres">
      <dgm:prSet presAssocID="{194BBF48-5FC8-4C3C-8A87-9C3908FF1AFA}" presName="cycle" presStyleCnt="0">
        <dgm:presLayoutVars>
          <dgm:dir/>
          <dgm:resizeHandles val="exact"/>
        </dgm:presLayoutVars>
      </dgm:prSet>
      <dgm:spPr/>
    </dgm:pt>
    <dgm:pt modelId="{E8A057B0-2095-4B06-9BB8-2C952E2451E1}" type="pres">
      <dgm:prSet presAssocID="{7E38C4E8-D4B3-45D0-8B1F-24376A55951D}" presName="node" presStyleLbl="node1" presStyleIdx="0" presStyleCnt="3">
        <dgm:presLayoutVars>
          <dgm:bulletEnabled val="1"/>
        </dgm:presLayoutVars>
      </dgm:prSet>
      <dgm:spPr/>
    </dgm:pt>
    <dgm:pt modelId="{A7FD770F-9D6B-49B7-ACB4-C4569B1F277D}" type="pres">
      <dgm:prSet presAssocID="{7E38C4E8-D4B3-45D0-8B1F-24376A55951D}" presName="spNode" presStyleCnt="0"/>
      <dgm:spPr/>
    </dgm:pt>
    <dgm:pt modelId="{E9EE58B9-29AC-4EA3-9C25-2FE73A1202B9}" type="pres">
      <dgm:prSet presAssocID="{3CD89FDB-D0F2-41CA-A50C-91CFDFB4470B}" presName="sibTrans" presStyleLbl="sibTrans1D1" presStyleIdx="0" presStyleCnt="3"/>
      <dgm:spPr/>
    </dgm:pt>
    <dgm:pt modelId="{E1A1785B-E580-499A-8E07-8E867305A6F3}" type="pres">
      <dgm:prSet presAssocID="{F5EE417A-8492-403F-945A-6C01AD694FA9}" presName="node" presStyleLbl="node1" presStyleIdx="1" presStyleCnt="3">
        <dgm:presLayoutVars>
          <dgm:bulletEnabled val="1"/>
        </dgm:presLayoutVars>
      </dgm:prSet>
      <dgm:spPr/>
    </dgm:pt>
    <dgm:pt modelId="{4E6346BE-C4C4-4D64-910B-BAFDC029293E}" type="pres">
      <dgm:prSet presAssocID="{F5EE417A-8492-403F-945A-6C01AD694FA9}" presName="spNode" presStyleCnt="0"/>
      <dgm:spPr/>
    </dgm:pt>
    <dgm:pt modelId="{C43BE064-C9DC-463F-8B67-5A7D1AF0FE50}" type="pres">
      <dgm:prSet presAssocID="{6213493E-9C74-4AAF-AF2C-296B0CB31055}" presName="sibTrans" presStyleLbl="sibTrans1D1" presStyleIdx="1" presStyleCnt="3"/>
      <dgm:spPr/>
    </dgm:pt>
    <dgm:pt modelId="{151C0C1B-D640-40C6-A40A-95E1D3F9C754}" type="pres">
      <dgm:prSet presAssocID="{83D7B1BC-53D3-409D-BF3B-F25A2F25C986}" presName="node" presStyleLbl="node1" presStyleIdx="2" presStyleCnt="3">
        <dgm:presLayoutVars>
          <dgm:bulletEnabled val="1"/>
        </dgm:presLayoutVars>
      </dgm:prSet>
      <dgm:spPr/>
    </dgm:pt>
    <dgm:pt modelId="{D20FA54B-C393-464E-8F12-F06B960FB1F4}" type="pres">
      <dgm:prSet presAssocID="{83D7B1BC-53D3-409D-BF3B-F25A2F25C986}" presName="spNode" presStyleCnt="0"/>
      <dgm:spPr/>
    </dgm:pt>
    <dgm:pt modelId="{29B7446A-FB01-48B3-BE30-8D39CFDB71D0}" type="pres">
      <dgm:prSet presAssocID="{A7B58980-8144-4529-BB24-D3D01CCA4D2C}" presName="sibTrans" presStyleLbl="sibTrans1D1" presStyleIdx="2" presStyleCnt="3"/>
      <dgm:spPr/>
    </dgm:pt>
  </dgm:ptLst>
  <dgm:cxnLst>
    <dgm:cxn modelId="{609B570C-8889-4620-88C4-D68E46C2241F}" type="presOf" srcId="{A7B58980-8144-4529-BB24-D3D01CCA4D2C}" destId="{29B7446A-FB01-48B3-BE30-8D39CFDB71D0}" srcOrd="0" destOrd="0" presId="urn:microsoft.com/office/officeart/2005/8/layout/cycle6"/>
    <dgm:cxn modelId="{A518C40D-A4C6-4287-B917-5B70F5E770BD}" srcId="{194BBF48-5FC8-4C3C-8A87-9C3908FF1AFA}" destId="{83D7B1BC-53D3-409D-BF3B-F25A2F25C986}" srcOrd="2" destOrd="0" parTransId="{08CF8602-D058-47AF-ACA2-56C699948FB9}" sibTransId="{A7B58980-8144-4529-BB24-D3D01CCA4D2C}"/>
    <dgm:cxn modelId="{81187B3B-06C0-4922-A321-6E09941CD933}" type="presOf" srcId="{F5EE417A-8492-403F-945A-6C01AD694FA9}" destId="{E1A1785B-E580-499A-8E07-8E867305A6F3}" srcOrd="0" destOrd="0" presId="urn:microsoft.com/office/officeart/2005/8/layout/cycle6"/>
    <dgm:cxn modelId="{209C8B82-BE0C-401E-AC8B-00B1400571FC}" type="presOf" srcId="{3CD89FDB-D0F2-41CA-A50C-91CFDFB4470B}" destId="{E9EE58B9-29AC-4EA3-9C25-2FE73A1202B9}" srcOrd="0" destOrd="0" presId="urn:microsoft.com/office/officeart/2005/8/layout/cycle6"/>
    <dgm:cxn modelId="{E6A1B38C-94EF-4A70-B989-FC943E2CB1BB}" type="presOf" srcId="{194BBF48-5FC8-4C3C-8A87-9C3908FF1AFA}" destId="{B7F29673-1F16-4F4E-B0E5-5D7A3D4C87FF}" srcOrd="0" destOrd="0" presId="urn:microsoft.com/office/officeart/2005/8/layout/cycle6"/>
    <dgm:cxn modelId="{AD4128B2-CD87-4700-838E-8C5471B55555}" type="presOf" srcId="{6213493E-9C74-4AAF-AF2C-296B0CB31055}" destId="{C43BE064-C9DC-463F-8B67-5A7D1AF0FE50}" srcOrd="0" destOrd="0" presId="urn:microsoft.com/office/officeart/2005/8/layout/cycle6"/>
    <dgm:cxn modelId="{35A585C8-3358-49DC-AEFD-ADB460A944E7}" srcId="{194BBF48-5FC8-4C3C-8A87-9C3908FF1AFA}" destId="{7E38C4E8-D4B3-45D0-8B1F-24376A55951D}" srcOrd="0" destOrd="0" parTransId="{EA66BB49-B943-4B2F-80B0-918C09A15C05}" sibTransId="{3CD89FDB-D0F2-41CA-A50C-91CFDFB4470B}"/>
    <dgm:cxn modelId="{93307CE9-8F2C-4C6F-A852-1F31979A7458}" srcId="{194BBF48-5FC8-4C3C-8A87-9C3908FF1AFA}" destId="{F5EE417A-8492-403F-945A-6C01AD694FA9}" srcOrd="1" destOrd="0" parTransId="{C0B49B8E-56C0-4D99-9F6B-FC0FBB58BAEA}" sibTransId="{6213493E-9C74-4AAF-AF2C-296B0CB31055}"/>
    <dgm:cxn modelId="{E69E70ED-EE63-4640-AE75-D564E4778710}" type="presOf" srcId="{7E38C4E8-D4B3-45D0-8B1F-24376A55951D}" destId="{E8A057B0-2095-4B06-9BB8-2C952E2451E1}" srcOrd="0" destOrd="0" presId="urn:microsoft.com/office/officeart/2005/8/layout/cycle6"/>
    <dgm:cxn modelId="{398158F6-0B79-4463-89F8-86B46584C7D1}" type="presOf" srcId="{83D7B1BC-53D3-409D-BF3B-F25A2F25C986}" destId="{151C0C1B-D640-40C6-A40A-95E1D3F9C754}" srcOrd="0" destOrd="0" presId="urn:microsoft.com/office/officeart/2005/8/layout/cycle6"/>
    <dgm:cxn modelId="{AE35EEE0-7FBA-483E-9110-1F5030C2CB5B}" type="presParOf" srcId="{B7F29673-1F16-4F4E-B0E5-5D7A3D4C87FF}" destId="{E8A057B0-2095-4B06-9BB8-2C952E2451E1}" srcOrd="0" destOrd="0" presId="urn:microsoft.com/office/officeart/2005/8/layout/cycle6"/>
    <dgm:cxn modelId="{CE40D68B-3A19-44D2-A461-ABEB5C8D1E19}" type="presParOf" srcId="{B7F29673-1F16-4F4E-B0E5-5D7A3D4C87FF}" destId="{A7FD770F-9D6B-49B7-ACB4-C4569B1F277D}" srcOrd="1" destOrd="0" presId="urn:microsoft.com/office/officeart/2005/8/layout/cycle6"/>
    <dgm:cxn modelId="{443178B9-1E87-44DA-B0AB-070BDA4B354E}" type="presParOf" srcId="{B7F29673-1F16-4F4E-B0E5-5D7A3D4C87FF}" destId="{E9EE58B9-29AC-4EA3-9C25-2FE73A1202B9}" srcOrd="2" destOrd="0" presId="urn:microsoft.com/office/officeart/2005/8/layout/cycle6"/>
    <dgm:cxn modelId="{EEA364B0-1A66-43E4-8957-6930230101E0}" type="presParOf" srcId="{B7F29673-1F16-4F4E-B0E5-5D7A3D4C87FF}" destId="{E1A1785B-E580-499A-8E07-8E867305A6F3}" srcOrd="3" destOrd="0" presId="urn:microsoft.com/office/officeart/2005/8/layout/cycle6"/>
    <dgm:cxn modelId="{AD31583B-C8BC-4FD1-B23A-46A1E64BE007}" type="presParOf" srcId="{B7F29673-1F16-4F4E-B0E5-5D7A3D4C87FF}" destId="{4E6346BE-C4C4-4D64-910B-BAFDC029293E}" srcOrd="4" destOrd="0" presId="urn:microsoft.com/office/officeart/2005/8/layout/cycle6"/>
    <dgm:cxn modelId="{C8E0F24C-CDDD-4D6A-AD46-481CB6100525}" type="presParOf" srcId="{B7F29673-1F16-4F4E-B0E5-5D7A3D4C87FF}" destId="{C43BE064-C9DC-463F-8B67-5A7D1AF0FE50}" srcOrd="5" destOrd="0" presId="urn:microsoft.com/office/officeart/2005/8/layout/cycle6"/>
    <dgm:cxn modelId="{E3B7D88E-38B8-4BF9-A8FF-C2F575108F73}" type="presParOf" srcId="{B7F29673-1F16-4F4E-B0E5-5D7A3D4C87FF}" destId="{151C0C1B-D640-40C6-A40A-95E1D3F9C754}" srcOrd="6" destOrd="0" presId="urn:microsoft.com/office/officeart/2005/8/layout/cycle6"/>
    <dgm:cxn modelId="{77C7B1E5-87DA-4B15-970F-FE2D226D4812}" type="presParOf" srcId="{B7F29673-1F16-4F4E-B0E5-5D7A3D4C87FF}" destId="{D20FA54B-C393-464E-8F12-F06B960FB1F4}" srcOrd="7" destOrd="0" presId="urn:microsoft.com/office/officeart/2005/8/layout/cycle6"/>
    <dgm:cxn modelId="{9227AA3A-7A8A-4189-AAB4-F503FD837167}" type="presParOf" srcId="{B7F29673-1F16-4F4E-B0E5-5D7A3D4C87FF}" destId="{29B7446A-FB01-48B3-BE30-8D39CFDB71D0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440AC-D76D-42C3-ABCE-D9FEF0488D4C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F240591B-7C61-4973-A8FE-A0F39811294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gm:t>
    </dgm:pt>
    <dgm:pt modelId="{EE670735-A6AA-401F-B8A5-FEE809F90BC4}" type="parTrans" cxnId="{FBD82C8B-93E5-47DF-A2FD-8E3BEA96BE15}">
      <dgm:prSet/>
      <dgm:spPr/>
      <dgm:t>
        <a:bodyPr/>
        <a:lstStyle/>
        <a:p>
          <a:endParaRPr lang="en-IN"/>
        </a:p>
      </dgm:t>
    </dgm:pt>
    <dgm:pt modelId="{DF373D97-9142-45B1-ABA2-1F6E56EA5764}" type="sibTrans" cxnId="{FBD82C8B-93E5-47DF-A2FD-8E3BEA96BE15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11772A-4307-4B12-ABC7-884122C507F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Seller</a:t>
          </a:r>
        </a:p>
      </dgm:t>
    </dgm:pt>
    <dgm:pt modelId="{ED858A81-D268-41F0-8292-9A951A6B245A}" type="parTrans" cxnId="{CAF7EF3D-E785-41CE-A2B3-0394634E9318}">
      <dgm:prSet/>
      <dgm:spPr/>
      <dgm:t>
        <a:bodyPr/>
        <a:lstStyle/>
        <a:p>
          <a:endParaRPr lang="en-IN"/>
        </a:p>
      </dgm:t>
    </dgm:pt>
    <dgm:pt modelId="{8D77B9DF-29B9-4EDC-94C9-CF4E513E9290}" type="sibTrans" cxnId="{CAF7EF3D-E785-41CE-A2B3-0394634E9318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A8C7D7-F8E2-47AA-8BFF-BC2FB0A8AF2D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7BFE10B-7D0F-4F5B-89B6-F0AD7C225389}" type="parTrans" cxnId="{FBF0E5BA-2F90-44A8-AD48-DBF608A992C1}">
      <dgm:prSet/>
      <dgm:spPr/>
      <dgm:t>
        <a:bodyPr/>
        <a:lstStyle/>
        <a:p>
          <a:endParaRPr lang="en-IN"/>
        </a:p>
      </dgm:t>
    </dgm:pt>
    <dgm:pt modelId="{3EE32102-99F6-4FEA-9FDE-E9C64B2AD52D}" type="sibTrans" cxnId="{FBF0E5BA-2F90-44A8-AD48-DBF608A992C1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B7757A-46DA-4ED1-A452-4D2B48694513}" type="pres">
      <dgm:prSet presAssocID="{99F440AC-D76D-42C3-ABCE-D9FEF0488D4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77D053-1DEB-4DF3-9D68-EEB3F0E6CA21}" type="pres">
      <dgm:prSet presAssocID="{F240591B-7C61-4973-A8FE-A0F39811294E}" presName="gear1" presStyleLbl="node1" presStyleIdx="0" presStyleCnt="3" custLinFactNeighborX="13983" custLinFactNeighborY="-35203">
        <dgm:presLayoutVars>
          <dgm:chMax val="1"/>
          <dgm:bulletEnabled val="1"/>
        </dgm:presLayoutVars>
      </dgm:prSet>
      <dgm:spPr/>
    </dgm:pt>
    <dgm:pt modelId="{FD13B827-54C0-4B47-9AD6-E5B903D1C575}" type="pres">
      <dgm:prSet presAssocID="{F240591B-7C61-4973-A8FE-A0F39811294E}" presName="gear1srcNode" presStyleLbl="node1" presStyleIdx="0" presStyleCnt="3"/>
      <dgm:spPr/>
    </dgm:pt>
    <dgm:pt modelId="{68388D12-118C-48ED-9C8E-0A5F751BDC0E}" type="pres">
      <dgm:prSet presAssocID="{F240591B-7C61-4973-A8FE-A0F39811294E}" presName="gear1dstNode" presStyleLbl="node1" presStyleIdx="0" presStyleCnt="3"/>
      <dgm:spPr/>
    </dgm:pt>
    <dgm:pt modelId="{5BF9C624-49C5-48B9-83EA-85CE7392DE8F}" type="pres">
      <dgm:prSet presAssocID="{DF11772A-4307-4B12-ABC7-884122C507F0}" presName="gear2" presStyleLbl="node1" presStyleIdx="1" presStyleCnt="3" custScaleX="130481" custScaleY="130697" custLinFactNeighborY="2846">
        <dgm:presLayoutVars>
          <dgm:chMax val="1"/>
          <dgm:bulletEnabled val="1"/>
        </dgm:presLayoutVars>
      </dgm:prSet>
      <dgm:spPr/>
    </dgm:pt>
    <dgm:pt modelId="{0EA7A743-38B9-4799-98B2-DD0FA145C236}" type="pres">
      <dgm:prSet presAssocID="{DF11772A-4307-4B12-ABC7-884122C507F0}" presName="gear2srcNode" presStyleLbl="node1" presStyleIdx="1" presStyleCnt="3"/>
      <dgm:spPr/>
    </dgm:pt>
    <dgm:pt modelId="{61D29C96-255C-46CC-8757-C56273E97D01}" type="pres">
      <dgm:prSet presAssocID="{DF11772A-4307-4B12-ABC7-884122C507F0}" presName="gear2dstNode" presStyleLbl="node1" presStyleIdx="1" presStyleCnt="3"/>
      <dgm:spPr/>
    </dgm:pt>
    <dgm:pt modelId="{AFAD30B4-54BE-48AC-83E2-257C298109F7}" type="pres">
      <dgm:prSet presAssocID="{D2A8C7D7-F8E2-47AA-8BFF-BC2FB0A8AF2D}" presName="gear3" presStyleLbl="node1" presStyleIdx="2" presStyleCnt="3" custScaleX="91545" custScaleY="87591" custLinFactNeighborX="-3076" custLinFactNeighborY="-436"/>
      <dgm:spPr/>
    </dgm:pt>
    <dgm:pt modelId="{F8FB0046-E756-4479-8870-84826520A859}" type="pres">
      <dgm:prSet presAssocID="{D2A8C7D7-F8E2-47AA-8BFF-BC2FB0A8AF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52A3C9C-F69C-43DE-A0E4-37C1CB8A2B2F}" type="pres">
      <dgm:prSet presAssocID="{D2A8C7D7-F8E2-47AA-8BFF-BC2FB0A8AF2D}" presName="gear3srcNode" presStyleLbl="node1" presStyleIdx="2" presStyleCnt="3"/>
      <dgm:spPr/>
    </dgm:pt>
    <dgm:pt modelId="{F4A5D3A9-027A-4F16-A95F-8AC4B7ECFF59}" type="pres">
      <dgm:prSet presAssocID="{D2A8C7D7-F8E2-47AA-8BFF-BC2FB0A8AF2D}" presName="gear3dstNode" presStyleLbl="node1" presStyleIdx="2" presStyleCnt="3"/>
      <dgm:spPr/>
    </dgm:pt>
    <dgm:pt modelId="{12C6C609-395E-49FB-BEEB-27922796058E}" type="pres">
      <dgm:prSet presAssocID="{DF373D97-9142-45B1-ABA2-1F6E56EA5764}" presName="connector1" presStyleLbl="sibTrans2D1" presStyleIdx="0" presStyleCnt="3" custLinFactNeighborX="13059" custLinFactNeighborY="-26653"/>
      <dgm:spPr/>
    </dgm:pt>
    <dgm:pt modelId="{0C28454F-3901-4777-A431-620C7E881B1A}" type="pres">
      <dgm:prSet presAssocID="{8D77B9DF-29B9-4EDC-94C9-CF4E513E9290}" presName="connector2" presStyleLbl="sibTrans2D1" presStyleIdx="1" presStyleCnt="3" custLinFactNeighborX="-7741" custLinFactNeighborY="591"/>
      <dgm:spPr/>
    </dgm:pt>
    <dgm:pt modelId="{C8DCD2A1-135A-4B96-A891-8ED8E3E18650}" type="pres">
      <dgm:prSet presAssocID="{3EE32102-99F6-4FEA-9FDE-E9C64B2AD52D}" presName="connector3" presStyleLbl="sibTrans2D1" presStyleIdx="2" presStyleCnt="3"/>
      <dgm:spPr/>
    </dgm:pt>
  </dgm:ptLst>
  <dgm:cxnLst>
    <dgm:cxn modelId="{F6F49403-57F6-403F-810B-825B532CC3BA}" type="presOf" srcId="{D2A8C7D7-F8E2-47AA-8BFF-BC2FB0A8AF2D}" destId="{F4A5D3A9-027A-4F16-A95F-8AC4B7ECFF59}" srcOrd="3" destOrd="0" presId="urn:microsoft.com/office/officeart/2005/8/layout/gear1"/>
    <dgm:cxn modelId="{BDC3031B-BFAA-45A7-BC9D-FD15BB3B601C}" type="presOf" srcId="{F240591B-7C61-4973-A8FE-A0F39811294E}" destId="{5377D053-1DEB-4DF3-9D68-EEB3F0E6CA21}" srcOrd="0" destOrd="0" presId="urn:microsoft.com/office/officeart/2005/8/layout/gear1"/>
    <dgm:cxn modelId="{63B2DF1F-19CE-4A63-B6B5-17178EA718F7}" type="presOf" srcId="{D2A8C7D7-F8E2-47AA-8BFF-BC2FB0A8AF2D}" destId="{C52A3C9C-F69C-43DE-A0E4-37C1CB8A2B2F}" srcOrd="2" destOrd="0" presId="urn:microsoft.com/office/officeart/2005/8/layout/gear1"/>
    <dgm:cxn modelId="{BBB00520-1589-4E08-AFA1-33108D4491C1}" type="presOf" srcId="{3EE32102-99F6-4FEA-9FDE-E9C64B2AD52D}" destId="{C8DCD2A1-135A-4B96-A891-8ED8E3E18650}" srcOrd="0" destOrd="0" presId="urn:microsoft.com/office/officeart/2005/8/layout/gear1"/>
    <dgm:cxn modelId="{3FC9EE3B-F851-45A1-AF92-D6DECAF766B5}" type="presOf" srcId="{DF11772A-4307-4B12-ABC7-884122C507F0}" destId="{5BF9C624-49C5-48B9-83EA-85CE7392DE8F}" srcOrd="0" destOrd="0" presId="urn:microsoft.com/office/officeart/2005/8/layout/gear1"/>
    <dgm:cxn modelId="{CAF7EF3D-E785-41CE-A2B3-0394634E9318}" srcId="{99F440AC-D76D-42C3-ABCE-D9FEF0488D4C}" destId="{DF11772A-4307-4B12-ABC7-884122C507F0}" srcOrd="1" destOrd="0" parTransId="{ED858A81-D268-41F0-8292-9A951A6B245A}" sibTransId="{8D77B9DF-29B9-4EDC-94C9-CF4E513E9290}"/>
    <dgm:cxn modelId="{244A4143-B4A3-4C2C-B43F-6595A8AF3F9C}" type="presOf" srcId="{99F440AC-D76D-42C3-ABCE-D9FEF0488D4C}" destId="{63B7757A-46DA-4ED1-A452-4D2B48694513}" srcOrd="0" destOrd="0" presId="urn:microsoft.com/office/officeart/2005/8/layout/gear1"/>
    <dgm:cxn modelId="{FF184556-8F9A-4457-A916-DF8CA08A702A}" type="presOf" srcId="{D2A8C7D7-F8E2-47AA-8BFF-BC2FB0A8AF2D}" destId="{F8FB0046-E756-4479-8870-84826520A859}" srcOrd="1" destOrd="0" presId="urn:microsoft.com/office/officeart/2005/8/layout/gear1"/>
    <dgm:cxn modelId="{FBD82C8B-93E5-47DF-A2FD-8E3BEA96BE15}" srcId="{99F440AC-D76D-42C3-ABCE-D9FEF0488D4C}" destId="{F240591B-7C61-4973-A8FE-A0F39811294E}" srcOrd="0" destOrd="0" parTransId="{EE670735-A6AA-401F-B8A5-FEE809F90BC4}" sibTransId="{DF373D97-9142-45B1-ABA2-1F6E56EA5764}"/>
    <dgm:cxn modelId="{7DB95992-6A59-4F79-BF12-44AA83FAB19B}" type="presOf" srcId="{8D77B9DF-29B9-4EDC-94C9-CF4E513E9290}" destId="{0C28454F-3901-4777-A431-620C7E881B1A}" srcOrd="0" destOrd="0" presId="urn:microsoft.com/office/officeart/2005/8/layout/gear1"/>
    <dgm:cxn modelId="{4F93309D-3A2F-43C3-9169-1635C4F0F2AF}" type="presOf" srcId="{DF373D97-9142-45B1-ABA2-1F6E56EA5764}" destId="{12C6C609-395E-49FB-BEEB-27922796058E}" srcOrd="0" destOrd="0" presId="urn:microsoft.com/office/officeart/2005/8/layout/gear1"/>
    <dgm:cxn modelId="{5D3DC9B2-DF0F-4B0A-96B7-A99AE50D4B3B}" type="presOf" srcId="{DF11772A-4307-4B12-ABC7-884122C507F0}" destId="{61D29C96-255C-46CC-8757-C56273E97D01}" srcOrd="2" destOrd="0" presId="urn:microsoft.com/office/officeart/2005/8/layout/gear1"/>
    <dgm:cxn modelId="{E00E46B4-A553-463A-966C-A9013304ED05}" type="presOf" srcId="{F240591B-7C61-4973-A8FE-A0F39811294E}" destId="{68388D12-118C-48ED-9C8E-0A5F751BDC0E}" srcOrd="2" destOrd="0" presId="urn:microsoft.com/office/officeart/2005/8/layout/gear1"/>
    <dgm:cxn modelId="{E03043BA-7165-4337-BFBB-D4229595B000}" type="presOf" srcId="{D2A8C7D7-F8E2-47AA-8BFF-BC2FB0A8AF2D}" destId="{AFAD30B4-54BE-48AC-83E2-257C298109F7}" srcOrd="0" destOrd="0" presId="urn:microsoft.com/office/officeart/2005/8/layout/gear1"/>
    <dgm:cxn modelId="{FBF0E5BA-2F90-44A8-AD48-DBF608A992C1}" srcId="{99F440AC-D76D-42C3-ABCE-D9FEF0488D4C}" destId="{D2A8C7D7-F8E2-47AA-8BFF-BC2FB0A8AF2D}" srcOrd="2" destOrd="0" parTransId="{27BFE10B-7D0F-4F5B-89B6-F0AD7C225389}" sibTransId="{3EE32102-99F6-4FEA-9FDE-E9C64B2AD52D}"/>
    <dgm:cxn modelId="{067465C1-BC19-4F60-AD71-C4F59BE687A8}" type="presOf" srcId="{DF11772A-4307-4B12-ABC7-884122C507F0}" destId="{0EA7A743-38B9-4799-98B2-DD0FA145C236}" srcOrd="1" destOrd="0" presId="urn:microsoft.com/office/officeart/2005/8/layout/gear1"/>
    <dgm:cxn modelId="{BFDD42FA-9781-4A96-B902-8290DF7E06CD}" type="presOf" srcId="{F240591B-7C61-4973-A8FE-A0F39811294E}" destId="{FD13B827-54C0-4B47-9AD6-E5B903D1C575}" srcOrd="1" destOrd="0" presId="urn:microsoft.com/office/officeart/2005/8/layout/gear1"/>
    <dgm:cxn modelId="{CDC55DE3-5814-48F4-A632-ADD9B1785A4B}" type="presParOf" srcId="{63B7757A-46DA-4ED1-A452-4D2B48694513}" destId="{5377D053-1DEB-4DF3-9D68-EEB3F0E6CA21}" srcOrd="0" destOrd="0" presId="urn:microsoft.com/office/officeart/2005/8/layout/gear1"/>
    <dgm:cxn modelId="{80A311D7-023E-44A3-A41D-4E3C1322348E}" type="presParOf" srcId="{63B7757A-46DA-4ED1-A452-4D2B48694513}" destId="{FD13B827-54C0-4B47-9AD6-E5B903D1C575}" srcOrd="1" destOrd="0" presId="urn:microsoft.com/office/officeart/2005/8/layout/gear1"/>
    <dgm:cxn modelId="{B97A71AC-2CEF-4909-B272-90955868CB30}" type="presParOf" srcId="{63B7757A-46DA-4ED1-A452-4D2B48694513}" destId="{68388D12-118C-48ED-9C8E-0A5F751BDC0E}" srcOrd="2" destOrd="0" presId="urn:microsoft.com/office/officeart/2005/8/layout/gear1"/>
    <dgm:cxn modelId="{53224D35-E754-4AAA-AF6E-75154819EDB3}" type="presParOf" srcId="{63B7757A-46DA-4ED1-A452-4D2B48694513}" destId="{5BF9C624-49C5-48B9-83EA-85CE7392DE8F}" srcOrd="3" destOrd="0" presId="urn:microsoft.com/office/officeart/2005/8/layout/gear1"/>
    <dgm:cxn modelId="{E9CC5372-6BEB-48E1-BA72-278708E1AC5C}" type="presParOf" srcId="{63B7757A-46DA-4ED1-A452-4D2B48694513}" destId="{0EA7A743-38B9-4799-98B2-DD0FA145C236}" srcOrd="4" destOrd="0" presId="urn:microsoft.com/office/officeart/2005/8/layout/gear1"/>
    <dgm:cxn modelId="{B5BD6FDE-EC3C-4A26-B5FD-B8ED4AAA0027}" type="presParOf" srcId="{63B7757A-46DA-4ED1-A452-4D2B48694513}" destId="{61D29C96-255C-46CC-8757-C56273E97D01}" srcOrd="5" destOrd="0" presId="urn:microsoft.com/office/officeart/2005/8/layout/gear1"/>
    <dgm:cxn modelId="{04EE5B13-92E9-4ABF-ADDE-257CBD58BD8A}" type="presParOf" srcId="{63B7757A-46DA-4ED1-A452-4D2B48694513}" destId="{AFAD30B4-54BE-48AC-83E2-257C298109F7}" srcOrd="6" destOrd="0" presId="urn:microsoft.com/office/officeart/2005/8/layout/gear1"/>
    <dgm:cxn modelId="{6E667CFB-61E8-41BF-ADB4-97C55105FFD4}" type="presParOf" srcId="{63B7757A-46DA-4ED1-A452-4D2B48694513}" destId="{F8FB0046-E756-4479-8870-84826520A859}" srcOrd="7" destOrd="0" presId="urn:microsoft.com/office/officeart/2005/8/layout/gear1"/>
    <dgm:cxn modelId="{EE2315ED-09D5-4B12-9BC8-F721A1537651}" type="presParOf" srcId="{63B7757A-46DA-4ED1-A452-4D2B48694513}" destId="{C52A3C9C-F69C-43DE-A0E4-37C1CB8A2B2F}" srcOrd="8" destOrd="0" presId="urn:microsoft.com/office/officeart/2005/8/layout/gear1"/>
    <dgm:cxn modelId="{EEC73F2B-AE01-4C99-8856-98FEE255C335}" type="presParOf" srcId="{63B7757A-46DA-4ED1-A452-4D2B48694513}" destId="{F4A5D3A9-027A-4F16-A95F-8AC4B7ECFF59}" srcOrd="9" destOrd="0" presId="urn:microsoft.com/office/officeart/2005/8/layout/gear1"/>
    <dgm:cxn modelId="{B07655F2-174A-471C-A190-2D9AFD430A0E}" type="presParOf" srcId="{63B7757A-46DA-4ED1-A452-4D2B48694513}" destId="{12C6C609-395E-49FB-BEEB-27922796058E}" srcOrd="10" destOrd="0" presId="urn:microsoft.com/office/officeart/2005/8/layout/gear1"/>
    <dgm:cxn modelId="{F3446F4B-B99F-4F5D-9754-1FB53CAEB5B7}" type="presParOf" srcId="{63B7757A-46DA-4ED1-A452-4D2B48694513}" destId="{0C28454F-3901-4777-A431-620C7E881B1A}" srcOrd="11" destOrd="0" presId="urn:microsoft.com/office/officeart/2005/8/layout/gear1"/>
    <dgm:cxn modelId="{180ED61C-DBB3-46E6-978C-795C3CEC5D7D}" type="presParOf" srcId="{63B7757A-46DA-4ED1-A452-4D2B48694513}" destId="{C8DCD2A1-135A-4B96-A891-8ED8E3E1865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57B0-2095-4B06-9BB8-2C952E2451E1}">
      <dsp:nvSpPr>
        <dsp:cNvPr id="0" name=""/>
        <dsp:cNvSpPr/>
      </dsp:nvSpPr>
      <dsp:spPr>
        <a:xfrm>
          <a:off x="4133381" y="1725"/>
          <a:ext cx="2097687" cy="136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place for engineer</a:t>
          </a:r>
          <a:b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9941" y="68285"/>
        <a:ext cx="1964567" cy="1230377"/>
      </dsp:txXfrm>
    </dsp:sp>
    <dsp:sp modelId="{E9EE58B9-29AC-4EA3-9C25-2FE73A1202B9}">
      <dsp:nvSpPr>
        <dsp:cNvPr id="0" name=""/>
        <dsp:cNvSpPr/>
      </dsp:nvSpPr>
      <dsp:spPr>
        <a:xfrm>
          <a:off x="3364686" y="683474"/>
          <a:ext cx="3635077" cy="3635077"/>
        </a:xfrm>
        <a:custGeom>
          <a:avLst/>
          <a:gdLst/>
          <a:ahLst/>
          <a:cxnLst/>
          <a:rect l="0" t="0" r="0" b="0"/>
          <a:pathLst>
            <a:path>
              <a:moveTo>
                <a:pt x="2881601" y="344033"/>
              </a:moveTo>
              <a:arcTo wR="1817538" hR="1817538" stAng="18350052" swAng="36450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785B-E580-499A-8E07-8E867305A6F3}">
      <dsp:nvSpPr>
        <dsp:cNvPr id="0" name=""/>
        <dsp:cNvSpPr/>
      </dsp:nvSpPr>
      <dsp:spPr>
        <a:xfrm>
          <a:off x="5707416" y="2728033"/>
          <a:ext cx="2097687" cy="136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Less time consuming </a:t>
          </a:r>
          <a:b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sp:txBody>
      <dsp:txXfrm>
        <a:off x="5773976" y="2794593"/>
        <a:ext cx="1964567" cy="1230377"/>
      </dsp:txXfrm>
    </dsp:sp>
    <dsp:sp modelId="{C43BE064-C9DC-463F-8B67-5A7D1AF0FE50}">
      <dsp:nvSpPr>
        <dsp:cNvPr id="0" name=""/>
        <dsp:cNvSpPr/>
      </dsp:nvSpPr>
      <dsp:spPr>
        <a:xfrm>
          <a:off x="3364686" y="683474"/>
          <a:ext cx="3635077" cy="3635077"/>
        </a:xfrm>
        <a:custGeom>
          <a:avLst/>
          <a:gdLst/>
          <a:ahLst/>
          <a:cxnLst/>
          <a:rect l="0" t="0" r="0" b="0"/>
          <a:pathLst>
            <a:path>
              <a:moveTo>
                <a:pt x="2681705" y="3416496"/>
              </a:moveTo>
              <a:arcTo wR="1817538" hR="1817538" stAng="3696643" swAng="34067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C0C1B-D640-40C6-A40A-95E1D3F9C754}">
      <dsp:nvSpPr>
        <dsp:cNvPr id="0" name=""/>
        <dsp:cNvSpPr/>
      </dsp:nvSpPr>
      <dsp:spPr>
        <a:xfrm>
          <a:off x="2559346" y="2728033"/>
          <a:ext cx="2097687" cy="136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information</a:t>
          </a:r>
        </a:p>
      </dsp:txBody>
      <dsp:txXfrm>
        <a:off x="2625906" y="2794593"/>
        <a:ext cx="1964567" cy="1230377"/>
      </dsp:txXfrm>
    </dsp:sp>
    <dsp:sp modelId="{29B7446A-FB01-48B3-BE30-8D39CFDB71D0}">
      <dsp:nvSpPr>
        <dsp:cNvPr id="0" name=""/>
        <dsp:cNvSpPr/>
      </dsp:nvSpPr>
      <dsp:spPr>
        <a:xfrm>
          <a:off x="3364686" y="683474"/>
          <a:ext cx="3635077" cy="3635077"/>
        </a:xfrm>
        <a:custGeom>
          <a:avLst/>
          <a:gdLst/>
          <a:ahLst/>
          <a:cxnLst/>
          <a:rect l="0" t="0" r="0" b="0"/>
          <a:pathLst>
            <a:path>
              <a:moveTo>
                <a:pt x="11993" y="2025991"/>
              </a:moveTo>
              <a:arcTo wR="1817538" hR="1817538" stAng="10404857" swAng="36450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7D053-1DEB-4DF3-9D68-EEB3F0E6CA21}">
      <dsp:nvSpPr>
        <dsp:cNvPr id="0" name=""/>
        <dsp:cNvSpPr/>
      </dsp:nvSpPr>
      <dsp:spPr>
        <a:xfrm>
          <a:off x="4175054" y="1073325"/>
          <a:ext cx="2302523" cy="230252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sp:txBody>
      <dsp:txXfrm>
        <a:off x="4637964" y="1612680"/>
        <a:ext cx="1376703" cy="1183544"/>
      </dsp:txXfrm>
    </dsp:sp>
    <dsp:sp modelId="{5BF9C624-49C5-48B9-83EA-85CE7392DE8F}">
      <dsp:nvSpPr>
        <dsp:cNvPr id="0" name=""/>
        <dsp:cNvSpPr/>
      </dsp:nvSpPr>
      <dsp:spPr>
        <a:xfrm>
          <a:off x="2258230" y="1130287"/>
          <a:ext cx="2184985" cy="218860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Seller</a:t>
          </a:r>
        </a:p>
      </dsp:txBody>
      <dsp:txXfrm>
        <a:off x="2808307" y="1684222"/>
        <a:ext cx="1084831" cy="1080732"/>
      </dsp:txXfrm>
    </dsp:sp>
    <dsp:sp modelId="{AFAD30B4-54BE-48AC-83E2-257C298109F7}">
      <dsp:nvSpPr>
        <dsp:cNvPr id="0" name=""/>
        <dsp:cNvSpPr/>
      </dsp:nvSpPr>
      <dsp:spPr>
        <a:xfrm rot="20700000">
          <a:off x="3447045" y="289283"/>
          <a:ext cx="1525751" cy="141338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 rot="-20700000">
        <a:off x="3788352" y="592615"/>
        <a:ext cx="843137" cy="806721"/>
      </dsp:txXfrm>
    </dsp:sp>
    <dsp:sp modelId="{12C6C609-395E-49FB-BEEB-27922796058E}">
      <dsp:nvSpPr>
        <dsp:cNvPr id="0" name=""/>
        <dsp:cNvSpPr/>
      </dsp:nvSpPr>
      <dsp:spPr>
        <a:xfrm>
          <a:off x="4060836" y="750960"/>
          <a:ext cx="2947229" cy="2947229"/>
        </a:xfrm>
        <a:prstGeom prst="circularArrow">
          <a:avLst>
            <a:gd name="adj1" fmla="val 4688"/>
            <a:gd name="adj2" fmla="val 299029"/>
            <a:gd name="adj3" fmla="val 2516059"/>
            <a:gd name="adj4" fmla="val 1586150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28454F-3901-4777-A431-620C7E881B1A}">
      <dsp:nvSpPr>
        <dsp:cNvPr id="0" name=""/>
        <dsp:cNvSpPr/>
      </dsp:nvSpPr>
      <dsp:spPr>
        <a:xfrm>
          <a:off x="2051118" y="981821"/>
          <a:ext cx="2141346" cy="21413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DCD2A1-135A-4B96-A891-8ED8E3E18650}">
      <dsp:nvSpPr>
        <dsp:cNvPr id="0" name=""/>
        <dsp:cNvSpPr/>
      </dsp:nvSpPr>
      <dsp:spPr>
        <a:xfrm>
          <a:off x="3071850" y="-174974"/>
          <a:ext cx="2308802" cy="23088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6F839-99F2-454C-A628-7F2732DE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505F25-41E7-4582-9A16-509CD13427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17835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16D1-4953-48DB-A34F-6E5D2C5734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8938" y="1173887"/>
            <a:ext cx="10363826" cy="5179928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RAD model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manage.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good process for long term and big projects.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modularization of project required.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always required 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rad model should be used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it’s easy to modularize the project.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development needed to complete in specified time.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 model is suitable if the functionality have less dependencies on other functionality.</a:t>
            </a: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3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64FD-3822-4489-8F83-D6A11E31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1704-D0BF-4F9A-8D31-F20BC876D4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AB6BCD-5307-4974-8051-EF4C0E32B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935784"/>
              </p:ext>
            </p:extLst>
          </p:nvPr>
        </p:nvGraphicFramePr>
        <p:xfrm>
          <a:off x="2034861" y="1854559"/>
          <a:ext cx="8124825" cy="418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241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749-ED8A-49FC-9DFF-0C92205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7" y="130245"/>
            <a:ext cx="10364451" cy="517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6936-FA65-46E7-BF33-145B222858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31977" y="781236"/>
            <a:ext cx="6400800" cy="6076764"/>
          </a:xfrm>
        </p:spPr>
      </p:pic>
    </p:spTree>
    <p:extLst>
      <p:ext uri="{BB962C8B-B14F-4D97-AF65-F5344CB8AC3E}">
        <p14:creationId xmlns:p14="http://schemas.microsoft.com/office/powerpoint/2010/main" val="3377639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749-ED8A-49FC-9DFF-0C92205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7554"/>
            <a:ext cx="10364451" cy="49715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0F9D6-DD70-473D-9AF9-80815D4CEB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9192" y="852255"/>
            <a:ext cx="11026065" cy="5921407"/>
          </a:xfrm>
        </p:spPr>
      </p:pic>
    </p:spTree>
    <p:extLst>
      <p:ext uri="{BB962C8B-B14F-4D97-AF65-F5344CB8AC3E}">
        <p14:creationId xmlns:p14="http://schemas.microsoft.com/office/powerpoint/2010/main" val="359965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B57B-B142-408E-A692-743B9B56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5857"/>
            <a:ext cx="10364451" cy="775278"/>
          </a:xfrm>
        </p:spPr>
        <p:txBody>
          <a:bodyPr/>
          <a:lstStyle/>
          <a:p>
            <a:r>
              <a:rPr lang="en-US" dirty="0"/>
              <a:t>ACTIVITY DIAGRAM-authentication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2E371-7436-4901-BE64-41E078BE57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5836" y="1083076"/>
            <a:ext cx="8886547" cy="5689067"/>
          </a:xfrm>
        </p:spPr>
      </p:pic>
    </p:spTree>
    <p:extLst>
      <p:ext uri="{BB962C8B-B14F-4D97-AF65-F5344CB8AC3E}">
        <p14:creationId xmlns:p14="http://schemas.microsoft.com/office/powerpoint/2010/main" val="2459928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E2BE-C37A-40CA-B783-6AB649F8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89" y="165755"/>
            <a:ext cx="10364451" cy="588847"/>
          </a:xfrm>
        </p:spPr>
        <p:txBody>
          <a:bodyPr/>
          <a:lstStyle/>
          <a:p>
            <a:r>
              <a:rPr lang="en-US" dirty="0"/>
              <a:t>ACTIVITY DIAGRAM-customer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895C3-7A26-484A-BB94-EBDF036D42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7072" y="1100831"/>
            <a:ext cx="7448366" cy="5690585"/>
          </a:xfrm>
        </p:spPr>
      </p:pic>
    </p:spTree>
    <p:extLst>
      <p:ext uri="{BB962C8B-B14F-4D97-AF65-F5344CB8AC3E}">
        <p14:creationId xmlns:p14="http://schemas.microsoft.com/office/powerpoint/2010/main" val="283682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CC4-90D8-4B15-B636-B97551F5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7" y="165756"/>
            <a:ext cx="10364451" cy="677624"/>
          </a:xfrm>
        </p:spPr>
        <p:txBody>
          <a:bodyPr/>
          <a:lstStyle/>
          <a:p>
            <a:r>
              <a:rPr lang="en-US" dirty="0"/>
              <a:t>E-r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CC6AF3-7888-48B2-B51E-2BA56B6A39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493" y="1012054"/>
            <a:ext cx="11110175" cy="5752729"/>
          </a:xfrm>
        </p:spPr>
      </p:pic>
    </p:spTree>
    <p:extLst>
      <p:ext uri="{BB962C8B-B14F-4D97-AF65-F5344CB8AC3E}">
        <p14:creationId xmlns:p14="http://schemas.microsoft.com/office/powerpoint/2010/main" val="376516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749-ED8A-49FC-9DFF-0C92205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55" y="165755"/>
            <a:ext cx="10364451" cy="544459"/>
          </a:xfrm>
        </p:spPr>
        <p:txBody>
          <a:bodyPr>
            <a:normAutofit fontScale="90000"/>
          </a:bodyPr>
          <a:lstStyle/>
          <a:p>
            <a:r>
              <a:rPr lang="en-US" dirty="0"/>
              <a:t>FLOW DIAGRAM- ADMIN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0F6AAC-73C5-489E-9D15-37CC559A9D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2369" y="914400"/>
            <a:ext cx="8975324" cy="5943600"/>
          </a:xfrm>
        </p:spPr>
      </p:pic>
    </p:spTree>
    <p:extLst>
      <p:ext uri="{BB962C8B-B14F-4D97-AF65-F5344CB8AC3E}">
        <p14:creationId xmlns:p14="http://schemas.microsoft.com/office/powerpoint/2010/main" val="256445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C21-492E-404D-A9F5-7D09BF76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10" y="201267"/>
            <a:ext cx="10364451" cy="650990"/>
          </a:xfrm>
        </p:spPr>
        <p:txBody>
          <a:bodyPr/>
          <a:lstStyle/>
          <a:p>
            <a:r>
              <a:rPr lang="en-US" dirty="0"/>
              <a:t>FLOW DIAGRAM- SELLER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3FD51-3889-48F4-BE49-CA3F81F343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9519" y="1349405"/>
            <a:ext cx="7688062" cy="5424257"/>
          </a:xfrm>
        </p:spPr>
      </p:pic>
    </p:spTree>
    <p:extLst>
      <p:ext uri="{BB962C8B-B14F-4D97-AF65-F5344CB8AC3E}">
        <p14:creationId xmlns:p14="http://schemas.microsoft.com/office/powerpoint/2010/main" val="3574518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3806-E7D5-42B6-A007-0C6BAE6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3" y="85858"/>
            <a:ext cx="10364451" cy="704256"/>
          </a:xfrm>
        </p:spPr>
        <p:txBody>
          <a:bodyPr/>
          <a:lstStyle/>
          <a:p>
            <a:r>
              <a:rPr lang="en-US" dirty="0"/>
              <a:t>FLOW DIAGRAM- CUSTOMER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25100-0974-4E40-AF57-AF897CA9FE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6657" y="1136342"/>
            <a:ext cx="8487052" cy="5635800"/>
          </a:xfrm>
        </p:spPr>
      </p:pic>
    </p:spTree>
    <p:extLst>
      <p:ext uri="{BB962C8B-B14F-4D97-AF65-F5344CB8AC3E}">
        <p14:creationId xmlns:p14="http://schemas.microsoft.com/office/powerpoint/2010/main" val="971920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08F3-DD92-4CAC-A34A-A74461C7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F836-FAE8-415A-80D4-0A1616FD6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6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Ashima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Lalwani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160770107069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Patel                                         160770107158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Rajput                                      160770107184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Shivangi Goel                                   160770107215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Krupa Patel  			          160770107129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Sabhaya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160770107191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88953-706D-4879-8C58-E093E57A02C9}"/>
              </a:ext>
            </a:extLst>
          </p:cNvPr>
          <p:cNvSpPr txBox="1"/>
          <p:nvPr/>
        </p:nvSpPr>
        <p:spPr>
          <a:xfrm>
            <a:off x="7986630" y="5705654"/>
            <a:ext cx="327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- 83802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A9EA-DD7D-428F-89E7-8D95AD7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3" y="0"/>
            <a:ext cx="10364451" cy="1020712"/>
          </a:xfrm>
        </p:spPr>
        <p:txBody>
          <a:bodyPr/>
          <a:lstStyle/>
          <a:p>
            <a:r>
              <a:rPr lang="en-IN" dirty="0"/>
              <a:t>DFD – Level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9C732-B5F6-4147-A739-F3E8958BBC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640" y="1020712"/>
            <a:ext cx="6110868" cy="5402390"/>
          </a:xfrm>
        </p:spPr>
      </p:pic>
    </p:spTree>
    <p:extLst>
      <p:ext uri="{BB962C8B-B14F-4D97-AF65-F5344CB8AC3E}">
        <p14:creationId xmlns:p14="http://schemas.microsoft.com/office/powerpoint/2010/main" val="2648182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E2D-3640-435A-8335-FAC43DAE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9" y="0"/>
            <a:ext cx="10364451" cy="853444"/>
          </a:xfrm>
        </p:spPr>
        <p:txBody>
          <a:bodyPr/>
          <a:lstStyle/>
          <a:p>
            <a:r>
              <a:rPr lang="en-IN" dirty="0"/>
              <a:t>DFD – level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3F44B-C1F6-4127-9992-0A9BA96C7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19093" y="992459"/>
            <a:ext cx="6679579" cy="5363736"/>
          </a:xfrm>
        </p:spPr>
      </p:pic>
    </p:spTree>
    <p:extLst>
      <p:ext uri="{BB962C8B-B14F-4D97-AF65-F5344CB8AC3E}">
        <p14:creationId xmlns:p14="http://schemas.microsoft.com/office/powerpoint/2010/main" val="391828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6AD8-280C-4761-B36E-EED868A2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3" y="0"/>
            <a:ext cx="10364451" cy="724829"/>
          </a:xfrm>
        </p:spPr>
        <p:txBody>
          <a:bodyPr/>
          <a:lstStyle/>
          <a:p>
            <a:r>
              <a:rPr lang="en-IN" dirty="0"/>
              <a:t>DFD – level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7653-2F86-4744-8EF1-E468BF754F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9795" y="847493"/>
            <a:ext cx="9969190" cy="6010507"/>
          </a:xfrm>
        </p:spPr>
      </p:pic>
    </p:spTree>
    <p:extLst>
      <p:ext uri="{BB962C8B-B14F-4D97-AF65-F5344CB8AC3E}">
        <p14:creationId xmlns:p14="http://schemas.microsoft.com/office/powerpoint/2010/main" val="4159369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34DA-F333-44C1-AA0A-08E2D7D7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5EE7-18AF-47F9-AA0A-A618F3A4A0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cap="none" dirty="0"/>
              <a:t>his portal will make online shopping for customers easier as they can buy devices at a cheaper rate &amp; can view the documents uploaded by the sellers and other user.</a:t>
            </a:r>
          </a:p>
          <a:p>
            <a:r>
              <a:rPr lang="en-US" cap="none" dirty="0"/>
              <a:t>Documents include the procedure of using devices and what all tools can be made from those devices.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78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D7E2B-25E9-4EBE-A942-530D197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906" y="3657931"/>
            <a:ext cx="10364451" cy="1596177"/>
          </a:xfrm>
        </p:spPr>
        <p:txBody>
          <a:bodyPr>
            <a:normAutofit/>
          </a:bodyPr>
          <a:lstStyle/>
          <a:p>
            <a:r>
              <a:rPr lang="en-IN" sz="5400" i="1" cap="none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i="1" cap="none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5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CE6FD-B857-46CD-9F8E-8DC82A77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0007"/>
          </a:xfrm>
        </p:spPr>
        <p:txBody>
          <a:bodyPr>
            <a:normAutofit/>
          </a:bodyPr>
          <a:lstStyle/>
          <a:p>
            <a:r>
              <a:rPr lang="en-IN" sz="6000" i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Tools </a:t>
            </a:r>
          </a:p>
        </p:txBody>
      </p:sp>
    </p:spTree>
    <p:extLst>
      <p:ext uri="{BB962C8B-B14F-4D97-AF65-F5344CB8AC3E}">
        <p14:creationId xmlns:p14="http://schemas.microsoft.com/office/powerpoint/2010/main" val="129915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06899-BDD3-4108-AE34-CDAD588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3" y="1"/>
            <a:ext cx="10170643" cy="1687131"/>
          </a:xfrm>
        </p:spPr>
        <p:txBody>
          <a:bodyPr>
            <a:normAutofit/>
          </a:bodyPr>
          <a:lstStyle/>
          <a:p>
            <a:r>
              <a:rPr lang="en-IN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1793F-C02E-41D7-ADA9-FC334B2244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9708"/>
            <a:ext cx="10363826" cy="4271492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websites are available in web-world.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for doing this project is, there is no such website which provides all engineering related tools for all engineering fields at one place.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providing information for tools,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that tool works 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things can be made from those tool.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those tools.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information we are providing pdfs, ppts, videos, and blogs etc.</a:t>
            </a:r>
          </a:p>
        </p:txBody>
      </p:sp>
    </p:spTree>
    <p:extLst>
      <p:ext uri="{BB962C8B-B14F-4D97-AF65-F5344CB8AC3E}">
        <p14:creationId xmlns:p14="http://schemas.microsoft.com/office/powerpoint/2010/main" val="1720649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2566A74-2A1B-43B5-A7F5-697DB6983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392710"/>
              </p:ext>
            </p:extLst>
          </p:nvPr>
        </p:nvGraphicFramePr>
        <p:xfrm>
          <a:off x="913774" y="2034862"/>
          <a:ext cx="1036445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4D3EE3E-5DFC-4019-800C-E408F5860503}"/>
              </a:ext>
            </a:extLst>
          </p:cNvPr>
          <p:cNvSpPr/>
          <p:nvPr/>
        </p:nvSpPr>
        <p:spPr>
          <a:xfrm>
            <a:off x="1683111" y="926137"/>
            <a:ext cx="6430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08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45A9E-CC77-4B39-8915-B146022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00D066-8564-4E6E-9231-8791E8EA716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23859566"/>
              </p:ext>
            </p:extLst>
          </p:nvPr>
        </p:nvGraphicFramePr>
        <p:xfrm>
          <a:off x="914400" y="2366962"/>
          <a:ext cx="10363200" cy="172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535">
                  <a:extLst>
                    <a:ext uri="{9D8B030D-6E8A-4147-A177-3AD203B41FA5}">
                      <a16:colId xmlns:a16="http://schemas.microsoft.com/office/drawing/2014/main" val="2722988851"/>
                    </a:ext>
                  </a:extLst>
                </a:gridCol>
                <a:gridCol w="7336665">
                  <a:extLst>
                    <a:ext uri="{9D8B030D-6E8A-4147-A177-3AD203B41FA5}">
                      <a16:colId xmlns:a16="http://schemas.microsoft.com/office/drawing/2014/main" val="1335337406"/>
                    </a:ext>
                  </a:extLst>
                </a:gridCol>
              </a:tblGrid>
              <a:tr h="6422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JavaScript, JQuery, Bootstrap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99641"/>
                  </a:ext>
                </a:extLst>
              </a:tr>
              <a:tr h="586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Python-Django,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42223"/>
                  </a:ext>
                </a:extLst>
              </a:tr>
              <a:tr h="4744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SqlLite3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9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5E75-44DE-498C-99A9-95B653A1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28DB-F4F1-4566-864C-7C363B36AF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using rapid application development (RAD) model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five stages of RAD model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modelling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turnover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6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DAD6-8EAD-4110-A78B-1ACBC9FE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01910"/>
          </a:xfrm>
        </p:spPr>
        <p:txBody>
          <a:bodyPr/>
          <a:lstStyle/>
          <a:p>
            <a:r>
              <a:rPr lang="en-US" dirty="0"/>
              <a:t>Rapid application development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42EE3-F3C1-4FBD-A88B-57408FBEE4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551" y="1420429"/>
            <a:ext cx="11056909" cy="54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5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D2B1-7740-4FE8-952E-570515B3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436941"/>
            <a:ext cx="10364451" cy="1596177"/>
          </a:xfrm>
        </p:spPr>
        <p:txBody>
          <a:bodyPr>
            <a:normAutofit/>
          </a:bodyPr>
          <a:lstStyle/>
          <a:p>
            <a:r>
              <a:rPr lang="en-IN" sz="3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Why Rad Sdlc Model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8A34-1B01-47D5-9758-5F29879C22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462" y="2033118"/>
            <a:ext cx="10363826" cy="4413160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rad model,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application development and delivery.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progress.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resources required.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flexible if any changes required.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small projects.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5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244</TotalTime>
  <Words>393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Tw Cen MT</vt:lpstr>
      <vt:lpstr>Droplet</vt:lpstr>
      <vt:lpstr>PowerPoint Presentation</vt:lpstr>
      <vt:lpstr>Group Members </vt:lpstr>
      <vt:lpstr>Engineering Tools </vt:lpstr>
      <vt:lpstr>INTRODUCTION</vt:lpstr>
      <vt:lpstr>PowerPoint Presentation</vt:lpstr>
      <vt:lpstr>TOOLS &amp; TECHNOLOGIES :</vt:lpstr>
      <vt:lpstr>Software Development Life Cycle Model </vt:lpstr>
      <vt:lpstr>Rapid application development</vt:lpstr>
      <vt:lpstr>  Why Rad Sdlc Model …</vt:lpstr>
      <vt:lpstr>PowerPoint Presentation</vt:lpstr>
      <vt:lpstr>Modules in project </vt:lpstr>
      <vt:lpstr>USE-CASE DIAGRAM</vt:lpstr>
      <vt:lpstr>SEQUENCE DIAGRAM</vt:lpstr>
      <vt:lpstr>ACTIVITY DIAGRAM-authentication</vt:lpstr>
      <vt:lpstr>ACTIVITY DIAGRAM-customer</vt:lpstr>
      <vt:lpstr>E-r diagram</vt:lpstr>
      <vt:lpstr>FLOW DIAGRAM- ADMIN</vt:lpstr>
      <vt:lpstr>FLOW DIAGRAM- SELLER</vt:lpstr>
      <vt:lpstr>FLOW DIAGRAM- CUSTOMER</vt:lpstr>
      <vt:lpstr>DFD – Level 0</vt:lpstr>
      <vt:lpstr>DFD – level 1</vt:lpstr>
      <vt:lpstr>DFD – level 2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Rajput</dc:creator>
  <cp:lastModifiedBy>Sahil Rajput</cp:lastModifiedBy>
  <cp:revision>35</cp:revision>
  <dcterms:created xsi:type="dcterms:W3CDTF">2019-08-16T21:14:01Z</dcterms:created>
  <dcterms:modified xsi:type="dcterms:W3CDTF">2020-04-28T16:27:06Z</dcterms:modified>
</cp:coreProperties>
</file>