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6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7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8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5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3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23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51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5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1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6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4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3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1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FE137D-5D33-4BA4-9FF6-664BD6730676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089B20-CFCB-47EC-B254-4C5D0BA54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3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F2FA-3874-DE0D-D7B1-79F79C06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1702" y="648929"/>
            <a:ext cx="2644157" cy="928602"/>
          </a:xfrm>
        </p:spPr>
        <p:txBody>
          <a:bodyPr>
            <a:normAutofit fontScale="90000"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D305C-7E7E-CADC-8A3C-0FEB364F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6887" y="3573480"/>
            <a:ext cx="6987645" cy="138853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IN" sz="2600" dirty="0"/>
              <a:t>Have a Brazilian e-commerce store data over the 3 years period of time .I visualize the data and complete a analysis by using the MySQL server to complete this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3B749-9E82-5315-A5C0-5CD08240FC9D}"/>
              </a:ext>
            </a:extLst>
          </p:cNvPr>
          <p:cNvSpPr txBox="1"/>
          <p:nvPr/>
        </p:nvSpPr>
        <p:spPr>
          <a:xfrm>
            <a:off x="5358580" y="1725070"/>
            <a:ext cx="4847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24644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A341-38FF-D750-3088-3E9B22F9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1:- </a:t>
            </a:r>
            <a:r>
              <a:rPr lang="en-IN" sz="3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Total sales as per order id.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8F0EC7-84EB-963C-ECAE-E54F00C9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961" y="2868811"/>
            <a:ext cx="7393858" cy="36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2973-8D33-4855-7394-127AA900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588" y="843116"/>
            <a:ext cx="10018713" cy="1752599"/>
          </a:xfrm>
        </p:spPr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Insights 2:-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Total orders of customers as per state.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88764B-5C5A-58D6-7735-C9C50BF7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458" y="2765932"/>
            <a:ext cx="7374194" cy="3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3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CBA-0A82-F60D-8956-69ABC82E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3" y="597309"/>
            <a:ext cx="10619199" cy="1752599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3:-</a:t>
            </a:r>
            <a:r>
              <a:rPr lang="en-I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Top 2 states by declining the trend over the years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8F94EF-1D67-C68A-D6DD-4459A3B31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059" y="2143432"/>
            <a:ext cx="5309419" cy="1285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84ED0D-7F63-FE5E-3659-E1DF2F6E8011}"/>
              </a:ext>
            </a:extLst>
          </p:cNvPr>
          <p:cNvSpPr txBox="1"/>
          <p:nvPr/>
        </p:nvSpPr>
        <p:spPr>
          <a:xfrm>
            <a:off x="2167832" y="3675897"/>
            <a:ext cx="9271820" cy="145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Top 2 state by Increasing the trend over the years.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D8031-91CB-CADB-16DD-41AED763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927" y="5084582"/>
            <a:ext cx="7099259" cy="13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B3A-006C-4010-9F70-CA89997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117" y="793955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4:-</a:t>
            </a:r>
            <a:r>
              <a:rPr lang="en-I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Represents the number of orders is delivered by the seller as per the order purchase.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08764-0960-5EA7-A966-529769C40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113" y="2438400"/>
            <a:ext cx="8131506" cy="38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2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10B6-847B-DFD5-EE29-FD1F70BF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5:-</a:t>
            </a:r>
            <a:r>
              <a:rPr lang="en-I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% of the orders is delivered before the actual Date and Time.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A69954-AAAD-4FED-73C2-55AA7E92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433" y="2340077"/>
            <a:ext cx="4181101" cy="1171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D861A-8682-571A-41F4-1F5FE6C55A08}"/>
              </a:ext>
            </a:extLst>
          </p:cNvPr>
          <p:cNvSpPr txBox="1"/>
          <p:nvPr/>
        </p:nvSpPr>
        <p:spPr>
          <a:xfrm>
            <a:off x="2737744" y="4092676"/>
            <a:ext cx="7511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% of the orders is delivered after the actual Date and Time.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C025E-BA1B-C5E0-3B22-B05FE874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33" y="5477671"/>
            <a:ext cx="4025302" cy="10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BE95-9DEF-0F60-37D0-FED3AF22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073" y="2416277"/>
            <a:ext cx="5880050" cy="1752599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6096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</TotalTime>
  <Words>157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Parallax</vt:lpstr>
      <vt:lpstr>Project</vt:lpstr>
      <vt:lpstr>Insights 1:- It Shows the Total sales as per order id. </vt:lpstr>
      <vt:lpstr>Insights 2:- It Shows the Total orders of customers as per state. </vt:lpstr>
      <vt:lpstr>Insights 3:-It Shows the Top 2 states by declining the trend over the years </vt:lpstr>
      <vt:lpstr>Insights 4:-It Represents the number of orders is delivered by the seller as per the order purchase. </vt:lpstr>
      <vt:lpstr>Insights 5:-It Shows the % of the orders is delivered before the actual Date and Time.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hp5CD337BQ62@outlook.com</dc:creator>
  <cp:lastModifiedBy>hp5CD337BQ62@outlook.com</cp:lastModifiedBy>
  <cp:revision>1</cp:revision>
  <dcterms:created xsi:type="dcterms:W3CDTF">2024-05-23T17:48:06Z</dcterms:created>
  <dcterms:modified xsi:type="dcterms:W3CDTF">2024-05-23T18:11:32Z</dcterms:modified>
</cp:coreProperties>
</file>