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286" r:id="rId6"/>
    <p:sldId id="272" r:id="rId7"/>
    <p:sldId id="273" r:id="rId8"/>
    <p:sldId id="296" r:id="rId9"/>
    <p:sldId id="297" r:id="rId10"/>
    <p:sldId id="298" r:id="rId11"/>
    <p:sldId id="299" r:id="rId12"/>
    <p:sldId id="300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70"/>
  </p:normalViewPr>
  <p:slideViewPr>
    <p:cSldViewPr snapToGrid="0">
      <p:cViewPr>
        <p:scale>
          <a:sx n="75" d="100"/>
          <a:sy n="75" d="100"/>
        </p:scale>
        <p:origin x="97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5/28/2024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-508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396" y="2913706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latin typeface="Gill Sans MT" panose="020B0502020104020203" pitchFamily="34" charset="0"/>
              </a:rPr>
              <a:t>E-commerce Store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Analysis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84880" y="4193431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FF4BF-2163-760D-75CD-A14C06D0CFD6}"/>
              </a:ext>
            </a:extLst>
          </p:cNvPr>
          <p:cNvSpPr txBox="1"/>
          <p:nvPr/>
        </p:nvSpPr>
        <p:spPr>
          <a:xfrm>
            <a:off x="3818359" y="1442846"/>
            <a:ext cx="505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Harsh Sahu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harshsahu.gs369@gmail.com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7987608240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Description:-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</a:rPr>
              <a:t>Have a Brazilian e-commerce store data over the 3 years period of time .I visualize the data and complete a analysis by using the MySQL server to complete this analysis.</a:t>
            </a:r>
            <a:endParaRPr lang="en-US" sz="1800" b="1" i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3" descr="Blue rectangle">
            <a:extLst>
              <a:ext uri="{FF2B5EF4-FFF2-40B4-BE49-F238E27FC236}">
                <a16:creationId xmlns:a16="http://schemas.microsoft.com/office/drawing/2014/main" id="{C32FF368-DEA5-2130-8580-8E975F1DE39F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080" y="-93581"/>
            <a:ext cx="9509760" cy="914401"/>
          </a:xfrm>
        </p:spPr>
        <p:txBody>
          <a:bodyPr>
            <a:normAutofit/>
          </a:bodyPr>
          <a:lstStyle/>
          <a:p>
            <a:r>
              <a:rPr lang="en-US" sz="3600" dirty="0"/>
              <a:t>E-commerce Store Database Schema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382300" y="727238"/>
            <a:ext cx="7999700" cy="93582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D9F42E-9877-46ED-9669-32E98077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0" y="1182570"/>
            <a:ext cx="11043339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64" y="-118465"/>
            <a:ext cx="3316736" cy="1294432"/>
          </a:xfrm>
        </p:spPr>
        <p:txBody>
          <a:bodyPr/>
          <a:lstStyle/>
          <a:p>
            <a:r>
              <a:rPr lang="en-US" dirty="0"/>
              <a:t>QUESTION 1:-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519397" y="798622"/>
            <a:ext cx="2599723" cy="12490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3F465-BB02-8576-A759-344207409F7F}"/>
              </a:ext>
            </a:extLst>
          </p:cNvPr>
          <p:cNvSpPr txBox="1"/>
          <p:nvPr/>
        </p:nvSpPr>
        <p:spPr>
          <a:xfrm>
            <a:off x="391664" y="1175967"/>
            <a:ext cx="1030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Query to find out the Total Sales of order.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55A72-F239-1AB1-28D4-132A1C5A9D61}"/>
              </a:ext>
            </a:extLst>
          </p:cNvPr>
          <p:cNvSpPr txBox="1"/>
          <p:nvPr/>
        </p:nvSpPr>
        <p:spPr>
          <a:xfrm>
            <a:off x="1938973" y="2145891"/>
            <a:ext cx="1049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Total sales as per order id.</a:t>
            </a:r>
            <a:endParaRPr lang="en-IN" sz="3600" b="1" i="1" dirty="0">
              <a:solidFill>
                <a:schemeClr val="bg1"/>
              </a:solidFill>
            </a:endParaRPr>
          </a:p>
        </p:txBody>
      </p:sp>
      <p:sp>
        <p:nvSpPr>
          <p:cNvPr id="26" name="object 3" descr="Blue rectangle">
            <a:extLst>
              <a:ext uri="{FF2B5EF4-FFF2-40B4-BE49-F238E27FC236}">
                <a16:creationId xmlns:a16="http://schemas.microsoft.com/office/drawing/2014/main" id="{1311FCA1-85EC-B96A-7569-3B9EFF4442DA}"/>
              </a:ext>
            </a:extLst>
          </p:cNvPr>
          <p:cNvSpPr/>
          <p:nvPr/>
        </p:nvSpPr>
        <p:spPr>
          <a:xfrm>
            <a:off x="0" y="3114415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BEB4B311-87C9-29C7-1AFD-E886FE01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41" y="3286249"/>
            <a:ext cx="8103418" cy="34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 descr="Blue rectangle">
            <a:extLst>
              <a:ext uri="{FF2B5EF4-FFF2-40B4-BE49-F238E27FC236}">
                <a16:creationId xmlns:a16="http://schemas.microsoft.com/office/drawing/2014/main" id="{341A0112-C450-1F51-93CE-19065A868B8F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A841E-113F-6AA6-89B6-C7E3004F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466223"/>
            <a:ext cx="3478212" cy="610235"/>
          </a:xfrm>
        </p:spPr>
        <p:txBody>
          <a:bodyPr>
            <a:noAutofit/>
          </a:bodyPr>
          <a:lstStyle/>
          <a:p>
            <a:r>
              <a:rPr lang="en-IN" dirty="0"/>
              <a:t>QUESTION 2:-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763AA-C442-7FFD-95AA-991180FDE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81760" y="1934884"/>
            <a:ext cx="9973628" cy="870055"/>
          </a:xfrm>
        </p:spPr>
        <p:txBody>
          <a:bodyPr>
            <a:normAutofit/>
          </a:bodyPr>
          <a:lstStyle/>
          <a:p>
            <a:r>
              <a:rPr lang="en-IN" sz="3200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Total orders of customers as per state.</a:t>
            </a:r>
            <a:endParaRPr lang="en-IN" sz="3200" b="0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EE89D7-583B-75CC-1EE8-FEACC512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object 5" descr="Beige rectangle">
            <a:extLst>
              <a:ext uri="{FF2B5EF4-FFF2-40B4-BE49-F238E27FC236}">
                <a16:creationId xmlns:a16="http://schemas.microsoft.com/office/drawing/2014/main" id="{96A2024B-7CAD-6D57-F9E1-B7CB3F556BB3}"/>
              </a:ext>
            </a:extLst>
          </p:cNvPr>
          <p:cNvSpPr/>
          <p:nvPr/>
        </p:nvSpPr>
        <p:spPr>
          <a:xfrm>
            <a:off x="742917" y="847033"/>
            <a:ext cx="2599723" cy="12490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A5CFC-737E-8CA0-86AE-576A85C1038B}"/>
              </a:ext>
            </a:extLst>
          </p:cNvPr>
          <p:cNvSpPr txBox="1"/>
          <p:nvPr/>
        </p:nvSpPr>
        <p:spPr>
          <a:xfrm>
            <a:off x="839788" y="1076458"/>
            <a:ext cx="1011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Query to show the Orders according to their State.</a:t>
            </a:r>
          </a:p>
        </p:txBody>
      </p:sp>
      <p:pic>
        <p:nvPicPr>
          <p:cNvPr id="17" name="Picture Placeholder 32" descr="Handshake">
            <a:extLst>
              <a:ext uri="{FF2B5EF4-FFF2-40B4-BE49-F238E27FC236}">
                <a16:creationId xmlns:a16="http://schemas.microsoft.com/office/drawing/2014/main" id="{7B886ED0-A775-339A-925F-7F6631B20C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9" name="object 3" descr="Blue rectangle">
            <a:extLst>
              <a:ext uri="{FF2B5EF4-FFF2-40B4-BE49-F238E27FC236}">
                <a16:creationId xmlns:a16="http://schemas.microsoft.com/office/drawing/2014/main" id="{B4C65096-81BD-335D-D22A-B1DD37ACD5EC}"/>
              </a:ext>
            </a:extLst>
          </p:cNvPr>
          <p:cNvSpPr/>
          <p:nvPr/>
        </p:nvSpPr>
        <p:spPr>
          <a:xfrm>
            <a:off x="0" y="3114415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EFD6D1B-0C17-7DCA-FA29-626A1D45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34" y="3294033"/>
            <a:ext cx="6786332" cy="33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3D2C-0687-0E44-93A0-4E7CA1A1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93" y="2138363"/>
            <a:ext cx="5157787" cy="823912"/>
          </a:xfrm>
        </p:spPr>
        <p:txBody>
          <a:bodyPr/>
          <a:lstStyle/>
          <a:p>
            <a:r>
              <a:rPr lang="en-IN" sz="2400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Top 2 states by declining the trend over the years</a:t>
            </a:r>
            <a:endParaRPr lang="en-IN" b="0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B49A6E-95FE-BBF4-EF91-1D6168D9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8744" y="3230441"/>
            <a:ext cx="5183188" cy="823912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Top 2 state by Increasing the trend over the years.</a:t>
            </a:r>
          </a:p>
          <a:p>
            <a:endParaRPr lang="en-IN" b="0" i="1" dirty="0">
              <a:cs typeface="Times New Roman" panose="02020603050405020304" pitchFamily="18" charset="0"/>
            </a:endParaRPr>
          </a:p>
          <a:p>
            <a:endParaRPr lang="en-IN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468894-0F93-A753-392A-51609A251D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A4999F-C9CF-7769-3EEA-A51D44BB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Placeholder 32" descr="Handshake">
            <a:extLst>
              <a:ext uri="{FF2B5EF4-FFF2-40B4-BE49-F238E27FC236}">
                <a16:creationId xmlns:a16="http://schemas.microsoft.com/office/drawing/2014/main" id="{E826D4DE-6E97-E485-122A-CBE1B643C4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4675"/>
            <a:ext cx="12188825" cy="3743325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B6C52445-8341-83EF-5360-526A19041F4C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F11602A-F0CC-8257-C784-9D8D67B8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68" y="517525"/>
            <a:ext cx="3640772" cy="447675"/>
          </a:xfrm>
        </p:spPr>
        <p:txBody>
          <a:bodyPr>
            <a:noAutofit/>
          </a:bodyPr>
          <a:lstStyle/>
          <a:p>
            <a:r>
              <a:rPr lang="en-IN" dirty="0"/>
              <a:t>QUESTION 3:-</a:t>
            </a:r>
            <a:br>
              <a:rPr lang="en-IN" dirty="0"/>
            </a:br>
            <a:endParaRPr lang="en-IN" dirty="0"/>
          </a:p>
        </p:txBody>
      </p:sp>
      <p:sp>
        <p:nvSpPr>
          <p:cNvPr id="14" name="object 5" descr="Beige rectangle">
            <a:extLst>
              <a:ext uri="{FF2B5EF4-FFF2-40B4-BE49-F238E27FC236}">
                <a16:creationId xmlns:a16="http://schemas.microsoft.com/office/drawing/2014/main" id="{35A73B6D-3A2F-1934-C986-97403F04053E}"/>
              </a:ext>
            </a:extLst>
          </p:cNvPr>
          <p:cNvSpPr/>
          <p:nvPr/>
        </p:nvSpPr>
        <p:spPr>
          <a:xfrm>
            <a:off x="702277" y="786324"/>
            <a:ext cx="2599723" cy="12490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2E7A1-60FE-4CD5-91A5-A573E255C68D}"/>
              </a:ext>
            </a:extLst>
          </p:cNvPr>
          <p:cNvSpPr txBox="1"/>
          <p:nvPr/>
        </p:nvSpPr>
        <p:spPr>
          <a:xfrm>
            <a:off x="1026160" y="1076960"/>
            <a:ext cx="933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Query to show top 2 States which declining the trend over the years and increasing the trend over the years.</a:t>
            </a:r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591381B1-D977-E2EE-7F0F-B9848DBF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6" y="3994511"/>
            <a:ext cx="4412687" cy="11452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8FA77-EB4C-28A2-88B5-6286427F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680" y="3991492"/>
            <a:ext cx="6163721" cy="11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DF679-C3BA-6F89-909E-C8587688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28" y="411800"/>
            <a:ext cx="10515600" cy="823912"/>
          </a:xfrm>
        </p:spPr>
        <p:txBody>
          <a:bodyPr>
            <a:noAutofit/>
          </a:bodyPr>
          <a:lstStyle/>
          <a:p>
            <a:r>
              <a:rPr lang="en-IN" dirty="0"/>
              <a:t>QUESTION 4:-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49DBC-E3AB-67B4-8B89-6B06A128C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97AFEF-D3A6-A82F-51F9-90BB21E1B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4428" y="2144156"/>
            <a:ext cx="9093200" cy="823912"/>
          </a:xfrm>
        </p:spPr>
        <p:txBody>
          <a:bodyPr>
            <a:noAutofit/>
          </a:bodyPr>
          <a:lstStyle/>
          <a:p>
            <a:r>
              <a:rPr lang="en-IN" sz="2800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Represents the number of orders is delivered by the seller as per the order purchase.</a:t>
            </a:r>
            <a:endParaRPr lang="en-IN" sz="2800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E420DE-9B2F-2D92-916D-57C25059B2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Placeholder 32" descr="Handshake">
            <a:extLst>
              <a:ext uri="{FF2B5EF4-FFF2-40B4-BE49-F238E27FC236}">
                <a16:creationId xmlns:a16="http://schemas.microsoft.com/office/drawing/2014/main" id="{836FF2FA-B369-C982-8149-454B4F0997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4675"/>
            <a:ext cx="12188825" cy="374332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D1AFD8-EF14-8C36-15F2-098F4348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object 5" descr="Beige rectangle">
            <a:extLst>
              <a:ext uri="{FF2B5EF4-FFF2-40B4-BE49-F238E27FC236}">
                <a16:creationId xmlns:a16="http://schemas.microsoft.com/office/drawing/2014/main" id="{8BAB20A1-A0E5-E876-08A5-ABAF098168F5}"/>
              </a:ext>
            </a:extLst>
          </p:cNvPr>
          <p:cNvSpPr/>
          <p:nvPr/>
        </p:nvSpPr>
        <p:spPr>
          <a:xfrm>
            <a:off x="580357" y="921580"/>
            <a:ext cx="2599723" cy="12490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7FE93-2A8F-C134-7C74-9D793DC7FB15}"/>
              </a:ext>
            </a:extLst>
          </p:cNvPr>
          <p:cNvSpPr txBox="1"/>
          <p:nvPr/>
        </p:nvSpPr>
        <p:spPr>
          <a:xfrm>
            <a:off x="640080" y="1235712"/>
            <a:ext cx="90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Query to show the order delivered by the sellers.</a:t>
            </a:r>
          </a:p>
        </p:txBody>
      </p:sp>
      <p:sp>
        <p:nvSpPr>
          <p:cNvPr id="13" name="object 3" descr="Blue rectangle">
            <a:extLst>
              <a:ext uri="{FF2B5EF4-FFF2-40B4-BE49-F238E27FC236}">
                <a16:creationId xmlns:a16="http://schemas.microsoft.com/office/drawing/2014/main" id="{829B9EDE-0AD4-76C9-1E80-CDAC6AA6E8C0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0827FF92-B253-5B5C-BBDC-87D0E6F2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3247030"/>
            <a:ext cx="7458643" cy="34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823A1-7592-5868-4907-60706BFB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8" y="2082986"/>
            <a:ext cx="5391467" cy="823912"/>
          </a:xfrm>
        </p:spPr>
        <p:txBody>
          <a:bodyPr>
            <a:normAutofit fontScale="92500"/>
          </a:bodyPr>
          <a:lstStyle/>
          <a:p>
            <a:r>
              <a:rPr lang="en-IN" sz="2400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% of the orders is delivered before the actual Date and Time.</a:t>
            </a:r>
            <a:endParaRPr lang="en-IN" b="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F1E3F-3D5D-7D71-CB9E-90BBC0858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4C240-6651-6FD2-5661-CC35D5FC7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2918203"/>
            <a:ext cx="5609908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en-IN" sz="2400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% of the orders is delivered after the actual Date and Time.</a:t>
            </a:r>
          </a:p>
          <a:p>
            <a:endParaRPr lang="en-IN" sz="2400" b="0" i="1" dirty="0">
              <a:cs typeface="Times New Roman" panose="02020603050405020304" pitchFamily="18" charset="0"/>
            </a:endParaRPr>
          </a:p>
          <a:p>
            <a:endParaRPr lang="en-IN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B83935-5423-F554-9ADF-4FAF0464D5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E685B-B129-7F2A-FE6E-7B8F8AE5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Placeholder 32" descr="Handshake">
            <a:extLst>
              <a:ext uri="{FF2B5EF4-FFF2-40B4-BE49-F238E27FC236}">
                <a16:creationId xmlns:a16="http://schemas.microsoft.com/office/drawing/2014/main" id="{75F8D772-187B-8AEA-3641-0E524B48D0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4675"/>
            <a:ext cx="12188825" cy="3743325"/>
          </a:xfr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86002F2-522E-EB56-1044-18703A3E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08" y="292099"/>
            <a:ext cx="3305492" cy="752475"/>
          </a:xfrm>
        </p:spPr>
        <p:txBody>
          <a:bodyPr>
            <a:noAutofit/>
          </a:bodyPr>
          <a:lstStyle/>
          <a:p>
            <a:r>
              <a:rPr lang="en-IN" dirty="0"/>
              <a:t>QUESTION 5:-</a:t>
            </a:r>
            <a:br>
              <a:rPr lang="en-IN" dirty="0"/>
            </a:br>
            <a:endParaRPr lang="en-IN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413041B9-DAAC-569D-157C-073686B08ECE}"/>
              </a:ext>
            </a:extLst>
          </p:cNvPr>
          <p:cNvSpPr/>
          <p:nvPr/>
        </p:nvSpPr>
        <p:spPr>
          <a:xfrm>
            <a:off x="818958" y="763561"/>
            <a:ext cx="2599723" cy="12490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1F590-80A9-ECCE-0C16-0594A1B03582}"/>
              </a:ext>
            </a:extLst>
          </p:cNvPr>
          <p:cNvSpPr txBox="1"/>
          <p:nvPr/>
        </p:nvSpPr>
        <p:spPr>
          <a:xfrm>
            <a:off x="818958" y="1092200"/>
            <a:ext cx="770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Query to show the percentage of orders is delivered before the actual date and time and delivered after the actual date and time.</a:t>
            </a:r>
          </a:p>
        </p:txBody>
      </p:sp>
      <p:sp>
        <p:nvSpPr>
          <p:cNvPr id="13" name="object 3" descr="Blue rectangle">
            <a:extLst>
              <a:ext uri="{FF2B5EF4-FFF2-40B4-BE49-F238E27FC236}">
                <a16:creationId xmlns:a16="http://schemas.microsoft.com/office/drawing/2014/main" id="{E9B0B07D-5D3B-9168-CCF8-FD2403DFFA0E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C7BFB348-4B05-6E42-6F4A-1EFCD0AE3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2" y="4195124"/>
            <a:ext cx="4181101" cy="1171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277F09-FAC0-7BD4-4EF0-48BA58B4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83" y="4261964"/>
            <a:ext cx="4025302" cy="10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6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97AA06-1729-3C27-07C6-C29FC7B04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8B8302-C7B2-633B-1C6F-7AECAF00D2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5D8D14-4DDF-C61A-EBD4-42BB2413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Placeholder 32" descr="Handshake">
            <a:extLst>
              <a:ext uri="{FF2B5EF4-FFF2-40B4-BE49-F238E27FC236}">
                <a16:creationId xmlns:a16="http://schemas.microsoft.com/office/drawing/2014/main" id="{97E6AA02-078F-AB91-F7CC-4E655E51A7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4675"/>
            <a:ext cx="12188825" cy="3743325"/>
          </a:xfr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E174335-83F3-D1BD-4A08-098301B9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315652" cy="711835"/>
          </a:xfrm>
        </p:spPr>
        <p:txBody>
          <a:bodyPr>
            <a:noAutofit/>
          </a:bodyPr>
          <a:lstStyle/>
          <a:p>
            <a:r>
              <a:rPr lang="en-IN" dirty="0"/>
              <a:t>QUESTION 6:-</a:t>
            </a:r>
            <a:br>
              <a:rPr lang="en-IN" dirty="0"/>
            </a:br>
            <a:endParaRPr lang="en-IN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F772C60-5A0E-54FF-D7B0-87D6B9C50194}"/>
              </a:ext>
            </a:extLst>
          </p:cNvPr>
          <p:cNvSpPr/>
          <p:nvPr/>
        </p:nvSpPr>
        <p:spPr>
          <a:xfrm>
            <a:off x="1017237" y="779754"/>
            <a:ext cx="2599723" cy="12490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1E9BA-D65D-99ED-A315-C02F107DF843}"/>
              </a:ext>
            </a:extLst>
          </p:cNvPr>
          <p:cNvSpPr txBox="1"/>
          <p:nvPr/>
        </p:nvSpPr>
        <p:spPr>
          <a:xfrm>
            <a:off x="1017237" y="995680"/>
            <a:ext cx="9539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Query to show top 2 Cities which declining the trend over the years and increasing the trend over the years.</a:t>
            </a:r>
          </a:p>
          <a:p>
            <a:endParaRPr lang="en-IN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1CDEF4D-85FA-092A-A30B-961D74EF9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027" y="2100320"/>
            <a:ext cx="5157787" cy="823912"/>
          </a:xfrm>
        </p:spPr>
        <p:txBody>
          <a:bodyPr/>
          <a:lstStyle/>
          <a:p>
            <a:r>
              <a:rPr lang="en-IN" sz="2400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Top 2 Cities by declining the trend over the years</a:t>
            </a:r>
            <a:endParaRPr lang="en-IN" b="0" i="1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3C57C41-00B0-6D39-745A-7F2D79EE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8928" y="3189328"/>
            <a:ext cx="5183188" cy="823912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Shows the Top 2 Cities by Increasing the trend over the years.</a:t>
            </a:r>
          </a:p>
          <a:p>
            <a:endParaRPr lang="en-IN" b="0" i="1" dirty="0">
              <a:cs typeface="Times New Roman" panose="02020603050405020304" pitchFamily="18" charset="0"/>
            </a:endParaRPr>
          </a:p>
          <a:p>
            <a:endParaRPr lang="en-IN" b="0" i="1" dirty="0"/>
          </a:p>
        </p:txBody>
      </p:sp>
      <p:sp>
        <p:nvSpPr>
          <p:cNvPr id="18" name="object 3" descr="Blue rectangle">
            <a:extLst>
              <a:ext uri="{FF2B5EF4-FFF2-40B4-BE49-F238E27FC236}">
                <a16:creationId xmlns:a16="http://schemas.microsoft.com/office/drawing/2014/main" id="{54D74694-1513-C531-E171-6DBB72370612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B33C24-FBB9-F023-CABF-DE37911E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4119897"/>
            <a:ext cx="4118610" cy="1025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53EDE-81E4-329C-2942-B77163DEB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546" y="4087893"/>
            <a:ext cx="4523952" cy="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8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64</TotalTime>
  <Words>327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</vt:lpstr>
      <vt:lpstr>Calibri</vt:lpstr>
      <vt:lpstr>Gill Sans MT</vt:lpstr>
      <vt:lpstr>Times New Roman</vt:lpstr>
      <vt:lpstr>Office Theme</vt:lpstr>
      <vt:lpstr>E-commerce Store Analysis</vt:lpstr>
      <vt:lpstr>Description:-</vt:lpstr>
      <vt:lpstr>E-commerce Store Database Schema</vt:lpstr>
      <vt:lpstr>QUESTION 1:-</vt:lpstr>
      <vt:lpstr>QUESTION 2:- </vt:lpstr>
      <vt:lpstr>QUESTION 3:- </vt:lpstr>
      <vt:lpstr>QUESTION 4:- </vt:lpstr>
      <vt:lpstr>QUESTION 5:- </vt:lpstr>
      <vt:lpstr>QUESTION 6:-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Store Analysis</dc:title>
  <dc:creator>hp5cd337bq62@outlook.com</dc:creator>
  <cp:lastModifiedBy>hp5cd337bq62@outlook.com</cp:lastModifiedBy>
  <cp:revision>1</cp:revision>
  <dcterms:created xsi:type="dcterms:W3CDTF">2024-05-28T09:46:25Z</dcterms:created>
  <dcterms:modified xsi:type="dcterms:W3CDTF">2024-05-28T10:50:28Z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