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1\Sales%20and%20Shipping%20dashboard\Project1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1\Sales%20and%20Shipping%20dashboard\Project1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1\Sales%20and%20Shipping%20dashboard\Project1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1\Sales%20and%20Shipping%20dashboard\Project1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1\Sales%20and%20Shipping%20dashboard\Project1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Excel%20project%201\Sales%20and%20Shipping%20dashboard\Project1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[Project1 excel.xlsx]state graph!state wise sales</c:name>
    <c:fmtId val="15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tint val="96000"/>
                  <a:lumMod val="102000"/>
                </a:schemeClr>
              </a:gs>
              <a:gs pos="100000">
                <a:schemeClr val="accent4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 w="28575" cap="rnd">
            <a:solidFill>
              <a:schemeClr val="accent4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'state graph'!$B$1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</c:spPr>
          <c:marker>
            <c:symbol val="none"/>
          </c:marker>
          <c:cat>
            <c:strRef>
              <c:f>'state graph'!$A$2:$A$44</c:f>
              <c:strCache>
                <c:ptCount val="43"/>
                <c:pt idx="0">
                  <c:v>New Mexico</c:v>
                </c:pt>
                <c:pt idx="1">
                  <c:v>Georgia</c:v>
                </c:pt>
                <c:pt idx="2">
                  <c:v>Florida</c:v>
                </c:pt>
                <c:pt idx="3">
                  <c:v>West Virginia</c:v>
                </c:pt>
                <c:pt idx="4">
                  <c:v>Connecticut</c:v>
                </c:pt>
                <c:pt idx="5">
                  <c:v>Kansas</c:v>
                </c:pt>
                <c:pt idx="6">
                  <c:v>California</c:v>
                </c:pt>
                <c:pt idx="7">
                  <c:v>Missouri</c:v>
                </c:pt>
                <c:pt idx="8">
                  <c:v>Virginia</c:v>
                </c:pt>
                <c:pt idx="9">
                  <c:v>Idaho</c:v>
                </c:pt>
                <c:pt idx="10">
                  <c:v>Oklahoma</c:v>
                </c:pt>
                <c:pt idx="11">
                  <c:v>Washington</c:v>
                </c:pt>
                <c:pt idx="12">
                  <c:v>Maine</c:v>
                </c:pt>
                <c:pt idx="13">
                  <c:v>Utah</c:v>
                </c:pt>
                <c:pt idx="14">
                  <c:v>Alabama</c:v>
                </c:pt>
                <c:pt idx="15">
                  <c:v>Minnesota</c:v>
                </c:pt>
                <c:pt idx="16">
                  <c:v>South Carolina</c:v>
                </c:pt>
                <c:pt idx="17">
                  <c:v>Indiana</c:v>
                </c:pt>
                <c:pt idx="18">
                  <c:v>Ohio</c:v>
                </c:pt>
                <c:pt idx="19">
                  <c:v>North Carolina</c:v>
                </c:pt>
                <c:pt idx="20">
                  <c:v>Colorado</c:v>
                </c:pt>
                <c:pt idx="21">
                  <c:v>Maryland</c:v>
                </c:pt>
                <c:pt idx="22">
                  <c:v>Wisconsin</c:v>
                </c:pt>
                <c:pt idx="23">
                  <c:v>Michigan</c:v>
                </c:pt>
                <c:pt idx="24">
                  <c:v>Kentucky</c:v>
                </c:pt>
                <c:pt idx="25">
                  <c:v>Oregon</c:v>
                </c:pt>
                <c:pt idx="26">
                  <c:v>Tennessee</c:v>
                </c:pt>
                <c:pt idx="27">
                  <c:v>Nevada</c:v>
                </c:pt>
                <c:pt idx="28">
                  <c:v>Louisiana</c:v>
                </c:pt>
                <c:pt idx="29">
                  <c:v>New Jersey</c:v>
                </c:pt>
                <c:pt idx="30">
                  <c:v>Illinois</c:v>
                </c:pt>
                <c:pt idx="31">
                  <c:v>Massachusetts</c:v>
                </c:pt>
                <c:pt idx="32">
                  <c:v>Texas</c:v>
                </c:pt>
                <c:pt idx="33">
                  <c:v>Pennsylvania</c:v>
                </c:pt>
                <c:pt idx="34">
                  <c:v>North Dakota</c:v>
                </c:pt>
                <c:pt idx="35">
                  <c:v>Rhode Island</c:v>
                </c:pt>
                <c:pt idx="36">
                  <c:v>New York</c:v>
                </c:pt>
                <c:pt idx="37">
                  <c:v>Iowa</c:v>
                </c:pt>
                <c:pt idx="38">
                  <c:v>Montana</c:v>
                </c:pt>
                <c:pt idx="39">
                  <c:v>Arizona</c:v>
                </c:pt>
                <c:pt idx="40">
                  <c:v>Vermont</c:v>
                </c:pt>
                <c:pt idx="41">
                  <c:v>Delaware</c:v>
                </c:pt>
                <c:pt idx="42">
                  <c:v>New Hampshire</c:v>
                </c:pt>
              </c:strCache>
            </c:strRef>
          </c:cat>
          <c:val>
            <c:numRef>
              <c:f>'state graph'!$B$2:$B$44</c:f>
              <c:numCache>
                <c:formatCode>"₹"\ #,##0;#,##0\ \-"₹";"₹"\ #,##0</c:formatCode>
                <c:ptCount val="43"/>
                <c:pt idx="0">
                  <c:v>573759.93000000005</c:v>
                </c:pt>
                <c:pt idx="1">
                  <c:v>569311.30000000005</c:v>
                </c:pt>
                <c:pt idx="2">
                  <c:v>548641.48</c:v>
                </c:pt>
                <c:pt idx="3">
                  <c:v>546707.31999999995</c:v>
                </c:pt>
                <c:pt idx="4">
                  <c:v>500715.56</c:v>
                </c:pt>
                <c:pt idx="5">
                  <c:v>463501.88</c:v>
                </c:pt>
                <c:pt idx="6">
                  <c:v>451054.12</c:v>
                </c:pt>
                <c:pt idx="7">
                  <c:v>440341.77</c:v>
                </c:pt>
                <c:pt idx="8">
                  <c:v>415825.26</c:v>
                </c:pt>
                <c:pt idx="9">
                  <c:v>415551.12</c:v>
                </c:pt>
                <c:pt idx="10">
                  <c:v>411710.31</c:v>
                </c:pt>
                <c:pt idx="11">
                  <c:v>410652.59</c:v>
                </c:pt>
                <c:pt idx="12">
                  <c:v>398643.96</c:v>
                </c:pt>
                <c:pt idx="13">
                  <c:v>397402.62</c:v>
                </c:pt>
                <c:pt idx="14">
                  <c:v>393137.08</c:v>
                </c:pt>
                <c:pt idx="15">
                  <c:v>362333.1</c:v>
                </c:pt>
                <c:pt idx="16">
                  <c:v>352855.05</c:v>
                </c:pt>
                <c:pt idx="17">
                  <c:v>343630.86</c:v>
                </c:pt>
                <c:pt idx="18">
                  <c:v>332995.21999999997</c:v>
                </c:pt>
                <c:pt idx="19">
                  <c:v>319702.53000000003</c:v>
                </c:pt>
                <c:pt idx="20">
                  <c:v>318866.71000000002</c:v>
                </c:pt>
                <c:pt idx="21">
                  <c:v>316655.06</c:v>
                </c:pt>
                <c:pt idx="22">
                  <c:v>308406.33</c:v>
                </c:pt>
                <c:pt idx="23">
                  <c:v>298939.40000000002</c:v>
                </c:pt>
                <c:pt idx="24">
                  <c:v>298085.65000000002</c:v>
                </c:pt>
                <c:pt idx="25">
                  <c:v>296749.27</c:v>
                </c:pt>
                <c:pt idx="26">
                  <c:v>280150.15000000002</c:v>
                </c:pt>
                <c:pt idx="27">
                  <c:v>277800.36</c:v>
                </c:pt>
                <c:pt idx="28">
                  <c:v>274655.71999999997</c:v>
                </c:pt>
                <c:pt idx="29">
                  <c:v>270404.87</c:v>
                </c:pt>
                <c:pt idx="30">
                  <c:v>268940.23</c:v>
                </c:pt>
                <c:pt idx="31">
                  <c:v>268589.86</c:v>
                </c:pt>
                <c:pt idx="32">
                  <c:v>268019.73</c:v>
                </c:pt>
                <c:pt idx="33">
                  <c:v>263217.91999999998</c:v>
                </c:pt>
                <c:pt idx="34">
                  <c:v>258621.34</c:v>
                </c:pt>
                <c:pt idx="35">
                  <c:v>257871.98</c:v>
                </c:pt>
                <c:pt idx="36">
                  <c:v>255830.88</c:v>
                </c:pt>
                <c:pt idx="37">
                  <c:v>252124.77</c:v>
                </c:pt>
                <c:pt idx="38">
                  <c:v>243411.97</c:v>
                </c:pt>
                <c:pt idx="39">
                  <c:v>226229.28</c:v>
                </c:pt>
                <c:pt idx="40">
                  <c:v>218532.28</c:v>
                </c:pt>
                <c:pt idx="41">
                  <c:v>188041.14</c:v>
                </c:pt>
                <c:pt idx="42">
                  <c:v>181927.6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BE-4368-BCBF-D0A1962F7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28480"/>
        <c:axId val="18217440"/>
      </c:lineChart>
      <c:catAx>
        <c:axId val="1822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7440"/>
        <c:crosses val="autoZero"/>
        <c:auto val="1"/>
        <c:lblAlgn val="ctr"/>
        <c:lblOffset val="100"/>
        <c:noMultiLvlLbl val="0"/>
      </c:catAx>
      <c:valAx>
        <c:axId val="1821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₹&quot;\ #,##0;#,##0\ \-&quot;₹&quot;;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[Project1 excel.xlsx]order category!Sales category</c:name>
    <c:fmtId val="5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5794906878998581"/>
          <c:y val="0.24789687445310701"/>
          <c:w val="0.39050728483806335"/>
          <c:h val="0.653285305140523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'order category'!$B$3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'order category'!$A$4:$A$19</c:f>
              <c:multiLvlStrCache>
                <c:ptCount val="12"/>
                <c:lvl>
                  <c:pt idx="0">
                    <c:v>Accessories</c:v>
                  </c:pt>
                  <c:pt idx="1">
                    <c:v>Bikes</c:v>
                  </c:pt>
                  <c:pt idx="2">
                    <c:v>Clothing</c:v>
                  </c:pt>
                  <c:pt idx="3">
                    <c:v>Components</c:v>
                  </c:pt>
                  <c:pt idx="4">
                    <c:v>Accessories</c:v>
                  </c:pt>
                  <c:pt idx="5">
                    <c:v>Bikes</c:v>
                  </c:pt>
                  <c:pt idx="6">
                    <c:v>Clothing</c:v>
                  </c:pt>
                  <c:pt idx="7">
                    <c:v>Components</c:v>
                  </c:pt>
                  <c:pt idx="8">
                    <c:v>Accessories</c:v>
                  </c:pt>
                  <c:pt idx="9">
                    <c:v>Bikes</c:v>
                  </c:pt>
                  <c:pt idx="10">
                    <c:v>Clothing</c:v>
                  </c:pt>
                  <c:pt idx="11">
                    <c:v>Components</c:v>
                  </c:pt>
                </c:lvl>
                <c:lvl>
                  <c:pt idx="0">
                    <c:v>Richard</c:v>
                  </c:pt>
                  <c:pt idx="4">
                    <c:v>John</c:v>
                  </c:pt>
                  <c:pt idx="8">
                    <c:v>Bob</c:v>
                  </c:pt>
                </c:lvl>
              </c:multiLvlStrCache>
            </c:multiLvlStrRef>
          </c:cat>
          <c:val>
            <c:numRef>
              <c:f>'order category'!$B$4:$B$19</c:f>
              <c:numCache>
                <c:formatCode>"₹"\ #,##0;#,##0\ \-"₹";"₹"\ #,##0</c:formatCode>
                <c:ptCount val="12"/>
                <c:pt idx="0">
                  <c:v>142245.88</c:v>
                </c:pt>
                <c:pt idx="1">
                  <c:v>3341628.47</c:v>
                </c:pt>
                <c:pt idx="2">
                  <c:v>52962.71</c:v>
                </c:pt>
                <c:pt idx="3">
                  <c:v>1277630.8799999999</c:v>
                </c:pt>
                <c:pt idx="4">
                  <c:v>138763.74</c:v>
                </c:pt>
                <c:pt idx="5">
                  <c:v>3486197.02</c:v>
                </c:pt>
                <c:pt idx="6">
                  <c:v>48394.05</c:v>
                </c:pt>
                <c:pt idx="7">
                  <c:v>1232767.04</c:v>
                </c:pt>
                <c:pt idx="8">
                  <c:v>145653.56</c:v>
                </c:pt>
                <c:pt idx="9">
                  <c:v>3402616.31</c:v>
                </c:pt>
                <c:pt idx="10">
                  <c:v>65414.09</c:v>
                </c:pt>
                <c:pt idx="11">
                  <c:v>1406271.81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E-47AD-8FEA-131078C95A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58454255"/>
        <c:axId val="558453295"/>
      </c:barChart>
      <c:catAx>
        <c:axId val="558454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3295"/>
        <c:crosses val="autoZero"/>
        <c:auto val="1"/>
        <c:lblAlgn val="ctr"/>
        <c:lblOffset val="100"/>
        <c:noMultiLvlLbl val="0"/>
      </c:catAx>
      <c:valAx>
        <c:axId val="558453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;#,##0\ \-&quot;₹&quot;;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4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[Project1 excel.xlsx]shipping graph!PivotTable2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9576200573387426"/>
          <c:y val="0.30072098267812769"/>
          <c:w val="0.36262117712737818"/>
          <c:h val="0.57438409100840992"/>
        </c:manualLayout>
      </c:layout>
      <c:pieChart>
        <c:varyColors val="1"/>
        <c:ser>
          <c:idx val="0"/>
          <c:order val="0"/>
          <c:tx>
            <c:strRef>
              <c:f>'shipping graph'!$J$2:$J$4</c:f>
              <c:strCache>
                <c:ptCount val="1"/>
                <c:pt idx="0">
                  <c:v>Jumbo Box - Delivery Truck</c:v>
                </c:pt>
              </c:strCache>
            </c:strRef>
          </c:tx>
          <c:dPt>
            <c:idx val="0"/>
            <c:bubble3D val="0"/>
            <c:explosion val="18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A83-409C-B713-C365583652A9}"/>
              </c:ext>
            </c:extLst>
          </c:dPt>
          <c:dPt>
            <c:idx val="1"/>
            <c:bubble3D val="0"/>
            <c:explosion val="16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A83-409C-B713-C365583652A9}"/>
              </c:ext>
            </c:extLst>
          </c:dPt>
          <c:dPt>
            <c:idx val="2"/>
            <c:bubble3D val="0"/>
            <c:explosion val="24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A83-409C-B713-C365583652A9}"/>
              </c:ext>
            </c:extLst>
          </c:dPt>
          <c:dPt>
            <c:idx val="3"/>
            <c:bubble3D val="0"/>
            <c:explosion val="26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A83-409C-B713-C365583652A9}"/>
              </c:ext>
            </c:extLst>
          </c:dPt>
          <c:dPt>
            <c:idx val="4"/>
            <c:bubble3D val="0"/>
            <c:explosion val="24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A83-409C-B713-C365583652A9}"/>
              </c:ext>
            </c:extLst>
          </c:dPt>
          <c:dPt>
            <c:idx val="5"/>
            <c:bubble3D val="0"/>
            <c:explosion val="22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A83-409C-B713-C365583652A9}"/>
              </c:ext>
            </c:extLst>
          </c:dPt>
          <c:dPt>
            <c:idx val="6"/>
            <c:bubble3D val="0"/>
            <c:explosion val="17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A83-409C-B713-C365583652A9}"/>
              </c:ext>
            </c:extLst>
          </c:dPt>
          <c:dPt>
            <c:idx val="7"/>
            <c:bubble3D val="0"/>
            <c:explosion val="22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A83-409C-B713-C365583652A9}"/>
              </c:ext>
            </c:extLst>
          </c:dPt>
          <c:dPt>
            <c:idx val="8"/>
            <c:bubble3D val="0"/>
            <c:explosion val="27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A83-409C-B713-C365583652A9}"/>
              </c:ext>
            </c:extLst>
          </c:dPt>
          <c:dPt>
            <c:idx val="9"/>
            <c:bubble3D val="0"/>
            <c:explosion val="32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A83-409C-B713-C365583652A9}"/>
              </c:ext>
            </c:extLst>
          </c:dPt>
          <c:dPt>
            <c:idx val="10"/>
            <c:bubble3D val="0"/>
            <c:explosion val="26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A83-409C-B713-C365583652A9}"/>
              </c:ext>
            </c:extLst>
          </c:dPt>
          <c:dPt>
            <c:idx val="11"/>
            <c:bubble3D val="0"/>
            <c:explosion val="22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graph'!$J$5:$J$17</c:f>
              <c:numCache>
                <c:formatCode>"₹"\ #,##0.00;#,##0.00\ \-"₹";"₹"\ #,##0.00</c:formatCode>
                <c:ptCount val="12"/>
                <c:pt idx="0">
                  <c:v>2067.52</c:v>
                </c:pt>
                <c:pt idx="1">
                  <c:v>2691.09</c:v>
                </c:pt>
                <c:pt idx="2">
                  <c:v>1769.17</c:v>
                </c:pt>
                <c:pt idx="3">
                  <c:v>2280.64</c:v>
                </c:pt>
                <c:pt idx="4">
                  <c:v>1779.51</c:v>
                </c:pt>
                <c:pt idx="5">
                  <c:v>1709.82</c:v>
                </c:pt>
                <c:pt idx="6">
                  <c:v>2007.35</c:v>
                </c:pt>
                <c:pt idx="7">
                  <c:v>2924.86</c:v>
                </c:pt>
                <c:pt idx="8">
                  <c:v>2180.09</c:v>
                </c:pt>
                <c:pt idx="9">
                  <c:v>2205.64</c:v>
                </c:pt>
                <c:pt idx="10">
                  <c:v>2159.1799999999998</c:v>
                </c:pt>
                <c:pt idx="11">
                  <c:v>3028.13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A83-409C-B713-C365583652A9}"/>
            </c:ext>
          </c:extLst>
        </c:ser>
        <c:ser>
          <c:idx val="1"/>
          <c:order val="1"/>
          <c:tx>
            <c:strRef>
              <c:f>'shipping graph'!$K$2:$K$4</c:f>
              <c:strCache>
                <c:ptCount val="1"/>
                <c:pt idx="0">
                  <c:v>Jumbo Box - Regular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C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0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graph'!$K$5:$K$17</c:f>
              <c:numCache>
                <c:formatCode>General</c:formatCode>
                <c:ptCount val="12"/>
                <c:pt idx="0" formatCode="&quot;₹&quot;\ #,##0.00;#,##0.00\ \-&quot;₹&quot;;&quot;₹&quot;\ #,##0.00">
                  <c:v>5.68</c:v>
                </c:pt>
                <c:pt idx="6" formatCode="&quot;₹&quot;\ #,##0.00;#,##0.00\ \-&quot;₹&quot;;&quot;₹&quot;\ #,##0.00">
                  <c:v>0.5</c:v>
                </c:pt>
                <c:pt idx="7" formatCode="&quot;₹&quot;\ #,##0.00;#,##0.00\ \-&quot;₹&quot;;&quot;₹&quot;\ #,##0.00">
                  <c:v>4.95</c:v>
                </c:pt>
                <c:pt idx="8" formatCode="&quot;₹&quot;\ #,##0.00;#,##0.00\ \-&quot;₹&quot;;&quot;₹&quot;\ #,##0.00">
                  <c:v>1.49</c:v>
                </c:pt>
                <c:pt idx="9" formatCode="&quot;₹&quot;\ #,##0.00;#,##0.00\ \-&quot;₹&quot;;&quot;₹&quot;\ #,##0.00">
                  <c:v>9.68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CA83-409C-B713-C365583652A9}"/>
            </c:ext>
          </c:extLst>
        </c:ser>
        <c:ser>
          <c:idx val="2"/>
          <c:order val="2"/>
          <c:tx>
            <c:strRef>
              <c:f>'shipping graph'!$L$2:$L$4</c:f>
              <c:strCache>
                <c:ptCount val="1"/>
                <c:pt idx="0">
                  <c:v>Jumbo Drum - Delivery Truck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graph'!$L$5:$L$17</c:f>
              <c:numCache>
                <c:formatCode>"₹"\ #,##0.00;#,##0.00\ \-"₹";"₹"\ #,##0.00</c:formatCode>
                <c:ptCount val="12"/>
                <c:pt idx="0">
                  <c:v>2847.32</c:v>
                </c:pt>
                <c:pt idx="1">
                  <c:v>2033.02</c:v>
                </c:pt>
                <c:pt idx="2">
                  <c:v>2272.86</c:v>
                </c:pt>
                <c:pt idx="3">
                  <c:v>1891.98</c:v>
                </c:pt>
                <c:pt idx="4">
                  <c:v>2157.39</c:v>
                </c:pt>
                <c:pt idx="5">
                  <c:v>1819.52</c:v>
                </c:pt>
                <c:pt idx="6">
                  <c:v>2049.52</c:v>
                </c:pt>
                <c:pt idx="7">
                  <c:v>1983.51</c:v>
                </c:pt>
                <c:pt idx="8">
                  <c:v>1841.09</c:v>
                </c:pt>
                <c:pt idx="9">
                  <c:v>1831.43</c:v>
                </c:pt>
                <c:pt idx="10">
                  <c:v>1795.44</c:v>
                </c:pt>
                <c:pt idx="11">
                  <c:v>2645.86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CA83-409C-B713-C365583652A9}"/>
            </c:ext>
          </c:extLst>
        </c:ser>
        <c:ser>
          <c:idx val="3"/>
          <c:order val="3"/>
          <c:tx>
            <c:strRef>
              <c:f>'shipping graph'!$M$2:$M$4</c:f>
              <c:strCache>
                <c:ptCount val="1"/>
                <c:pt idx="0">
                  <c:v>Jumbo Drum - Regular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C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E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0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2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4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6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8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A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C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E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0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2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graph'!$M$5:$M$17</c:f>
              <c:numCache>
                <c:formatCode>General</c:formatCode>
                <c:ptCount val="12"/>
                <c:pt idx="0" formatCode="&quot;₹&quot;\ #,##0.00;#,##0.00\ \-&quot;₹&quot;;&quot;₹&quot;\ #,##0.00">
                  <c:v>0.75</c:v>
                </c:pt>
                <c:pt idx="2" formatCode="&quot;₹&quot;\ #,##0.00;#,##0.00\ \-&quot;₹&quot;;&quot;₹&quot;\ #,##0.00">
                  <c:v>16.13</c:v>
                </c:pt>
                <c:pt idx="10" formatCode="&quot;₹&quot;\ #,##0.00;#,##0.00\ \-&quot;₹&quot;;&quot;₹&quot;\ #,##0.00">
                  <c:v>1.35</c:v>
                </c:pt>
                <c:pt idx="11" formatCode="&quot;₹&quot;\ #,##0.00;#,##0.00\ \-&quot;₹&quot;;&quot;₹&quot;\ #,##0.00">
                  <c:v>8.7899999999999991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CA83-409C-B713-C365583652A9}"/>
            </c:ext>
          </c:extLst>
        </c:ser>
        <c:ser>
          <c:idx val="4"/>
          <c:order val="4"/>
          <c:tx>
            <c:strRef>
              <c:f>'shipping graph'!$N$2:$N$4</c:f>
              <c:strCache>
                <c:ptCount val="1"/>
                <c:pt idx="0">
                  <c:v>Large Box - Regular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5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7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9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B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D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F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1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3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5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7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9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B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graph'!$N$5:$N$17</c:f>
              <c:numCache>
                <c:formatCode>"₹"\ #,##0.00;#,##0.00\ \-"₹";"₹"\ #,##0.00</c:formatCode>
                <c:ptCount val="12"/>
                <c:pt idx="0">
                  <c:v>869.83</c:v>
                </c:pt>
                <c:pt idx="1">
                  <c:v>993.1</c:v>
                </c:pt>
                <c:pt idx="2">
                  <c:v>959.08</c:v>
                </c:pt>
                <c:pt idx="3">
                  <c:v>975.87</c:v>
                </c:pt>
                <c:pt idx="4">
                  <c:v>699.14</c:v>
                </c:pt>
                <c:pt idx="5">
                  <c:v>639.32000000000005</c:v>
                </c:pt>
                <c:pt idx="6">
                  <c:v>903.24</c:v>
                </c:pt>
                <c:pt idx="7">
                  <c:v>934.89</c:v>
                </c:pt>
                <c:pt idx="8">
                  <c:v>723.08</c:v>
                </c:pt>
                <c:pt idx="9">
                  <c:v>1156.72</c:v>
                </c:pt>
                <c:pt idx="10">
                  <c:v>1024.98</c:v>
                </c:pt>
                <c:pt idx="11">
                  <c:v>932.04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CA83-409C-B713-C365583652A9}"/>
            </c:ext>
          </c:extLst>
        </c:ser>
        <c:ser>
          <c:idx val="5"/>
          <c:order val="5"/>
          <c:tx>
            <c:strRef>
              <c:f>'shipping graph'!$O$2:$O$4</c:f>
              <c:strCache>
                <c:ptCount val="1"/>
                <c:pt idx="0">
                  <c:v>Large Box - Express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E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0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2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4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6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8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A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C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E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0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2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4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graph'!$O$5:$O$17</c:f>
              <c:numCache>
                <c:formatCode>"₹"\ #,##0.00;#,##0.00\ \-"₹";"₹"\ #,##0.00</c:formatCode>
                <c:ptCount val="12"/>
                <c:pt idx="0">
                  <c:v>163.75</c:v>
                </c:pt>
                <c:pt idx="1">
                  <c:v>45.12</c:v>
                </c:pt>
                <c:pt idx="2">
                  <c:v>128.49</c:v>
                </c:pt>
                <c:pt idx="3">
                  <c:v>139.24</c:v>
                </c:pt>
                <c:pt idx="4">
                  <c:v>196.31</c:v>
                </c:pt>
                <c:pt idx="5">
                  <c:v>188.98</c:v>
                </c:pt>
                <c:pt idx="6">
                  <c:v>239.11</c:v>
                </c:pt>
                <c:pt idx="7">
                  <c:v>103.97</c:v>
                </c:pt>
                <c:pt idx="8">
                  <c:v>163.22999999999999</c:v>
                </c:pt>
                <c:pt idx="9">
                  <c:v>92.07</c:v>
                </c:pt>
                <c:pt idx="10">
                  <c:v>108.49</c:v>
                </c:pt>
                <c:pt idx="11">
                  <c:v>187.98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CA83-409C-B713-C365583652A9}"/>
            </c:ext>
          </c:extLst>
        </c:ser>
        <c:ser>
          <c:idx val="6"/>
          <c:order val="6"/>
          <c:tx>
            <c:strRef>
              <c:f>'shipping graph'!$P$2:$P$4</c:f>
              <c:strCache>
                <c:ptCount val="1"/>
                <c:pt idx="0">
                  <c:v>Medium Box - Regular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7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9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B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D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F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1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3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5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7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9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B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D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graph'!$P$5:$P$17</c:f>
              <c:numCache>
                <c:formatCode>"₹"\ #,##0.00;#,##0.00\ \-"₹";"₹"\ #,##0.00</c:formatCode>
                <c:ptCount val="12"/>
                <c:pt idx="0">
                  <c:v>277.97000000000003</c:v>
                </c:pt>
                <c:pt idx="1">
                  <c:v>270.58999999999997</c:v>
                </c:pt>
                <c:pt idx="2">
                  <c:v>346.78</c:v>
                </c:pt>
                <c:pt idx="3">
                  <c:v>377.63</c:v>
                </c:pt>
                <c:pt idx="4">
                  <c:v>341.27</c:v>
                </c:pt>
                <c:pt idx="5">
                  <c:v>196.29</c:v>
                </c:pt>
                <c:pt idx="6">
                  <c:v>280.02999999999997</c:v>
                </c:pt>
                <c:pt idx="7">
                  <c:v>290.81</c:v>
                </c:pt>
                <c:pt idx="8">
                  <c:v>295.94</c:v>
                </c:pt>
                <c:pt idx="9">
                  <c:v>322.56</c:v>
                </c:pt>
                <c:pt idx="10">
                  <c:v>316.26</c:v>
                </c:pt>
                <c:pt idx="11">
                  <c:v>382.76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CA83-409C-B713-C365583652A9}"/>
            </c:ext>
          </c:extLst>
        </c:ser>
        <c:ser>
          <c:idx val="7"/>
          <c:order val="7"/>
          <c:tx>
            <c:strRef>
              <c:f>'shipping graph'!$Q$2:$Q$4</c:f>
              <c:strCache>
                <c:ptCount val="1"/>
                <c:pt idx="0">
                  <c:v>Medium Box - Express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0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2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4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6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8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A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C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E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0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2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4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6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graph'!$Q$5:$Q$17</c:f>
              <c:numCache>
                <c:formatCode>"₹"\ #,##0.00;#,##0.00\ \-"₹";"₹"\ #,##0.00</c:formatCode>
                <c:ptCount val="12"/>
                <c:pt idx="0">
                  <c:v>86.61</c:v>
                </c:pt>
                <c:pt idx="1">
                  <c:v>100.16</c:v>
                </c:pt>
                <c:pt idx="2">
                  <c:v>45.23</c:v>
                </c:pt>
                <c:pt idx="3">
                  <c:v>23.61</c:v>
                </c:pt>
                <c:pt idx="4">
                  <c:v>121.01</c:v>
                </c:pt>
                <c:pt idx="5">
                  <c:v>32.74</c:v>
                </c:pt>
                <c:pt idx="6">
                  <c:v>30.64</c:v>
                </c:pt>
                <c:pt idx="7">
                  <c:v>72.12</c:v>
                </c:pt>
                <c:pt idx="8">
                  <c:v>114.55</c:v>
                </c:pt>
                <c:pt idx="9">
                  <c:v>6.02</c:v>
                </c:pt>
                <c:pt idx="10">
                  <c:v>44.59</c:v>
                </c:pt>
                <c:pt idx="11">
                  <c:v>113.84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7-CA83-409C-B713-C365583652A9}"/>
            </c:ext>
          </c:extLst>
        </c:ser>
        <c:ser>
          <c:idx val="8"/>
          <c:order val="8"/>
          <c:tx>
            <c:strRef>
              <c:f>'shipping graph'!$R$2:$R$4</c:f>
              <c:strCache>
                <c:ptCount val="1"/>
                <c:pt idx="0">
                  <c:v>Small Box - Regular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9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B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D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F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1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3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5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7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9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B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D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F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graph'!$R$5:$R$17</c:f>
              <c:numCache>
                <c:formatCode>"₹"\ #,##0.00;#,##0.00\ \-"₹";"₹"\ #,##0.00</c:formatCode>
                <c:ptCount val="12"/>
                <c:pt idx="0">
                  <c:v>2217.06</c:v>
                </c:pt>
                <c:pt idx="1">
                  <c:v>2214.2600000000002</c:v>
                </c:pt>
                <c:pt idx="2">
                  <c:v>2192.08</c:v>
                </c:pt>
                <c:pt idx="3">
                  <c:v>2123.06</c:v>
                </c:pt>
                <c:pt idx="4">
                  <c:v>2678.05</c:v>
                </c:pt>
                <c:pt idx="5">
                  <c:v>2083.12</c:v>
                </c:pt>
                <c:pt idx="6">
                  <c:v>2021.01</c:v>
                </c:pt>
                <c:pt idx="7">
                  <c:v>2368.13</c:v>
                </c:pt>
                <c:pt idx="8">
                  <c:v>2292.25</c:v>
                </c:pt>
                <c:pt idx="9">
                  <c:v>2577.8000000000002</c:v>
                </c:pt>
                <c:pt idx="10">
                  <c:v>2172.3200000000002</c:v>
                </c:pt>
                <c:pt idx="11">
                  <c:v>2153.48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0-CA83-409C-B713-C365583652A9}"/>
            </c:ext>
          </c:extLst>
        </c:ser>
        <c:ser>
          <c:idx val="9"/>
          <c:order val="9"/>
          <c:tx>
            <c:strRef>
              <c:f>'shipping graph'!$S$2:$S$4</c:f>
              <c:strCache>
                <c:ptCount val="1"/>
                <c:pt idx="0">
                  <c:v>Small Box - Express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2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4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6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8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A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C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E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0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2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4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6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8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graph'!$S$5:$S$17</c:f>
              <c:numCache>
                <c:formatCode>"₹"\ #,##0.00;#,##0.00\ \-"₹";"₹"\ #,##0.00</c:formatCode>
                <c:ptCount val="12"/>
                <c:pt idx="0">
                  <c:v>369.85</c:v>
                </c:pt>
                <c:pt idx="1">
                  <c:v>293.62</c:v>
                </c:pt>
                <c:pt idx="2">
                  <c:v>340.43</c:v>
                </c:pt>
                <c:pt idx="3">
                  <c:v>425.67</c:v>
                </c:pt>
                <c:pt idx="4">
                  <c:v>396.77</c:v>
                </c:pt>
                <c:pt idx="5">
                  <c:v>360.77</c:v>
                </c:pt>
                <c:pt idx="6">
                  <c:v>442.11</c:v>
                </c:pt>
                <c:pt idx="7">
                  <c:v>286.18</c:v>
                </c:pt>
                <c:pt idx="8">
                  <c:v>396.74</c:v>
                </c:pt>
                <c:pt idx="9">
                  <c:v>388.58</c:v>
                </c:pt>
                <c:pt idx="10">
                  <c:v>261.89999999999998</c:v>
                </c:pt>
                <c:pt idx="11">
                  <c:v>393.23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9-CA83-409C-B713-C365583652A9}"/>
            </c:ext>
          </c:extLst>
        </c:ser>
        <c:ser>
          <c:idx val="10"/>
          <c:order val="10"/>
          <c:tx>
            <c:strRef>
              <c:f>'shipping graph'!$T$2:$T$4</c:f>
              <c:strCache>
                <c:ptCount val="1"/>
                <c:pt idx="0">
                  <c:v>Small Pack - Regular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B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D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F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1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3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5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7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9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B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D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F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1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graph'!$T$5:$T$17</c:f>
              <c:numCache>
                <c:formatCode>"₹"\ #,##0.00;#,##0.00\ \-"₹";"₹"\ #,##0.00</c:formatCode>
                <c:ptCount val="12"/>
                <c:pt idx="0">
                  <c:v>271.62</c:v>
                </c:pt>
                <c:pt idx="1">
                  <c:v>229.92</c:v>
                </c:pt>
                <c:pt idx="2">
                  <c:v>458.17</c:v>
                </c:pt>
                <c:pt idx="3">
                  <c:v>218.63</c:v>
                </c:pt>
                <c:pt idx="4">
                  <c:v>314.33999999999997</c:v>
                </c:pt>
                <c:pt idx="5">
                  <c:v>316.94</c:v>
                </c:pt>
                <c:pt idx="6">
                  <c:v>286.25</c:v>
                </c:pt>
                <c:pt idx="7">
                  <c:v>302.43</c:v>
                </c:pt>
                <c:pt idx="8">
                  <c:v>346.8</c:v>
                </c:pt>
                <c:pt idx="9">
                  <c:v>283.60000000000002</c:v>
                </c:pt>
                <c:pt idx="10">
                  <c:v>271.32</c:v>
                </c:pt>
                <c:pt idx="11">
                  <c:v>303.51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12-CA83-409C-B713-C365583652A9}"/>
            </c:ext>
          </c:extLst>
        </c:ser>
        <c:ser>
          <c:idx val="11"/>
          <c:order val="11"/>
          <c:tx>
            <c:strRef>
              <c:f>'shipping graph'!$U$2:$U$4</c:f>
              <c:strCache>
                <c:ptCount val="1"/>
                <c:pt idx="0">
                  <c:v>Small Pack - Express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4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6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8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A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C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E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0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2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4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6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8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A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graph'!$U$5:$U$17</c:f>
              <c:numCache>
                <c:formatCode>"₹"\ #,##0.00;#,##0.00\ \-"₹";"₹"\ #,##0.00</c:formatCode>
                <c:ptCount val="12"/>
                <c:pt idx="0">
                  <c:v>48.94</c:v>
                </c:pt>
                <c:pt idx="1">
                  <c:v>55.3</c:v>
                </c:pt>
                <c:pt idx="2">
                  <c:v>42.44</c:v>
                </c:pt>
                <c:pt idx="3">
                  <c:v>38.97</c:v>
                </c:pt>
                <c:pt idx="4">
                  <c:v>33.799999999999997</c:v>
                </c:pt>
                <c:pt idx="5">
                  <c:v>62.71</c:v>
                </c:pt>
                <c:pt idx="6">
                  <c:v>46.13</c:v>
                </c:pt>
                <c:pt idx="7">
                  <c:v>38.43</c:v>
                </c:pt>
                <c:pt idx="8">
                  <c:v>52.19</c:v>
                </c:pt>
                <c:pt idx="9">
                  <c:v>52.33</c:v>
                </c:pt>
                <c:pt idx="10">
                  <c:v>51.07</c:v>
                </c:pt>
                <c:pt idx="11">
                  <c:v>58.83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2B-CA83-409C-B713-C365583652A9}"/>
            </c:ext>
          </c:extLst>
        </c:ser>
        <c:ser>
          <c:idx val="12"/>
          <c:order val="12"/>
          <c:tx>
            <c:strRef>
              <c:f>'shipping graph'!$V$2:$V$4</c:f>
              <c:strCache>
                <c:ptCount val="1"/>
                <c:pt idx="0">
                  <c:v>Wrap Bag - Regular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D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F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1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3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5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7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9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B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D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F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1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3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graph'!$V$5:$V$17</c:f>
              <c:numCache>
                <c:formatCode>"₹"\ #,##0.00;#,##0.00\ \-"₹";"₹"\ #,##0.00</c:formatCode>
                <c:ptCount val="12"/>
                <c:pt idx="0">
                  <c:v>214.62</c:v>
                </c:pt>
                <c:pt idx="1">
                  <c:v>233.27</c:v>
                </c:pt>
                <c:pt idx="2">
                  <c:v>177.39</c:v>
                </c:pt>
                <c:pt idx="3">
                  <c:v>224.11</c:v>
                </c:pt>
                <c:pt idx="4">
                  <c:v>262.68</c:v>
                </c:pt>
                <c:pt idx="5">
                  <c:v>167.19</c:v>
                </c:pt>
                <c:pt idx="6">
                  <c:v>303.62</c:v>
                </c:pt>
                <c:pt idx="7">
                  <c:v>203.2</c:v>
                </c:pt>
                <c:pt idx="8">
                  <c:v>317.47000000000003</c:v>
                </c:pt>
                <c:pt idx="9">
                  <c:v>241.24</c:v>
                </c:pt>
                <c:pt idx="10">
                  <c:v>183.05</c:v>
                </c:pt>
                <c:pt idx="11">
                  <c:v>224.7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44-CA83-409C-B713-C365583652A9}"/>
            </c:ext>
          </c:extLst>
        </c:ser>
        <c:ser>
          <c:idx val="13"/>
          <c:order val="13"/>
          <c:tx>
            <c:strRef>
              <c:f>'shipping graph'!$W$2:$W$4</c:f>
              <c:strCache>
                <c:ptCount val="1"/>
                <c:pt idx="0">
                  <c:v>Wrap Bag - Express 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6-CA83-409C-B713-C36558365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8-CA83-409C-B713-C36558365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A-CA83-409C-B713-C36558365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C-CA83-409C-B713-C36558365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E-CA83-409C-B713-C36558365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0-CA83-409C-B713-C36558365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2-CA83-409C-B713-C36558365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4-CA83-409C-B713-C365583652A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6-CA83-409C-B713-C365583652A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8-CA83-409C-B713-C365583652A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A-CA83-409C-B713-C365583652A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C-CA83-409C-B713-C365583652A9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'shipping graph'!$I$5:$I$17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'shipping graph'!$W$5:$W$17</c:f>
              <c:numCache>
                <c:formatCode>"₹"\ #,##0.00;#,##0.00\ \-"₹";"₹"\ #,##0.00</c:formatCode>
                <c:ptCount val="12"/>
                <c:pt idx="0">
                  <c:v>30.84</c:v>
                </c:pt>
                <c:pt idx="1">
                  <c:v>26.26</c:v>
                </c:pt>
                <c:pt idx="2">
                  <c:v>17.850000000000001</c:v>
                </c:pt>
                <c:pt idx="3">
                  <c:v>48.48</c:v>
                </c:pt>
                <c:pt idx="4">
                  <c:v>21.43</c:v>
                </c:pt>
                <c:pt idx="5">
                  <c:v>16.89</c:v>
                </c:pt>
                <c:pt idx="6">
                  <c:v>23.54</c:v>
                </c:pt>
                <c:pt idx="7">
                  <c:v>40.869999999999997</c:v>
                </c:pt>
                <c:pt idx="8">
                  <c:v>17.309999999999999</c:v>
                </c:pt>
                <c:pt idx="9">
                  <c:v>22.98</c:v>
                </c:pt>
                <c:pt idx="10">
                  <c:v>21.61</c:v>
                </c:pt>
                <c:pt idx="1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5D-CA83-409C-B713-C365583652A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00869732393659"/>
          <c:y val="0.10030215735228218"/>
          <c:w val="0.11515092955676808"/>
          <c:h val="0.8155540618398310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[Project1 excel.xlsx]order category!Year of sales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'order category'!$E$4:$E$8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category'!$D$9:$D$12</c:f>
              <c:strCache>
                <c:ptCount val="3"/>
                <c:pt idx="0">
                  <c:v>Bob</c:v>
                </c:pt>
                <c:pt idx="1">
                  <c:v>John</c:v>
                </c:pt>
                <c:pt idx="2">
                  <c:v>Richard</c:v>
                </c:pt>
              </c:strCache>
            </c:strRef>
          </c:cat>
          <c:val>
            <c:numRef>
              <c:f>'order category'!$E$9:$E$12</c:f>
              <c:numCache>
                <c:formatCode>"₹"\ #,##0;#,##0\ \-"₹";"₹"\ #,##0</c:formatCode>
                <c:ptCount val="3"/>
                <c:pt idx="0">
                  <c:v>1373384.8</c:v>
                </c:pt>
                <c:pt idx="1">
                  <c:v>1232241.55</c:v>
                </c:pt>
                <c:pt idx="2">
                  <c:v>1542979.84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A-4119-871B-C3D9E3CD2841}"/>
            </c:ext>
          </c:extLst>
        </c:ser>
        <c:ser>
          <c:idx val="1"/>
          <c:order val="1"/>
          <c:tx>
            <c:strRef>
              <c:f>'order category'!$F$4:$F$8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category'!$D$9:$D$12</c:f>
              <c:strCache>
                <c:ptCount val="3"/>
                <c:pt idx="0">
                  <c:v>Bob</c:v>
                </c:pt>
                <c:pt idx="1">
                  <c:v>John</c:v>
                </c:pt>
                <c:pt idx="2">
                  <c:v>Richard</c:v>
                </c:pt>
              </c:strCache>
            </c:strRef>
          </c:cat>
          <c:val>
            <c:numRef>
              <c:f>'order category'!$F$9:$F$12</c:f>
              <c:numCache>
                <c:formatCode>"₹"\ #,##0;#,##0\ \-"₹";"₹"\ #,##0</c:formatCode>
                <c:ptCount val="3"/>
                <c:pt idx="0">
                  <c:v>1130775.29</c:v>
                </c:pt>
                <c:pt idx="1">
                  <c:v>1274509.18</c:v>
                </c:pt>
                <c:pt idx="2">
                  <c:v>1100025.51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1A-4119-871B-C3D9E3CD2841}"/>
            </c:ext>
          </c:extLst>
        </c:ser>
        <c:ser>
          <c:idx val="2"/>
          <c:order val="2"/>
          <c:tx>
            <c:strRef>
              <c:f>'order category'!$G$4:$G$8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category'!$D$9:$D$12</c:f>
              <c:strCache>
                <c:ptCount val="3"/>
                <c:pt idx="0">
                  <c:v>Bob</c:v>
                </c:pt>
                <c:pt idx="1">
                  <c:v>John</c:v>
                </c:pt>
                <c:pt idx="2">
                  <c:v>Richard</c:v>
                </c:pt>
              </c:strCache>
            </c:strRef>
          </c:cat>
          <c:val>
            <c:numRef>
              <c:f>'order category'!$G$9:$G$12</c:f>
              <c:numCache>
                <c:formatCode>"₹"\ #,##0;#,##0\ \-"₹";"₹"\ #,##0</c:formatCode>
                <c:ptCount val="3"/>
                <c:pt idx="0">
                  <c:v>1076004.25</c:v>
                </c:pt>
                <c:pt idx="1">
                  <c:v>1191349.99</c:v>
                </c:pt>
                <c:pt idx="2">
                  <c:v>1146687.06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1A-4119-871B-C3D9E3CD2841}"/>
            </c:ext>
          </c:extLst>
        </c:ser>
        <c:ser>
          <c:idx val="3"/>
          <c:order val="3"/>
          <c:tx>
            <c:strRef>
              <c:f>'order category'!$H$4:$H$8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'order category'!$D$9:$D$12</c:f>
              <c:strCache>
                <c:ptCount val="3"/>
                <c:pt idx="0">
                  <c:v>Bob</c:v>
                </c:pt>
                <c:pt idx="1">
                  <c:v>John</c:v>
                </c:pt>
                <c:pt idx="2">
                  <c:v>Richard</c:v>
                </c:pt>
              </c:strCache>
            </c:strRef>
          </c:cat>
          <c:val>
            <c:numRef>
              <c:f>'order category'!$H$9:$H$12</c:f>
              <c:numCache>
                <c:formatCode>"₹"\ #,##0;#,##0\ \-"₹";"₹"\ #,##0</c:formatCode>
                <c:ptCount val="3"/>
                <c:pt idx="0">
                  <c:v>1439791.43</c:v>
                </c:pt>
                <c:pt idx="1">
                  <c:v>1208021.1299999999</c:v>
                </c:pt>
                <c:pt idx="2">
                  <c:v>1024775.53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1A-4119-871B-C3D9E3CD284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56448880"/>
        <c:axId val="1156446960"/>
      </c:barChart>
      <c:catAx>
        <c:axId val="115644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446960"/>
        <c:crosses val="autoZero"/>
        <c:auto val="1"/>
        <c:lblAlgn val="ctr"/>
        <c:lblOffset val="100"/>
        <c:noMultiLvlLbl val="0"/>
      </c:catAx>
      <c:valAx>
        <c:axId val="1156446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₹&quot;\ #,##0;#,##0\ \-&quot;₹&quot;;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44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[Project1 excel.xlsx]state graph!highest quantity of state</c:name>
    <c:fmtId val="1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tint val="96000"/>
                  <a:lumMod val="102000"/>
                </a:schemeClr>
              </a:gs>
              <a:gs pos="100000">
                <a:schemeClr val="accent4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4">
                  <a:tint val="96000"/>
                  <a:lumMod val="102000"/>
                </a:schemeClr>
              </a:gs>
              <a:gs pos="100000">
                <a:schemeClr val="accent4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8083145694511"/>
          <c:y val="0.27054364088245691"/>
          <c:w val="0.84625185180189866"/>
          <c:h val="0.38399022730113547"/>
        </c:manualLayout>
      </c:layout>
      <c:lineChart>
        <c:grouping val="standard"/>
        <c:varyColors val="0"/>
        <c:ser>
          <c:idx val="0"/>
          <c:order val="0"/>
          <c:tx>
            <c:strRef>
              <c:f>'state graph'!$J$3</c:f>
              <c:strCache>
                <c:ptCount val="1"/>
                <c:pt idx="0">
                  <c:v>Count of Order Quantity</c:v>
                </c:pt>
              </c:strCache>
            </c:strRef>
          </c:tx>
          <c:spPr>
            <a:ln w="34925" cap="rnd">
              <a:solidFill>
                <a:schemeClr val="accent4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'state graph'!$I$4:$I$46</c:f>
              <c:strCache>
                <c:ptCount val="43"/>
                <c:pt idx="0">
                  <c:v>New Mexico</c:v>
                </c:pt>
                <c:pt idx="1">
                  <c:v>Florida</c:v>
                </c:pt>
                <c:pt idx="2">
                  <c:v>West Virginia</c:v>
                </c:pt>
                <c:pt idx="3">
                  <c:v>Virginia</c:v>
                </c:pt>
                <c:pt idx="4">
                  <c:v>Utah</c:v>
                </c:pt>
                <c:pt idx="5">
                  <c:v>Georgia</c:v>
                </c:pt>
                <c:pt idx="6">
                  <c:v>Alabama</c:v>
                </c:pt>
                <c:pt idx="7">
                  <c:v>Missouri</c:v>
                </c:pt>
                <c:pt idx="8">
                  <c:v>Maine</c:v>
                </c:pt>
                <c:pt idx="9">
                  <c:v>California</c:v>
                </c:pt>
                <c:pt idx="10">
                  <c:v>Washington</c:v>
                </c:pt>
                <c:pt idx="11">
                  <c:v>South Carolina</c:v>
                </c:pt>
                <c:pt idx="12">
                  <c:v>Indiana</c:v>
                </c:pt>
                <c:pt idx="13">
                  <c:v>Idaho</c:v>
                </c:pt>
                <c:pt idx="14">
                  <c:v>Kentucky</c:v>
                </c:pt>
                <c:pt idx="15">
                  <c:v>Connecticut</c:v>
                </c:pt>
                <c:pt idx="16">
                  <c:v>Nevada</c:v>
                </c:pt>
                <c:pt idx="17">
                  <c:v>Rhode Island</c:v>
                </c:pt>
                <c:pt idx="18">
                  <c:v>Massachusetts</c:v>
                </c:pt>
                <c:pt idx="19">
                  <c:v>Oklahoma</c:v>
                </c:pt>
                <c:pt idx="20">
                  <c:v>Maryland</c:v>
                </c:pt>
                <c:pt idx="21">
                  <c:v>Michigan</c:v>
                </c:pt>
                <c:pt idx="22">
                  <c:v>Iowa</c:v>
                </c:pt>
                <c:pt idx="23">
                  <c:v>Tennessee</c:v>
                </c:pt>
                <c:pt idx="24">
                  <c:v>Wisconsin</c:v>
                </c:pt>
                <c:pt idx="25">
                  <c:v>New York</c:v>
                </c:pt>
                <c:pt idx="26">
                  <c:v>Kansas</c:v>
                </c:pt>
                <c:pt idx="27">
                  <c:v>Colorado</c:v>
                </c:pt>
                <c:pt idx="28">
                  <c:v>Minnesota</c:v>
                </c:pt>
                <c:pt idx="29">
                  <c:v>North Dakota</c:v>
                </c:pt>
                <c:pt idx="30">
                  <c:v>Ohio</c:v>
                </c:pt>
                <c:pt idx="31">
                  <c:v>Louisiana</c:v>
                </c:pt>
                <c:pt idx="32">
                  <c:v>North Carolina</c:v>
                </c:pt>
                <c:pt idx="33">
                  <c:v>New Jersey</c:v>
                </c:pt>
                <c:pt idx="34">
                  <c:v>Arizona</c:v>
                </c:pt>
                <c:pt idx="35">
                  <c:v>Texas</c:v>
                </c:pt>
                <c:pt idx="36">
                  <c:v>Montana</c:v>
                </c:pt>
                <c:pt idx="37">
                  <c:v>Pennsylvania</c:v>
                </c:pt>
                <c:pt idx="38">
                  <c:v>Illinois</c:v>
                </c:pt>
                <c:pt idx="39">
                  <c:v>Oregon</c:v>
                </c:pt>
                <c:pt idx="40">
                  <c:v>New Hampshire</c:v>
                </c:pt>
                <c:pt idx="41">
                  <c:v>Vermont</c:v>
                </c:pt>
                <c:pt idx="42">
                  <c:v>Delaware</c:v>
                </c:pt>
              </c:strCache>
            </c:strRef>
          </c:cat>
          <c:val>
            <c:numRef>
              <c:f>'state graph'!$J$4:$J$46</c:f>
              <c:numCache>
                <c:formatCode>General</c:formatCode>
                <c:ptCount val="43"/>
                <c:pt idx="0">
                  <c:v>289</c:v>
                </c:pt>
                <c:pt idx="1">
                  <c:v>286</c:v>
                </c:pt>
                <c:pt idx="2">
                  <c:v>285</c:v>
                </c:pt>
                <c:pt idx="3">
                  <c:v>267</c:v>
                </c:pt>
                <c:pt idx="4">
                  <c:v>257</c:v>
                </c:pt>
                <c:pt idx="5">
                  <c:v>254</c:v>
                </c:pt>
                <c:pt idx="6">
                  <c:v>250</c:v>
                </c:pt>
                <c:pt idx="7">
                  <c:v>235</c:v>
                </c:pt>
                <c:pt idx="8">
                  <c:v>234</c:v>
                </c:pt>
                <c:pt idx="9">
                  <c:v>230</c:v>
                </c:pt>
                <c:pt idx="10">
                  <c:v>225</c:v>
                </c:pt>
                <c:pt idx="11">
                  <c:v>222</c:v>
                </c:pt>
                <c:pt idx="12">
                  <c:v>216</c:v>
                </c:pt>
                <c:pt idx="13">
                  <c:v>210</c:v>
                </c:pt>
                <c:pt idx="14">
                  <c:v>205</c:v>
                </c:pt>
                <c:pt idx="15">
                  <c:v>202</c:v>
                </c:pt>
                <c:pt idx="16">
                  <c:v>199</c:v>
                </c:pt>
                <c:pt idx="17">
                  <c:v>197</c:v>
                </c:pt>
                <c:pt idx="18">
                  <c:v>195</c:v>
                </c:pt>
                <c:pt idx="19">
                  <c:v>192</c:v>
                </c:pt>
                <c:pt idx="20">
                  <c:v>191</c:v>
                </c:pt>
                <c:pt idx="21">
                  <c:v>191</c:v>
                </c:pt>
                <c:pt idx="22">
                  <c:v>182</c:v>
                </c:pt>
                <c:pt idx="23">
                  <c:v>181</c:v>
                </c:pt>
                <c:pt idx="24">
                  <c:v>180</c:v>
                </c:pt>
                <c:pt idx="25">
                  <c:v>178</c:v>
                </c:pt>
                <c:pt idx="26">
                  <c:v>178</c:v>
                </c:pt>
                <c:pt idx="27">
                  <c:v>177</c:v>
                </c:pt>
                <c:pt idx="28">
                  <c:v>175</c:v>
                </c:pt>
                <c:pt idx="29">
                  <c:v>171</c:v>
                </c:pt>
                <c:pt idx="30">
                  <c:v>168</c:v>
                </c:pt>
                <c:pt idx="31">
                  <c:v>163</c:v>
                </c:pt>
                <c:pt idx="32">
                  <c:v>160</c:v>
                </c:pt>
                <c:pt idx="33">
                  <c:v>156</c:v>
                </c:pt>
                <c:pt idx="34">
                  <c:v>156</c:v>
                </c:pt>
                <c:pt idx="35">
                  <c:v>153</c:v>
                </c:pt>
                <c:pt idx="36">
                  <c:v>153</c:v>
                </c:pt>
                <c:pt idx="37">
                  <c:v>152</c:v>
                </c:pt>
                <c:pt idx="38">
                  <c:v>151</c:v>
                </c:pt>
                <c:pt idx="39">
                  <c:v>151</c:v>
                </c:pt>
                <c:pt idx="40">
                  <c:v>141</c:v>
                </c:pt>
                <c:pt idx="41">
                  <c:v>133</c:v>
                </c:pt>
                <c:pt idx="42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4C-465C-BF92-C1E9634EBBF5}"/>
            </c:ext>
          </c:extLst>
        </c:ser>
        <c:ser>
          <c:idx val="1"/>
          <c:order val="1"/>
          <c:tx>
            <c:strRef>
              <c:f>'state graph'!$K$3</c:f>
              <c:strCache>
                <c:ptCount val="1"/>
                <c:pt idx="0">
                  <c:v>Sum of Sales Amount</c:v>
                </c:pt>
              </c:strCache>
            </c:strRef>
          </c:tx>
          <c:spPr>
            <a:ln w="34925" cap="rnd">
              <a:solidFill>
                <a:schemeClr val="accent4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'state graph'!$I$4:$I$46</c:f>
              <c:strCache>
                <c:ptCount val="43"/>
                <c:pt idx="0">
                  <c:v>New Mexico</c:v>
                </c:pt>
                <c:pt idx="1">
                  <c:v>Florida</c:v>
                </c:pt>
                <c:pt idx="2">
                  <c:v>West Virginia</c:v>
                </c:pt>
                <c:pt idx="3">
                  <c:v>Virginia</c:v>
                </c:pt>
                <c:pt idx="4">
                  <c:v>Utah</c:v>
                </c:pt>
                <c:pt idx="5">
                  <c:v>Georgia</c:v>
                </c:pt>
                <c:pt idx="6">
                  <c:v>Alabama</c:v>
                </c:pt>
                <c:pt idx="7">
                  <c:v>Missouri</c:v>
                </c:pt>
                <c:pt idx="8">
                  <c:v>Maine</c:v>
                </c:pt>
                <c:pt idx="9">
                  <c:v>California</c:v>
                </c:pt>
                <c:pt idx="10">
                  <c:v>Washington</c:v>
                </c:pt>
                <c:pt idx="11">
                  <c:v>South Carolina</c:v>
                </c:pt>
                <c:pt idx="12">
                  <c:v>Indiana</c:v>
                </c:pt>
                <c:pt idx="13">
                  <c:v>Idaho</c:v>
                </c:pt>
                <c:pt idx="14">
                  <c:v>Kentucky</c:v>
                </c:pt>
                <c:pt idx="15">
                  <c:v>Connecticut</c:v>
                </c:pt>
                <c:pt idx="16">
                  <c:v>Nevada</c:v>
                </c:pt>
                <c:pt idx="17">
                  <c:v>Rhode Island</c:v>
                </c:pt>
                <c:pt idx="18">
                  <c:v>Massachusetts</c:v>
                </c:pt>
                <c:pt idx="19">
                  <c:v>Oklahoma</c:v>
                </c:pt>
                <c:pt idx="20">
                  <c:v>Maryland</c:v>
                </c:pt>
                <c:pt idx="21">
                  <c:v>Michigan</c:v>
                </c:pt>
                <c:pt idx="22">
                  <c:v>Iowa</c:v>
                </c:pt>
                <c:pt idx="23">
                  <c:v>Tennessee</c:v>
                </c:pt>
                <c:pt idx="24">
                  <c:v>Wisconsin</c:v>
                </c:pt>
                <c:pt idx="25">
                  <c:v>New York</c:v>
                </c:pt>
                <c:pt idx="26">
                  <c:v>Kansas</c:v>
                </c:pt>
                <c:pt idx="27">
                  <c:v>Colorado</c:v>
                </c:pt>
                <c:pt idx="28">
                  <c:v>Minnesota</c:v>
                </c:pt>
                <c:pt idx="29">
                  <c:v>North Dakota</c:v>
                </c:pt>
                <c:pt idx="30">
                  <c:v>Ohio</c:v>
                </c:pt>
                <c:pt idx="31">
                  <c:v>Louisiana</c:v>
                </c:pt>
                <c:pt idx="32">
                  <c:v>North Carolina</c:v>
                </c:pt>
                <c:pt idx="33">
                  <c:v>New Jersey</c:v>
                </c:pt>
                <c:pt idx="34">
                  <c:v>Arizona</c:v>
                </c:pt>
                <c:pt idx="35">
                  <c:v>Texas</c:v>
                </c:pt>
                <c:pt idx="36">
                  <c:v>Montana</c:v>
                </c:pt>
                <c:pt idx="37">
                  <c:v>Pennsylvania</c:v>
                </c:pt>
                <c:pt idx="38">
                  <c:v>Illinois</c:v>
                </c:pt>
                <c:pt idx="39">
                  <c:v>Oregon</c:v>
                </c:pt>
                <c:pt idx="40">
                  <c:v>New Hampshire</c:v>
                </c:pt>
                <c:pt idx="41">
                  <c:v>Vermont</c:v>
                </c:pt>
                <c:pt idx="42">
                  <c:v>Delaware</c:v>
                </c:pt>
              </c:strCache>
            </c:strRef>
          </c:cat>
          <c:val>
            <c:numRef>
              <c:f>'state graph'!$K$4:$K$46</c:f>
              <c:numCache>
                <c:formatCode>"₹"\ #,##0;#,##0\ \-"₹";"₹"\ #,##0</c:formatCode>
                <c:ptCount val="43"/>
                <c:pt idx="0">
                  <c:v>573759.93000000005</c:v>
                </c:pt>
                <c:pt idx="1">
                  <c:v>548641.48</c:v>
                </c:pt>
                <c:pt idx="2">
                  <c:v>546707.31999999995</c:v>
                </c:pt>
                <c:pt idx="3">
                  <c:v>415825.26</c:v>
                </c:pt>
                <c:pt idx="4">
                  <c:v>397402.62</c:v>
                </c:pt>
                <c:pt idx="5">
                  <c:v>569311.30000000005</c:v>
                </c:pt>
                <c:pt idx="6">
                  <c:v>393137.08</c:v>
                </c:pt>
                <c:pt idx="7">
                  <c:v>440341.77</c:v>
                </c:pt>
                <c:pt idx="8">
                  <c:v>398643.96</c:v>
                </c:pt>
                <c:pt idx="9">
                  <c:v>451054.12</c:v>
                </c:pt>
                <c:pt idx="10">
                  <c:v>410652.59</c:v>
                </c:pt>
                <c:pt idx="11">
                  <c:v>352855.05</c:v>
                </c:pt>
                <c:pt idx="12">
                  <c:v>343630.86</c:v>
                </c:pt>
                <c:pt idx="13">
                  <c:v>415551.12</c:v>
                </c:pt>
                <c:pt idx="14">
                  <c:v>298085.65000000002</c:v>
                </c:pt>
                <c:pt idx="15">
                  <c:v>500715.56</c:v>
                </c:pt>
                <c:pt idx="16">
                  <c:v>277800.36</c:v>
                </c:pt>
                <c:pt idx="17">
                  <c:v>257871.98</c:v>
                </c:pt>
                <c:pt idx="18">
                  <c:v>268589.86</c:v>
                </c:pt>
                <c:pt idx="19">
                  <c:v>411710.31</c:v>
                </c:pt>
                <c:pt idx="20">
                  <c:v>316655.06</c:v>
                </c:pt>
                <c:pt idx="21">
                  <c:v>298939.40000000002</c:v>
                </c:pt>
                <c:pt idx="22">
                  <c:v>252124.77</c:v>
                </c:pt>
                <c:pt idx="23">
                  <c:v>280150.15000000002</c:v>
                </c:pt>
                <c:pt idx="24">
                  <c:v>308406.33</c:v>
                </c:pt>
                <c:pt idx="25">
                  <c:v>255830.88</c:v>
                </c:pt>
                <c:pt idx="26">
                  <c:v>463501.88</c:v>
                </c:pt>
                <c:pt idx="27">
                  <c:v>318866.71000000002</c:v>
                </c:pt>
                <c:pt idx="28">
                  <c:v>362333.1</c:v>
                </c:pt>
                <c:pt idx="29">
                  <c:v>258621.34</c:v>
                </c:pt>
                <c:pt idx="30">
                  <c:v>332995.21999999997</c:v>
                </c:pt>
                <c:pt idx="31">
                  <c:v>274655.71999999997</c:v>
                </c:pt>
                <c:pt idx="32">
                  <c:v>319702.53000000003</c:v>
                </c:pt>
                <c:pt idx="33">
                  <c:v>270404.87</c:v>
                </c:pt>
                <c:pt idx="34">
                  <c:v>226229.28</c:v>
                </c:pt>
                <c:pt idx="35">
                  <c:v>268019.73</c:v>
                </c:pt>
                <c:pt idx="36">
                  <c:v>243411.97</c:v>
                </c:pt>
                <c:pt idx="37">
                  <c:v>263217.91999999998</c:v>
                </c:pt>
                <c:pt idx="38">
                  <c:v>268940.23</c:v>
                </c:pt>
                <c:pt idx="39">
                  <c:v>296749.27</c:v>
                </c:pt>
                <c:pt idx="40">
                  <c:v>181927.6</c:v>
                </c:pt>
                <c:pt idx="41">
                  <c:v>218532.28</c:v>
                </c:pt>
                <c:pt idx="42">
                  <c:v>188041.14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4C-465C-BF92-C1E9634EB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2922224"/>
        <c:axId val="402923664"/>
      </c:lineChart>
      <c:catAx>
        <c:axId val="40292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923664"/>
        <c:crosses val="autoZero"/>
        <c:auto val="1"/>
        <c:lblAlgn val="ctr"/>
        <c:lblOffset val="100"/>
        <c:noMultiLvlLbl val="0"/>
      </c:catAx>
      <c:valAx>
        <c:axId val="40292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92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[Project1 excel.xlsx]shipping graph!shipping amount</c:name>
    <c:fmtId val="5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'shipping graph'!$B$1:$B$3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'shipping graph'!$A$4:$A$799</c:f>
              <c:strCache>
                <c:ptCount val="795"/>
                <c:pt idx="0">
                  <c:v>C001</c:v>
                </c:pt>
                <c:pt idx="1">
                  <c:v>C002</c:v>
                </c:pt>
                <c:pt idx="2">
                  <c:v>C003</c:v>
                </c:pt>
                <c:pt idx="3">
                  <c:v>C004</c:v>
                </c:pt>
                <c:pt idx="4">
                  <c:v>C005</c:v>
                </c:pt>
                <c:pt idx="5">
                  <c:v>C006</c:v>
                </c:pt>
                <c:pt idx="6">
                  <c:v>C007</c:v>
                </c:pt>
                <c:pt idx="7">
                  <c:v>C008</c:v>
                </c:pt>
                <c:pt idx="8">
                  <c:v>C009</c:v>
                </c:pt>
                <c:pt idx="9">
                  <c:v>C010</c:v>
                </c:pt>
                <c:pt idx="10">
                  <c:v>C011</c:v>
                </c:pt>
                <c:pt idx="11">
                  <c:v>C012</c:v>
                </c:pt>
                <c:pt idx="12">
                  <c:v>C013</c:v>
                </c:pt>
                <c:pt idx="13">
                  <c:v>C014</c:v>
                </c:pt>
                <c:pt idx="14">
                  <c:v>C015</c:v>
                </c:pt>
                <c:pt idx="15">
                  <c:v>C016</c:v>
                </c:pt>
                <c:pt idx="16">
                  <c:v>C017</c:v>
                </c:pt>
                <c:pt idx="17">
                  <c:v>C018</c:v>
                </c:pt>
                <c:pt idx="18">
                  <c:v>C019</c:v>
                </c:pt>
                <c:pt idx="19">
                  <c:v>C020</c:v>
                </c:pt>
                <c:pt idx="20">
                  <c:v>C021</c:v>
                </c:pt>
                <c:pt idx="21">
                  <c:v>C022</c:v>
                </c:pt>
                <c:pt idx="22">
                  <c:v>C023</c:v>
                </c:pt>
                <c:pt idx="23">
                  <c:v>C024</c:v>
                </c:pt>
                <c:pt idx="24">
                  <c:v>C025</c:v>
                </c:pt>
                <c:pt idx="25">
                  <c:v>C026</c:v>
                </c:pt>
                <c:pt idx="26">
                  <c:v>C027</c:v>
                </c:pt>
                <c:pt idx="27">
                  <c:v>C028</c:v>
                </c:pt>
                <c:pt idx="28">
                  <c:v>C029</c:v>
                </c:pt>
                <c:pt idx="29">
                  <c:v>C030</c:v>
                </c:pt>
                <c:pt idx="30">
                  <c:v>C031</c:v>
                </c:pt>
                <c:pt idx="31">
                  <c:v>C032</c:v>
                </c:pt>
                <c:pt idx="32">
                  <c:v>C033</c:v>
                </c:pt>
                <c:pt idx="33">
                  <c:v>C034</c:v>
                </c:pt>
                <c:pt idx="34">
                  <c:v>C035</c:v>
                </c:pt>
                <c:pt idx="35">
                  <c:v>C036</c:v>
                </c:pt>
                <c:pt idx="36">
                  <c:v>C037</c:v>
                </c:pt>
                <c:pt idx="37">
                  <c:v>C038</c:v>
                </c:pt>
                <c:pt idx="38">
                  <c:v>C039</c:v>
                </c:pt>
                <c:pt idx="39">
                  <c:v>C040</c:v>
                </c:pt>
                <c:pt idx="40">
                  <c:v>C041</c:v>
                </c:pt>
                <c:pt idx="41">
                  <c:v>C042</c:v>
                </c:pt>
                <c:pt idx="42">
                  <c:v>C043</c:v>
                </c:pt>
                <c:pt idx="43">
                  <c:v>C044</c:v>
                </c:pt>
                <c:pt idx="44">
                  <c:v>C045</c:v>
                </c:pt>
                <c:pt idx="45">
                  <c:v>C046</c:v>
                </c:pt>
                <c:pt idx="46">
                  <c:v>C047</c:v>
                </c:pt>
                <c:pt idx="47">
                  <c:v>C048</c:v>
                </c:pt>
                <c:pt idx="48">
                  <c:v>C049</c:v>
                </c:pt>
                <c:pt idx="49">
                  <c:v>C050</c:v>
                </c:pt>
                <c:pt idx="50">
                  <c:v>C051</c:v>
                </c:pt>
                <c:pt idx="51">
                  <c:v>C052</c:v>
                </c:pt>
                <c:pt idx="52">
                  <c:v>C053</c:v>
                </c:pt>
                <c:pt idx="53">
                  <c:v>C054</c:v>
                </c:pt>
                <c:pt idx="54">
                  <c:v>C055</c:v>
                </c:pt>
                <c:pt idx="55">
                  <c:v>C056</c:v>
                </c:pt>
                <c:pt idx="56">
                  <c:v>C057</c:v>
                </c:pt>
                <c:pt idx="57">
                  <c:v>C058</c:v>
                </c:pt>
                <c:pt idx="58">
                  <c:v>C059</c:v>
                </c:pt>
                <c:pt idx="59">
                  <c:v>C060</c:v>
                </c:pt>
                <c:pt idx="60">
                  <c:v>C061</c:v>
                </c:pt>
                <c:pt idx="61">
                  <c:v>C062</c:v>
                </c:pt>
                <c:pt idx="62">
                  <c:v>C063</c:v>
                </c:pt>
                <c:pt idx="63">
                  <c:v>C064</c:v>
                </c:pt>
                <c:pt idx="64">
                  <c:v>C065</c:v>
                </c:pt>
                <c:pt idx="65">
                  <c:v>C066</c:v>
                </c:pt>
                <c:pt idx="66">
                  <c:v>C067</c:v>
                </c:pt>
                <c:pt idx="67">
                  <c:v>C068</c:v>
                </c:pt>
                <c:pt idx="68">
                  <c:v>C069</c:v>
                </c:pt>
                <c:pt idx="69">
                  <c:v>C070</c:v>
                </c:pt>
                <c:pt idx="70">
                  <c:v>C071</c:v>
                </c:pt>
                <c:pt idx="71">
                  <c:v>C072</c:v>
                </c:pt>
                <c:pt idx="72">
                  <c:v>C073</c:v>
                </c:pt>
                <c:pt idx="73">
                  <c:v>C074</c:v>
                </c:pt>
                <c:pt idx="74">
                  <c:v>C075</c:v>
                </c:pt>
                <c:pt idx="75">
                  <c:v>C076</c:v>
                </c:pt>
                <c:pt idx="76">
                  <c:v>C077</c:v>
                </c:pt>
                <c:pt idx="77">
                  <c:v>C078</c:v>
                </c:pt>
                <c:pt idx="78">
                  <c:v>C079</c:v>
                </c:pt>
                <c:pt idx="79">
                  <c:v>C080</c:v>
                </c:pt>
                <c:pt idx="80">
                  <c:v>C081</c:v>
                </c:pt>
                <c:pt idx="81">
                  <c:v>C082</c:v>
                </c:pt>
                <c:pt idx="82">
                  <c:v>C083</c:v>
                </c:pt>
                <c:pt idx="83">
                  <c:v>C084</c:v>
                </c:pt>
                <c:pt idx="84">
                  <c:v>C085</c:v>
                </c:pt>
                <c:pt idx="85">
                  <c:v>C086</c:v>
                </c:pt>
                <c:pt idx="86">
                  <c:v>C087</c:v>
                </c:pt>
                <c:pt idx="87">
                  <c:v>C088</c:v>
                </c:pt>
                <c:pt idx="88">
                  <c:v>C089</c:v>
                </c:pt>
                <c:pt idx="89">
                  <c:v>C090</c:v>
                </c:pt>
                <c:pt idx="90">
                  <c:v>C091</c:v>
                </c:pt>
                <c:pt idx="91">
                  <c:v>C092</c:v>
                </c:pt>
                <c:pt idx="92">
                  <c:v>C093</c:v>
                </c:pt>
                <c:pt idx="93">
                  <c:v>C094</c:v>
                </c:pt>
                <c:pt idx="94">
                  <c:v>C095</c:v>
                </c:pt>
                <c:pt idx="95">
                  <c:v>C096</c:v>
                </c:pt>
                <c:pt idx="96">
                  <c:v>C097</c:v>
                </c:pt>
                <c:pt idx="97">
                  <c:v>C098</c:v>
                </c:pt>
                <c:pt idx="98">
                  <c:v>C099</c:v>
                </c:pt>
                <c:pt idx="99">
                  <c:v>C100</c:v>
                </c:pt>
                <c:pt idx="100">
                  <c:v>C101</c:v>
                </c:pt>
                <c:pt idx="101">
                  <c:v>C102</c:v>
                </c:pt>
                <c:pt idx="102">
                  <c:v>C103</c:v>
                </c:pt>
                <c:pt idx="103">
                  <c:v>C104</c:v>
                </c:pt>
                <c:pt idx="104">
                  <c:v>C105</c:v>
                </c:pt>
                <c:pt idx="105">
                  <c:v>C106</c:v>
                </c:pt>
                <c:pt idx="106">
                  <c:v>C107</c:v>
                </c:pt>
                <c:pt idx="107">
                  <c:v>C108</c:v>
                </c:pt>
                <c:pt idx="108">
                  <c:v>C109</c:v>
                </c:pt>
                <c:pt idx="109">
                  <c:v>C110</c:v>
                </c:pt>
                <c:pt idx="110">
                  <c:v>C111</c:v>
                </c:pt>
                <c:pt idx="111">
                  <c:v>C112</c:v>
                </c:pt>
                <c:pt idx="112">
                  <c:v>C113</c:v>
                </c:pt>
                <c:pt idx="113">
                  <c:v>C114</c:v>
                </c:pt>
                <c:pt idx="114">
                  <c:v>C115</c:v>
                </c:pt>
                <c:pt idx="115">
                  <c:v>C116</c:v>
                </c:pt>
                <c:pt idx="116">
                  <c:v>C117</c:v>
                </c:pt>
                <c:pt idx="117">
                  <c:v>C118</c:v>
                </c:pt>
                <c:pt idx="118">
                  <c:v>C119</c:v>
                </c:pt>
                <c:pt idx="119">
                  <c:v>C120</c:v>
                </c:pt>
                <c:pt idx="120">
                  <c:v>C121</c:v>
                </c:pt>
                <c:pt idx="121">
                  <c:v>C122</c:v>
                </c:pt>
                <c:pt idx="122">
                  <c:v>C123</c:v>
                </c:pt>
                <c:pt idx="123">
                  <c:v>C124</c:v>
                </c:pt>
                <c:pt idx="124">
                  <c:v>C125</c:v>
                </c:pt>
                <c:pt idx="125">
                  <c:v>C126</c:v>
                </c:pt>
                <c:pt idx="126">
                  <c:v>C127</c:v>
                </c:pt>
                <c:pt idx="127">
                  <c:v>C128</c:v>
                </c:pt>
                <c:pt idx="128">
                  <c:v>C129</c:v>
                </c:pt>
                <c:pt idx="129">
                  <c:v>C130</c:v>
                </c:pt>
                <c:pt idx="130">
                  <c:v>C131</c:v>
                </c:pt>
                <c:pt idx="131">
                  <c:v>C132</c:v>
                </c:pt>
                <c:pt idx="132">
                  <c:v>C133</c:v>
                </c:pt>
                <c:pt idx="133">
                  <c:v>C134</c:v>
                </c:pt>
                <c:pt idx="134">
                  <c:v>C135</c:v>
                </c:pt>
                <c:pt idx="135">
                  <c:v>C136</c:v>
                </c:pt>
                <c:pt idx="136">
                  <c:v>C137</c:v>
                </c:pt>
                <c:pt idx="137">
                  <c:v>C138</c:v>
                </c:pt>
                <c:pt idx="138">
                  <c:v>C139</c:v>
                </c:pt>
                <c:pt idx="139">
                  <c:v>C140</c:v>
                </c:pt>
                <c:pt idx="140">
                  <c:v>C141</c:v>
                </c:pt>
                <c:pt idx="141">
                  <c:v>C142</c:v>
                </c:pt>
                <c:pt idx="142">
                  <c:v>C143</c:v>
                </c:pt>
                <c:pt idx="143">
                  <c:v>C144</c:v>
                </c:pt>
                <c:pt idx="144">
                  <c:v>C145</c:v>
                </c:pt>
                <c:pt idx="145">
                  <c:v>C146</c:v>
                </c:pt>
                <c:pt idx="146">
                  <c:v>C147</c:v>
                </c:pt>
                <c:pt idx="147">
                  <c:v>C148</c:v>
                </c:pt>
                <c:pt idx="148">
                  <c:v>C149</c:v>
                </c:pt>
                <c:pt idx="149">
                  <c:v>C150</c:v>
                </c:pt>
                <c:pt idx="150">
                  <c:v>C151</c:v>
                </c:pt>
                <c:pt idx="151">
                  <c:v>C152</c:v>
                </c:pt>
                <c:pt idx="152">
                  <c:v>C153</c:v>
                </c:pt>
                <c:pt idx="153">
                  <c:v>C154</c:v>
                </c:pt>
                <c:pt idx="154">
                  <c:v>C155</c:v>
                </c:pt>
                <c:pt idx="155">
                  <c:v>C156</c:v>
                </c:pt>
                <c:pt idx="156">
                  <c:v>C157</c:v>
                </c:pt>
                <c:pt idx="157">
                  <c:v>C158</c:v>
                </c:pt>
                <c:pt idx="158">
                  <c:v>C159</c:v>
                </c:pt>
                <c:pt idx="159">
                  <c:v>C160</c:v>
                </c:pt>
                <c:pt idx="160">
                  <c:v>C161</c:v>
                </c:pt>
                <c:pt idx="161">
                  <c:v>C162</c:v>
                </c:pt>
                <c:pt idx="162">
                  <c:v>C163</c:v>
                </c:pt>
                <c:pt idx="163">
                  <c:v>C164</c:v>
                </c:pt>
                <c:pt idx="164">
                  <c:v>C165</c:v>
                </c:pt>
                <c:pt idx="165">
                  <c:v>C166</c:v>
                </c:pt>
                <c:pt idx="166">
                  <c:v>C167</c:v>
                </c:pt>
                <c:pt idx="167">
                  <c:v>C168</c:v>
                </c:pt>
                <c:pt idx="168">
                  <c:v>C169</c:v>
                </c:pt>
                <c:pt idx="169">
                  <c:v>C170</c:v>
                </c:pt>
                <c:pt idx="170">
                  <c:v>C171</c:v>
                </c:pt>
                <c:pt idx="171">
                  <c:v>C172</c:v>
                </c:pt>
                <c:pt idx="172">
                  <c:v>C173</c:v>
                </c:pt>
                <c:pt idx="173">
                  <c:v>C174</c:v>
                </c:pt>
                <c:pt idx="174">
                  <c:v>C175</c:v>
                </c:pt>
                <c:pt idx="175">
                  <c:v>C176</c:v>
                </c:pt>
                <c:pt idx="176">
                  <c:v>C177</c:v>
                </c:pt>
                <c:pt idx="177">
                  <c:v>C178</c:v>
                </c:pt>
                <c:pt idx="178">
                  <c:v>C179</c:v>
                </c:pt>
                <c:pt idx="179">
                  <c:v>C180</c:v>
                </c:pt>
                <c:pt idx="180">
                  <c:v>C181</c:v>
                </c:pt>
                <c:pt idx="181">
                  <c:v>C182</c:v>
                </c:pt>
                <c:pt idx="182">
                  <c:v>C183</c:v>
                </c:pt>
                <c:pt idx="183">
                  <c:v>C184</c:v>
                </c:pt>
                <c:pt idx="184">
                  <c:v>C185</c:v>
                </c:pt>
                <c:pt idx="185">
                  <c:v>C186</c:v>
                </c:pt>
                <c:pt idx="186">
                  <c:v>C187</c:v>
                </c:pt>
                <c:pt idx="187">
                  <c:v>C188</c:v>
                </c:pt>
                <c:pt idx="188">
                  <c:v>C189</c:v>
                </c:pt>
                <c:pt idx="189">
                  <c:v>C190</c:v>
                </c:pt>
                <c:pt idx="190">
                  <c:v>C191</c:v>
                </c:pt>
                <c:pt idx="191">
                  <c:v>C192</c:v>
                </c:pt>
                <c:pt idx="192">
                  <c:v>C193</c:v>
                </c:pt>
                <c:pt idx="193">
                  <c:v>C194</c:v>
                </c:pt>
                <c:pt idx="194">
                  <c:v>C195</c:v>
                </c:pt>
                <c:pt idx="195">
                  <c:v>C196</c:v>
                </c:pt>
                <c:pt idx="196">
                  <c:v>C197</c:v>
                </c:pt>
                <c:pt idx="197">
                  <c:v>C198</c:v>
                </c:pt>
                <c:pt idx="198">
                  <c:v>C199</c:v>
                </c:pt>
                <c:pt idx="199">
                  <c:v>C200</c:v>
                </c:pt>
                <c:pt idx="200">
                  <c:v>C201</c:v>
                </c:pt>
                <c:pt idx="201">
                  <c:v>C202</c:v>
                </c:pt>
                <c:pt idx="202">
                  <c:v>C203</c:v>
                </c:pt>
                <c:pt idx="203">
                  <c:v>C204</c:v>
                </c:pt>
                <c:pt idx="204">
                  <c:v>C205</c:v>
                </c:pt>
                <c:pt idx="205">
                  <c:v>C206</c:v>
                </c:pt>
                <c:pt idx="206">
                  <c:v>C207</c:v>
                </c:pt>
                <c:pt idx="207">
                  <c:v>C208</c:v>
                </c:pt>
                <c:pt idx="208">
                  <c:v>C209</c:v>
                </c:pt>
                <c:pt idx="209">
                  <c:v>C210</c:v>
                </c:pt>
                <c:pt idx="210">
                  <c:v>C211</c:v>
                </c:pt>
                <c:pt idx="211">
                  <c:v>C212</c:v>
                </c:pt>
                <c:pt idx="212">
                  <c:v>C213</c:v>
                </c:pt>
                <c:pt idx="213">
                  <c:v>C214</c:v>
                </c:pt>
                <c:pt idx="214">
                  <c:v>C215</c:v>
                </c:pt>
                <c:pt idx="215">
                  <c:v>C216</c:v>
                </c:pt>
                <c:pt idx="216">
                  <c:v>C217</c:v>
                </c:pt>
                <c:pt idx="217">
                  <c:v>C218</c:v>
                </c:pt>
                <c:pt idx="218">
                  <c:v>C219</c:v>
                </c:pt>
                <c:pt idx="219">
                  <c:v>C220</c:v>
                </c:pt>
                <c:pt idx="220">
                  <c:v>C221</c:v>
                </c:pt>
                <c:pt idx="221">
                  <c:v>C222</c:v>
                </c:pt>
                <c:pt idx="222">
                  <c:v>C223</c:v>
                </c:pt>
                <c:pt idx="223">
                  <c:v>C224</c:v>
                </c:pt>
                <c:pt idx="224">
                  <c:v>C225</c:v>
                </c:pt>
                <c:pt idx="225">
                  <c:v>C226</c:v>
                </c:pt>
                <c:pt idx="226">
                  <c:v>C227</c:v>
                </c:pt>
                <c:pt idx="227">
                  <c:v>C228</c:v>
                </c:pt>
                <c:pt idx="228">
                  <c:v>C229</c:v>
                </c:pt>
                <c:pt idx="229">
                  <c:v>C230</c:v>
                </c:pt>
                <c:pt idx="230">
                  <c:v>C231</c:v>
                </c:pt>
                <c:pt idx="231">
                  <c:v>C232</c:v>
                </c:pt>
                <c:pt idx="232">
                  <c:v>C233</c:v>
                </c:pt>
                <c:pt idx="233">
                  <c:v>C234</c:v>
                </c:pt>
                <c:pt idx="234">
                  <c:v>C235</c:v>
                </c:pt>
                <c:pt idx="235">
                  <c:v>C236</c:v>
                </c:pt>
                <c:pt idx="236">
                  <c:v>C237</c:v>
                </c:pt>
                <c:pt idx="237">
                  <c:v>C238</c:v>
                </c:pt>
                <c:pt idx="238">
                  <c:v>C239</c:v>
                </c:pt>
                <c:pt idx="239">
                  <c:v>C240</c:v>
                </c:pt>
                <c:pt idx="240">
                  <c:v>C241</c:v>
                </c:pt>
                <c:pt idx="241">
                  <c:v>C242</c:v>
                </c:pt>
                <c:pt idx="242">
                  <c:v>C243</c:v>
                </c:pt>
                <c:pt idx="243">
                  <c:v>C244</c:v>
                </c:pt>
                <c:pt idx="244">
                  <c:v>C245</c:v>
                </c:pt>
                <c:pt idx="245">
                  <c:v>C246</c:v>
                </c:pt>
                <c:pt idx="246">
                  <c:v>C247</c:v>
                </c:pt>
                <c:pt idx="247">
                  <c:v>C248</c:v>
                </c:pt>
                <c:pt idx="248">
                  <c:v>C249</c:v>
                </c:pt>
                <c:pt idx="249">
                  <c:v>C250</c:v>
                </c:pt>
                <c:pt idx="250">
                  <c:v>C251</c:v>
                </c:pt>
                <c:pt idx="251">
                  <c:v>C252</c:v>
                </c:pt>
                <c:pt idx="252">
                  <c:v>C253</c:v>
                </c:pt>
                <c:pt idx="253">
                  <c:v>C254</c:v>
                </c:pt>
                <c:pt idx="254">
                  <c:v>C255</c:v>
                </c:pt>
                <c:pt idx="255">
                  <c:v>C256</c:v>
                </c:pt>
                <c:pt idx="256">
                  <c:v>C257</c:v>
                </c:pt>
                <c:pt idx="257">
                  <c:v>C258</c:v>
                </c:pt>
                <c:pt idx="258">
                  <c:v>C259</c:v>
                </c:pt>
                <c:pt idx="259">
                  <c:v>C260</c:v>
                </c:pt>
                <c:pt idx="260">
                  <c:v>C261</c:v>
                </c:pt>
                <c:pt idx="261">
                  <c:v>C262</c:v>
                </c:pt>
                <c:pt idx="262">
                  <c:v>C263</c:v>
                </c:pt>
                <c:pt idx="263">
                  <c:v>C264</c:v>
                </c:pt>
                <c:pt idx="264">
                  <c:v>C265</c:v>
                </c:pt>
                <c:pt idx="265">
                  <c:v>C266</c:v>
                </c:pt>
                <c:pt idx="266">
                  <c:v>C267</c:v>
                </c:pt>
                <c:pt idx="267">
                  <c:v>C268</c:v>
                </c:pt>
                <c:pt idx="268">
                  <c:v>C269</c:v>
                </c:pt>
                <c:pt idx="269">
                  <c:v>C270</c:v>
                </c:pt>
                <c:pt idx="270">
                  <c:v>C271</c:v>
                </c:pt>
                <c:pt idx="271">
                  <c:v>C272</c:v>
                </c:pt>
                <c:pt idx="272">
                  <c:v>C273</c:v>
                </c:pt>
                <c:pt idx="273">
                  <c:v>C274</c:v>
                </c:pt>
                <c:pt idx="274">
                  <c:v>C275</c:v>
                </c:pt>
                <c:pt idx="275">
                  <c:v>C276</c:v>
                </c:pt>
                <c:pt idx="276">
                  <c:v>C277</c:v>
                </c:pt>
                <c:pt idx="277">
                  <c:v>C278</c:v>
                </c:pt>
                <c:pt idx="278">
                  <c:v>C279</c:v>
                </c:pt>
                <c:pt idx="279">
                  <c:v>C280</c:v>
                </c:pt>
                <c:pt idx="280">
                  <c:v>C281</c:v>
                </c:pt>
                <c:pt idx="281">
                  <c:v>C282</c:v>
                </c:pt>
                <c:pt idx="282">
                  <c:v>C283</c:v>
                </c:pt>
                <c:pt idx="283">
                  <c:v>C284</c:v>
                </c:pt>
                <c:pt idx="284">
                  <c:v>C285</c:v>
                </c:pt>
                <c:pt idx="285">
                  <c:v>C286</c:v>
                </c:pt>
                <c:pt idx="286">
                  <c:v>C287</c:v>
                </c:pt>
                <c:pt idx="287">
                  <c:v>C288</c:v>
                </c:pt>
                <c:pt idx="288">
                  <c:v>C289</c:v>
                </c:pt>
                <c:pt idx="289">
                  <c:v>C290</c:v>
                </c:pt>
                <c:pt idx="290">
                  <c:v>C291</c:v>
                </c:pt>
                <c:pt idx="291">
                  <c:v>C292</c:v>
                </c:pt>
                <c:pt idx="292">
                  <c:v>C293</c:v>
                </c:pt>
                <c:pt idx="293">
                  <c:v>C294</c:v>
                </c:pt>
                <c:pt idx="294">
                  <c:v>C295</c:v>
                </c:pt>
                <c:pt idx="295">
                  <c:v>C296</c:v>
                </c:pt>
                <c:pt idx="296">
                  <c:v>C297</c:v>
                </c:pt>
                <c:pt idx="297">
                  <c:v>C298</c:v>
                </c:pt>
                <c:pt idx="298">
                  <c:v>C299</c:v>
                </c:pt>
                <c:pt idx="299">
                  <c:v>C300</c:v>
                </c:pt>
                <c:pt idx="300">
                  <c:v>C301</c:v>
                </c:pt>
                <c:pt idx="301">
                  <c:v>C302</c:v>
                </c:pt>
                <c:pt idx="302">
                  <c:v>C303</c:v>
                </c:pt>
                <c:pt idx="303">
                  <c:v>C304</c:v>
                </c:pt>
                <c:pt idx="304">
                  <c:v>C305</c:v>
                </c:pt>
                <c:pt idx="305">
                  <c:v>C306</c:v>
                </c:pt>
                <c:pt idx="306">
                  <c:v>C307</c:v>
                </c:pt>
                <c:pt idx="307">
                  <c:v>C308</c:v>
                </c:pt>
                <c:pt idx="308">
                  <c:v>C309</c:v>
                </c:pt>
                <c:pt idx="309">
                  <c:v>C310</c:v>
                </c:pt>
                <c:pt idx="310">
                  <c:v>C311</c:v>
                </c:pt>
                <c:pt idx="311">
                  <c:v>C312</c:v>
                </c:pt>
                <c:pt idx="312">
                  <c:v>C313</c:v>
                </c:pt>
                <c:pt idx="313">
                  <c:v>C314</c:v>
                </c:pt>
                <c:pt idx="314">
                  <c:v>C315</c:v>
                </c:pt>
                <c:pt idx="315">
                  <c:v>C316</c:v>
                </c:pt>
                <c:pt idx="316">
                  <c:v>C317</c:v>
                </c:pt>
                <c:pt idx="317">
                  <c:v>C318</c:v>
                </c:pt>
                <c:pt idx="318">
                  <c:v>C319</c:v>
                </c:pt>
                <c:pt idx="319">
                  <c:v>C320</c:v>
                </c:pt>
                <c:pt idx="320">
                  <c:v>C321</c:v>
                </c:pt>
                <c:pt idx="321">
                  <c:v>C322</c:v>
                </c:pt>
                <c:pt idx="322">
                  <c:v>C323</c:v>
                </c:pt>
                <c:pt idx="323">
                  <c:v>C324</c:v>
                </c:pt>
                <c:pt idx="324">
                  <c:v>C325</c:v>
                </c:pt>
                <c:pt idx="325">
                  <c:v>C326</c:v>
                </c:pt>
                <c:pt idx="326">
                  <c:v>C327</c:v>
                </c:pt>
                <c:pt idx="327">
                  <c:v>C328</c:v>
                </c:pt>
                <c:pt idx="328">
                  <c:v>C329</c:v>
                </c:pt>
                <c:pt idx="329">
                  <c:v>C330</c:v>
                </c:pt>
                <c:pt idx="330">
                  <c:v>C331</c:v>
                </c:pt>
                <c:pt idx="331">
                  <c:v>C332</c:v>
                </c:pt>
                <c:pt idx="332">
                  <c:v>C333</c:v>
                </c:pt>
                <c:pt idx="333">
                  <c:v>C334</c:v>
                </c:pt>
                <c:pt idx="334">
                  <c:v>C335</c:v>
                </c:pt>
                <c:pt idx="335">
                  <c:v>C336</c:v>
                </c:pt>
                <c:pt idx="336">
                  <c:v>C337</c:v>
                </c:pt>
                <c:pt idx="337">
                  <c:v>C338</c:v>
                </c:pt>
                <c:pt idx="338">
                  <c:v>C339</c:v>
                </c:pt>
                <c:pt idx="339">
                  <c:v>C340</c:v>
                </c:pt>
                <c:pt idx="340">
                  <c:v>C341</c:v>
                </c:pt>
                <c:pt idx="341">
                  <c:v>C342</c:v>
                </c:pt>
                <c:pt idx="342">
                  <c:v>C343</c:v>
                </c:pt>
                <c:pt idx="343">
                  <c:v>C344</c:v>
                </c:pt>
                <c:pt idx="344">
                  <c:v>C345</c:v>
                </c:pt>
                <c:pt idx="345">
                  <c:v>C346</c:v>
                </c:pt>
                <c:pt idx="346">
                  <c:v>C347</c:v>
                </c:pt>
                <c:pt idx="347">
                  <c:v>C348</c:v>
                </c:pt>
                <c:pt idx="348">
                  <c:v>C349</c:v>
                </c:pt>
                <c:pt idx="349">
                  <c:v>C350</c:v>
                </c:pt>
                <c:pt idx="350">
                  <c:v>C351</c:v>
                </c:pt>
                <c:pt idx="351">
                  <c:v>C352</c:v>
                </c:pt>
                <c:pt idx="352">
                  <c:v>C353</c:v>
                </c:pt>
                <c:pt idx="353">
                  <c:v>C354</c:v>
                </c:pt>
                <c:pt idx="354">
                  <c:v>C355</c:v>
                </c:pt>
                <c:pt idx="355">
                  <c:v>C356</c:v>
                </c:pt>
                <c:pt idx="356">
                  <c:v>C357</c:v>
                </c:pt>
                <c:pt idx="357">
                  <c:v>C358</c:v>
                </c:pt>
                <c:pt idx="358">
                  <c:v>C359</c:v>
                </c:pt>
                <c:pt idx="359">
                  <c:v>C360</c:v>
                </c:pt>
                <c:pt idx="360">
                  <c:v>C361</c:v>
                </c:pt>
                <c:pt idx="361">
                  <c:v>C362</c:v>
                </c:pt>
                <c:pt idx="362">
                  <c:v>C363</c:v>
                </c:pt>
                <c:pt idx="363">
                  <c:v>C364</c:v>
                </c:pt>
                <c:pt idx="364">
                  <c:v>C365</c:v>
                </c:pt>
                <c:pt idx="365">
                  <c:v>C366</c:v>
                </c:pt>
                <c:pt idx="366">
                  <c:v>C367</c:v>
                </c:pt>
                <c:pt idx="367">
                  <c:v>C368</c:v>
                </c:pt>
                <c:pt idx="368">
                  <c:v>C369</c:v>
                </c:pt>
                <c:pt idx="369">
                  <c:v>C370</c:v>
                </c:pt>
                <c:pt idx="370">
                  <c:v>C371</c:v>
                </c:pt>
                <c:pt idx="371">
                  <c:v>C372</c:v>
                </c:pt>
                <c:pt idx="372">
                  <c:v>C373</c:v>
                </c:pt>
                <c:pt idx="373">
                  <c:v>C374</c:v>
                </c:pt>
                <c:pt idx="374">
                  <c:v>C375</c:v>
                </c:pt>
                <c:pt idx="375">
                  <c:v>C376</c:v>
                </c:pt>
                <c:pt idx="376">
                  <c:v>C377</c:v>
                </c:pt>
                <c:pt idx="377">
                  <c:v>C378</c:v>
                </c:pt>
                <c:pt idx="378">
                  <c:v>C379</c:v>
                </c:pt>
                <c:pt idx="379">
                  <c:v>C380</c:v>
                </c:pt>
                <c:pt idx="380">
                  <c:v>C381</c:v>
                </c:pt>
                <c:pt idx="381">
                  <c:v>C382</c:v>
                </c:pt>
                <c:pt idx="382">
                  <c:v>C383</c:v>
                </c:pt>
                <c:pt idx="383">
                  <c:v>C384</c:v>
                </c:pt>
                <c:pt idx="384">
                  <c:v>C385</c:v>
                </c:pt>
                <c:pt idx="385">
                  <c:v>C386</c:v>
                </c:pt>
                <c:pt idx="386">
                  <c:v>C387</c:v>
                </c:pt>
                <c:pt idx="387">
                  <c:v>C388</c:v>
                </c:pt>
                <c:pt idx="388">
                  <c:v>C389</c:v>
                </c:pt>
                <c:pt idx="389">
                  <c:v>C390</c:v>
                </c:pt>
                <c:pt idx="390">
                  <c:v>C391</c:v>
                </c:pt>
                <c:pt idx="391">
                  <c:v>C392</c:v>
                </c:pt>
                <c:pt idx="392">
                  <c:v>C393</c:v>
                </c:pt>
                <c:pt idx="393">
                  <c:v>C394</c:v>
                </c:pt>
                <c:pt idx="394">
                  <c:v>C395</c:v>
                </c:pt>
                <c:pt idx="395">
                  <c:v>C396</c:v>
                </c:pt>
                <c:pt idx="396">
                  <c:v>C397</c:v>
                </c:pt>
                <c:pt idx="397">
                  <c:v>C398</c:v>
                </c:pt>
                <c:pt idx="398">
                  <c:v>C399</c:v>
                </c:pt>
                <c:pt idx="399">
                  <c:v>C400</c:v>
                </c:pt>
                <c:pt idx="400">
                  <c:v>C401</c:v>
                </c:pt>
                <c:pt idx="401">
                  <c:v>C402</c:v>
                </c:pt>
                <c:pt idx="402">
                  <c:v>C403</c:v>
                </c:pt>
                <c:pt idx="403">
                  <c:v>C404</c:v>
                </c:pt>
                <c:pt idx="404">
                  <c:v>C405</c:v>
                </c:pt>
                <c:pt idx="405">
                  <c:v>C406</c:v>
                </c:pt>
                <c:pt idx="406">
                  <c:v>C407</c:v>
                </c:pt>
                <c:pt idx="407">
                  <c:v>C408</c:v>
                </c:pt>
                <c:pt idx="408">
                  <c:v>C409</c:v>
                </c:pt>
                <c:pt idx="409">
                  <c:v>C410</c:v>
                </c:pt>
                <c:pt idx="410">
                  <c:v>C411</c:v>
                </c:pt>
                <c:pt idx="411">
                  <c:v>C412</c:v>
                </c:pt>
                <c:pt idx="412">
                  <c:v>C413</c:v>
                </c:pt>
                <c:pt idx="413">
                  <c:v>C414</c:v>
                </c:pt>
                <c:pt idx="414">
                  <c:v>C415</c:v>
                </c:pt>
                <c:pt idx="415">
                  <c:v>C416</c:v>
                </c:pt>
                <c:pt idx="416">
                  <c:v>C417</c:v>
                </c:pt>
                <c:pt idx="417">
                  <c:v>C418</c:v>
                </c:pt>
                <c:pt idx="418">
                  <c:v>C419</c:v>
                </c:pt>
                <c:pt idx="419">
                  <c:v>C420</c:v>
                </c:pt>
                <c:pt idx="420">
                  <c:v>C421</c:v>
                </c:pt>
                <c:pt idx="421">
                  <c:v>C422</c:v>
                </c:pt>
                <c:pt idx="422">
                  <c:v>C423</c:v>
                </c:pt>
                <c:pt idx="423">
                  <c:v>C424</c:v>
                </c:pt>
                <c:pt idx="424">
                  <c:v>C425</c:v>
                </c:pt>
                <c:pt idx="425">
                  <c:v>C426</c:v>
                </c:pt>
                <c:pt idx="426">
                  <c:v>C427</c:v>
                </c:pt>
                <c:pt idx="427">
                  <c:v>C428</c:v>
                </c:pt>
                <c:pt idx="428">
                  <c:v>C429</c:v>
                </c:pt>
                <c:pt idx="429">
                  <c:v>C430</c:v>
                </c:pt>
                <c:pt idx="430">
                  <c:v>C431</c:v>
                </c:pt>
                <c:pt idx="431">
                  <c:v>C432</c:v>
                </c:pt>
                <c:pt idx="432">
                  <c:v>C433</c:v>
                </c:pt>
                <c:pt idx="433">
                  <c:v>C434</c:v>
                </c:pt>
                <c:pt idx="434">
                  <c:v>C435</c:v>
                </c:pt>
                <c:pt idx="435">
                  <c:v>C436</c:v>
                </c:pt>
                <c:pt idx="436">
                  <c:v>C437</c:v>
                </c:pt>
                <c:pt idx="437">
                  <c:v>C438</c:v>
                </c:pt>
                <c:pt idx="438">
                  <c:v>C439</c:v>
                </c:pt>
                <c:pt idx="439">
                  <c:v>C440</c:v>
                </c:pt>
                <c:pt idx="440">
                  <c:v>C441</c:v>
                </c:pt>
                <c:pt idx="441">
                  <c:v>C442</c:v>
                </c:pt>
                <c:pt idx="442">
                  <c:v>C443</c:v>
                </c:pt>
                <c:pt idx="443">
                  <c:v>C444</c:v>
                </c:pt>
                <c:pt idx="444">
                  <c:v>C445</c:v>
                </c:pt>
                <c:pt idx="445">
                  <c:v>C446</c:v>
                </c:pt>
                <c:pt idx="446">
                  <c:v>C447</c:v>
                </c:pt>
                <c:pt idx="447">
                  <c:v>C448</c:v>
                </c:pt>
                <c:pt idx="448">
                  <c:v>C449</c:v>
                </c:pt>
                <c:pt idx="449">
                  <c:v>C450</c:v>
                </c:pt>
                <c:pt idx="450">
                  <c:v>C451</c:v>
                </c:pt>
                <c:pt idx="451">
                  <c:v>C452</c:v>
                </c:pt>
                <c:pt idx="452">
                  <c:v>C453</c:v>
                </c:pt>
                <c:pt idx="453">
                  <c:v>C454</c:v>
                </c:pt>
                <c:pt idx="454">
                  <c:v>C455</c:v>
                </c:pt>
                <c:pt idx="455">
                  <c:v>C456</c:v>
                </c:pt>
                <c:pt idx="456">
                  <c:v>C457</c:v>
                </c:pt>
                <c:pt idx="457">
                  <c:v>C458</c:v>
                </c:pt>
                <c:pt idx="458">
                  <c:v>C459</c:v>
                </c:pt>
                <c:pt idx="459">
                  <c:v>C460</c:v>
                </c:pt>
                <c:pt idx="460">
                  <c:v>C461</c:v>
                </c:pt>
                <c:pt idx="461">
                  <c:v>C462</c:v>
                </c:pt>
                <c:pt idx="462">
                  <c:v>C463</c:v>
                </c:pt>
                <c:pt idx="463">
                  <c:v>C464</c:v>
                </c:pt>
                <c:pt idx="464">
                  <c:v>C465</c:v>
                </c:pt>
                <c:pt idx="465">
                  <c:v>C466</c:v>
                </c:pt>
                <c:pt idx="466">
                  <c:v>C467</c:v>
                </c:pt>
                <c:pt idx="467">
                  <c:v>C468</c:v>
                </c:pt>
                <c:pt idx="468">
                  <c:v>C469</c:v>
                </c:pt>
                <c:pt idx="469">
                  <c:v>C470</c:v>
                </c:pt>
                <c:pt idx="470">
                  <c:v>C471</c:v>
                </c:pt>
                <c:pt idx="471">
                  <c:v>C472</c:v>
                </c:pt>
                <c:pt idx="472">
                  <c:v>C473</c:v>
                </c:pt>
                <c:pt idx="473">
                  <c:v>C474</c:v>
                </c:pt>
                <c:pt idx="474">
                  <c:v>C475</c:v>
                </c:pt>
                <c:pt idx="475">
                  <c:v>C476</c:v>
                </c:pt>
                <c:pt idx="476">
                  <c:v>C477</c:v>
                </c:pt>
                <c:pt idx="477">
                  <c:v>C478</c:v>
                </c:pt>
                <c:pt idx="478">
                  <c:v>C479</c:v>
                </c:pt>
                <c:pt idx="479">
                  <c:v>C480</c:v>
                </c:pt>
                <c:pt idx="480">
                  <c:v>C481</c:v>
                </c:pt>
                <c:pt idx="481">
                  <c:v>C482</c:v>
                </c:pt>
                <c:pt idx="482">
                  <c:v>C483</c:v>
                </c:pt>
                <c:pt idx="483">
                  <c:v>C484</c:v>
                </c:pt>
                <c:pt idx="484">
                  <c:v>C485</c:v>
                </c:pt>
                <c:pt idx="485">
                  <c:v>C486</c:v>
                </c:pt>
                <c:pt idx="486">
                  <c:v>C487</c:v>
                </c:pt>
                <c:pt idx="487">
                  <c:v>C488</c:v>
                </c:pt>
                <c:pt idx="488">
                  <c:v>C489</c:v>
                </c:pt>
                <c:pt idx="489">
                  <c:v>C490</c:v>
                </c:pt>
                <c:pt idx="490">
                  <c:v>C491</c:v>
                </c:pt>
                <c:pt idx="491">
                  <c:v>C492</c:v>
                </c:pt>
                <c:pt idx="492">
                  <c:v>C493</c:v>
                </c:pt>
                <c:pt idx="493">
                  <c:v>C494</c:v>
                </c:pt>
                <c:pt idx="494">
                  <c:v>C495</c:v>
                </c:pt>
                <c:pt idx="495">
                  <c:v>C496</c:v>
                </c:pt>
                <c:pt idx="496">
                  <c:v>C497</c:v>
                </c:pt>
                <c:pt idx="497">
                  <c:v>C498</c:v>
                </c:pt>
                <c:pt idx="498">
                  <c:v>C499</c:v>
                </c:pt>
                <c:pt idx="499">
                  <c:v>C500</c:v>
                </c:pt>
                <c:pt idx="500">
                  <c:v>C501</c:v>
                </c:pt>
                <c:pt idx="501">
                  <c:v>C502</c:v>
                </c:pt>
                <c:pt idx="502">
                  <c:v>C503</c:v>
                </c:pt>
                <c:pt idx="503">
                  <c:v>C504</c:v>
                </c:pt>
                <c:pt idx="504">
                  <c:v>C505</c:v>
                </c:pt>
                <c:pt idx="505">
                  <c:v>C506</c:v>
                </c:pt>
                <c:pt idx="506">
                  <c:v>C507</c:v>
                </c:pt>
                <c:pt idx="507">
                  <c:v>C508</c:v>
                </c:pt>
                <c:pt idx="508">
                  <c:v>C509</c:v>
                </c:pt>
                <c:pt idx="509">
                  <c:v>C510</c:v>
                </c:pt>
                <c:pt idx="510">
                  <c:v>C511</c:v>
                </c:pt>
                <c:pt idx="511">
                  <c:v>C512</c:v>
                </c:pt>
                <c:pt idx="512">
                  <c:v>C513</c:v>
                </c:pt>
                <c:pt idx="513">
                  <c:v>C514</c:v>
                </c:pt>
                <c:pt idx="514">
                  <c:v>C515</c:v>
                </c:pt>
                <c:pt idx="515">
                  <c:v>C516</c:v>
                </c:pt>
                <c:pt idx="516">
                  <c:v>C517</c:v>
                </c:pt>
                <c:pt idx="517">
                  <c:v>C518</c:v>
                </c:pt>
                <c:pt idx="518">
                  <c:v>C519</c:v>
                </c:pt>
                <c:pt idx="519">
                  <c:v>C520</c:v>
                </c:pt>
                <c:pt idx="520">
                  <c:v>C521</c:v>
                </c:pt>
                <c:pt idx="521">
                  <c:v>C522</c:v>
                </c:pt>
                <c:pt idx="522">
                  <c:v>C523</c:v>
                </c:pt>
                <c:pt idx="523">
                  <c:v>C524</c:v>
                </c:pt>
                <c:pt idx="524">
                  <c:v>C525</c:v>
                </c:pt>
                <c:pt idx="525">
                  <c:v>C526</c:v>
                </c:pt>
                <c:pt idx="526">
                  <c:v>C527</c:v>
                </c:pt>
                <c:pt idx="527">
                  <c:v>C528</c:v>
                </c:pt>
                <c:pt idx="528">
                  <c:v>C529</c:v>
                </c:pt>
                <c:pt idx="529">
                  <c:v>C530</c:v>
                </c:pt>
                <c:pt idx="530">
                  <c:v>C531</c:v>
                </c:pt>
                <c:pt idx="531">
                  <c:v>C532</c:v>
                </c:pt>
                <c:pt idx="532">
                  <c:v>C533</c:v>
                </c:pt>
                <c:pt idx="533">
                  <c:v>C534</c:v>
                </c:pt>
                <c:pt idx="534">
                  <c:v>C535</c:v>
                </c:pt>
                <c:pt idx="535">
                  <c:v>C536</c:v>
                </c:pt>
                <c:pt idx="536">
                  <c:v>C537</c:v>
                </c:pt>
                <c:pt idx="537">
                  <c:v>C538</c:v>
                </c:pt>
                <c:pt idx="538">
                  <c:v>C539</c:v>
                </c:pt>
                <c:pt idx="539">
                  <c:v>C540</c:v>
                </c:pt>
                <c:pt idx="540">
                  <c:v>C541</c:v>
                </c:pt>
                <c:pt idx="541">
                  <c:v>C542</c:v>
                </c:pt>
                <c:pt idx="542">
                  <c:v>C543</c:v>
                </c:pt>
                <c:pt idx="543">
                  <c:v>C544</c:v>
                </c:pt>
                <c:pt idx="544">
                  <c:v>C545</c:v>
                </c:pt>
                <c:pt idx="545">
                  <c:v>C546</c:v>
                </c:pt>
                <c:pt idx="546">
                  <c:v>C547</c:v>
                </c:pt>
                <c:pt idx="547">
                  <c:v>C548</c:v>
                </c:pt>
                <c:pt idx="548">
                  <c:v>C549</c:v>
                </c:pt>
                <c:pt idx="549">
                  <c:v>C550</c:v>
                </c:pt>
                <c:pt idx="550">
                  <c:v>C551</c:v>
                </c:pt>
                <c:pt idx="551">
                  <c:v>C552</c:v>
                </c:pt>
                <c:pt idx="552">
                  <c:v>C553</c:v>
                </c:pt>
                <c:pt idx="553">
                  <c:v>C554</c:v>
                </c:pt>
                <c:pt idx="554">
                  <c:v>C555</c:v>
                </c:pt>
                <c:pt idx="555">
                  <c:v>C556</c:v>
                </c:pt>
                <c:pt idx="556">
                  <c:v>C557</c:v>
                </c:pt>
                <c:pt idx="557">
                  <c:v>C558</c:v>
                </c:pt>
                <c:pt idx="558">
                  <c:v>C559</c:v>
                </c:pt>
                <c:pt idx="559">
                  <c:v>C560</c:v>
                </c:pt>
                <c:pt idx="560">
                  <c:v>C561</c:v>
                </c:pt>
                <c:pt idx="561">
                  <c:v>C562</c:v>
                </c:pt>
                <c:pt idx="562">
                  <c:v>C563</c:v>
                </c:pt>
                <c:pt idx="563">
                  <c:v>C564</c:v>
                </c:pt>
                <c:pt idx="564">
                  <c:v>C565</c:v>
                </c:pt>
                <c:pt idx="565">
                  <c:v>C566</c:v>
                </c:pt>
                <c:pt idx="566">
                  <c:v>C567</c:v>
                </c:pt>
                <c:pt idx="567">
                  <c:v>C568</c:v>
                </c:pt>
                <c:pt idx="568">
                  <c:v>C569</c:v>
                </c:pt>
                <c:pt idx="569">
                  <c:v>C570</c:v>
                </c:pt>
                <c:pt idx="570">
                  <c:v>C571</c:v>
                </c:pt>
                <c:pt idx="571">
                  <c:v>C572</c:v>
                </c:pt>
                <c:pt idx="572">
                  <c:v>C573</c:v>
                </c:pt>
                <c:pt idx="573">
                  <c:v>C574</c:v>
                </c:pt>
                <c:pt idx="574">
                  <c:v>C575</c:v>
                </c:pt>
                <c:pt idx="575">
                  <c:v>C576</c:v>
                </c:pt>
                <c:pt idx="576">
                  <c:v>C577</c:v>
                </c:pt>
                <c:pt idx="577">
                  <c:v>C578</c:v>
                </c:pt>
                <c:pt idx="578">
                  <c:v>C579</c:v>
                </c:pt>
                <c:pt idx="579">
                  <c:v>C580</c:v>
                </c:pt>
                <c:pt idx="580">
                  <c:v>C581</c:v>
                </c:pt>
                <c:pt idx="581">
                  <c:v>C582</c:v>
                </c:pt>
                <c:pt idx="582">
                  <c:v>C583</c:v>
                </c:pt>
                <c:pt idx="583">
                  <c:v>C584</c:v>
                </c:pt>
                <c:pt idx="584">
                  <c:v>C585</c:v>
                </c:pt>
                <c:pt idx="585">
                  <c:v>C586</c:v>
                </c:pt>
                <c:pt idx="586">
                  <c:v>C587</c:v>
                </c:pt>
                <c:pt idx="587">
                  <c:v>C588</c:v>
                </c:pt>
                <c:pt idx="588">
                  <c:v>C589</c:v>
                </c:pt>
                <c:pt idx="589">
                  <c:v>C590</c:v>
                </c:pt>
                <c:pt idx="590">
                  <c:v>C591</c:v>
                </c:pt>
                <c:pt idx="591">
                  <c:v>C592</c:v>
                </c:pt>
                <c:pt idx="592">
                  <c:v>C593</c:v>
                </c:pt>
                <c:pt idx="593">
                  <c:v>C594</c:v>
                </c:pt>
                <c:pt idx="594">
                  <c:v>C595</c:v>
                </c:pt>
                <c:pt idx="595">
                  <c:v>C596</c:v>
                </c:pt>
                <c:pt idx="596">
                  <c:v>C597</c:v>
                </c:pt>
                <c:pt idx="597">
                  <c:v>C598</c:v>
                </c:pt>
                <c:pt idx="598">
                  <c:v>C599</c:v>
                </c:pt>
                <c:pt idx="599">
                  <c:v>C600</c:v>
                </c:pt>
                <c:pt idx="600">
                  <c:v>C601</c:v>
                </c:pt>
                <c:pt idx="601">
                  <c:v>C602</c:v>
                </c:pt>
                <c:pt idx="602">
                  <c:v>C603</c:v>
                </c:pt>
                <c:pt idx="603">
                  <c:v>C604</c:v>
                </c:pt>
                <c:pt idx="604">
                  <c:v>C605</c:v>
                </c:pt>
                <c:pt idx="605">
                  <c:v>C606</c:v>
                </c:pt>
                <c:pt idx="606">
                  <c:v>C607</c:v>
                </c:pt>
                <c:pt idx="607">
                  <c:v>C608</c:v>
                </c:pt>
                <c:pt idx="608">
                  <c:v>C609</c:v>
                </c:pt>
                <c:pt idx="609">
                  <c:v>C610</c:v>
                </c:pt>
                <c:pt idx="610">
                  <c:v>C611</c:v>
                </c:pt>
                <c:pt idx="611">
                  <c:v>C612</c:v>
                </c:pt>
                <c:pt idx="612">
                  <c:v>C613</c:v>
                </c:pt>
                <c:pt idx="613">
                  <c:v>C614</c:v>
                </c:pt>
                <c:pt idx="614">
                  <c:v>C615</c:v>
                </c:pt>
                <c:pt idx="615">
                  <c:v>C616</c:v>
                </c:pt>
                <c:pt idx="616">
                  <c:v>C617</c:v>
                </c:pt>
                <c:pt idx="617">
                  <c:v>C618</c:v>
                </c:pt>
                <c:pt idx="618">
                  <c:v>C619</c:v>
                </c:pt>
                <c:pt idx="619">
                  <c:v>C620</c:v>
                </c:pt>
                <c:pt idx="620">
                  <c:v>C621</c:v>
                </c:pt>
                <c:pt idx="621">
                  <c:v>C622</c:v>
                </c:pt>
                <c:pt idx="622">
                  <c:v>C623</c:v>
                </c:pt>
                <c:pt idx="623">
                  <c:v>C624</c:v>
                </c:pt>
                <c:pt idx="624">
                  <c:v>C625</c:v>
                </c:pt>
                <c:pt idx="625">
                  <c:v>C626</c:v>
                </c:pt>
                <c:pt idx="626">
                  <c:v>C627</c:v>
                </c:pt>
                <c:pt idx="627">
                  <c:v>C628</c:v>
                </c:pt>
                <c:pt idx="628">
                  <c:v>C629</c:v>
                </c:pt>
                <c:pt idx="629">
                  <c:v>C630</c:v>
                </c:pt>
                <c:pt idx="630">
                  <c:v>C631</c:v>
                </c:pt>
                <c:pt idx="631">
                  <c:v>C632</c:v>
                </c:pt>
                <c:pt idx="632">
                  <c:v>C633</c:v>
                </c:pt>
                <c:pt idx="633">
                  <c:v>C634</c:v>
                </c:pt>
                <c:pt idx="634">
                  <c:v>C635</c:v>
                </c:pt>
                <c:pt idx="635">
                  <c:v>C636</c:v>
                </c:pt>
                <c:pt idx="636">
                  <c:v>C637</c:v>
                </c:pt>
                <c:pt idx="637">
                  <c:v>C638</c:v>
                </c:pt>
                <c:pt idx="638">
                  <c:v>C639</c:v>
                </c:pt>
                <c:pt idx="639">
                  <c:v>C640</c:v>
                </c:pt>
                <c:pt idx="640">
                  <c:v>C641</c:v>
                </c:pt>
                <c:pt idx="641">
                  <c:v>C642</c:v>
                </c:pt>
                <c:pt idx="642">
                  <c:v>C643</c:v>
                </c:pt>
                <c:pt idx="643">
                  <c:v>C644</c:v>
                </c:pt>
                <c:pt idx="644">
                  <c:v>C645</c:v>
                </c:pt>
                <c:pt idx="645">
                  <c:v>C646</c:v>
                </c:pt>
                <c:pt idx="646">
                  <c:v>C647</c:v>
                </c:pt>
                <c:pt idx="647">
                  <c:v>C648</c:v>
                </c:pt>
                <c:pt idx="648">
                  <c:v>C649</c:v>
                </c:pt>
                <c:pt idx="649">
                  <c:v>C650</c:v>
                </c:pt>
                <c:pt idx="650">
                  <c:v>C651</c:v>
                </c:pt>
                <c:pt idx="651">
                  <c:v>C652</c:v>
                </c:pt>
                <c:pt idx="652">
                  <c:v>C653</c:v>
                </c:pt>
                <c:pt idx="653">
                  <c:v>C654</c:v>
                </c:pt>
                <c:pt idx="654">
                  <c:v>C655</c:v>
                </c:pt>
                <c:pt idx="655">
                  <c:v>C656</c:v>
                </c:pt>
                <c:pt idx="656">
                  <c:v>C657</c:v>
                </c:pt>
                <c:pt idx="657">
                  <c:v>C658</c:v>
                </c:pt>
                <c:pt idx="658">
                  <c:v>C659</c:v>
                </c:pt>
                <c:pt idx="659">
                  <c:v>C660</c:v>
                </c:pt>
                <c:pt idx="660">
                  <c:v>C661</c:v>
                </c:pt>
                <c:pt idx="661">
                  <c:v>C662</c:v>
                </c:pt>
                <c:pt idx="662">
                  <c:v>C663</c:v>
                </c:pt>
                <c:pt idx="663">
                  <c:v>C664</c:v>
                </c:pt>
                <c:pt idx="664">
                  <c:v>C665</c:v>
                </c:pt>
                <c:pt idx="665">
                  <c:v>C666</c:v>
                </c:pt>
                <c:pt idx="666">
                  <c:v>C667</c:v>
                </c:pt>
                <c:pt idx="667">
                  <c:v>C668</c:v>
                </c:pt>
                <c:pt idx="668">
                  <c:v>C669</c:v>
                </c:pt>
                <c:pt idx="669">
                  <c:v>C670</c:v>
                </c:pt>
                <c:pt idx="670">
                  <c:v>C671</c:v>
                </c:pt>
                <c:pt idx="671">
                  <c:v>C672</c:v>
                </c:pt>
                <c:pt idx="672">
                  <c:v>C673</c:v>
                </c:pt>
                <c:pt idx="673">
                  <c:v>C674</c:v>
                </c:pt>
                <c:pt idx="674">
                  <c:v>C675</c:v>
                </c:pt>
                <c:pt idx="675">
                  <c:v>C676</c:v>
                </c:pt>
                <c:pt idx="676">
                  <c:v>C677</c:v>
                </c:pt>
                <c:pt idx="677">
                  <c:v>C678</c:v>
                </c:pt>
                <c:pt idx="678">
                  <c:v>C679</c:v>
                </c:pt>
                <c:pt idx="679">
                  <c:v>C680</c:v>
                </c:pt>
                <c:pt idx="680">
                  <c:v>C681</c:v>
                </c:pt>
                <c:pt idx="681">
                  <c:v>C682</c:v>
                </c:pt>
                <c:pt idx="682">
                  <c:v>C683</c:v>
                </c:pt>
                <c:pt idx="683">
                  <c:v>C684</c:v>
                </c:pt>
                <c:pt idx="684">
                  <c:v>C685</c:v>
                </c:pt>
                <c:pt idx="685">
                  <c:v>C686</c:v>
                </c:pt>
                <c:pt idx="686">
                  <c:v>C687</c:v>
                </c:pt>
                <c:pt idx="687">
                  <c:v>C688</c:v>
                </c:pt>
                <c:pt idx="688">
                  <c:v>C689</c:v>
                </c:pt>
                <c:pt idx="689">
                  <c:v>C690</c:v>
                </c:pt>
                <c:pt idx="690">
                  <c:v>C691</c:v>
                </c:pt>
                <c:pt idx="691">
                  <c:v>C692</c:v>
                </c:pt>
                <c:pt idx="692">
                  <c:v>C693</c:v>
                </c:pt>
                <c:pt idx="693">
                  <c:v>C694</c:v>
                </c:pt>
                <c:pt idx="694">
                  <c:v>C695</c:v>
                </c:pt>
                <c:pt idx="695">
                  <c:v>C696</c:v>
                </c:pt>
                <c:pt idx="696">
                  <c:v>C697</c:v>
                </c:pt>
                <c:pt idx="697">
                  <c:v>C698</c:v>
                </c:pt>
                <c:pt idx="698">
                  <c:v>C699</c:v>
                </c:pt>
                <c:pt idx="699">
                  <c:v>C700</c:v>
                </c:pt>
                <c:pt idx="700">
                  <c:v>C701</c:v>
                </c:pt>
                <c:pt idx="701">
                  <c:v>C702</c:v>
                </c:pt>
                <c:pt idx="702">
                  <c:v>C703</c:v>
                </c:pt>
                <c:pt idx="703">
                  <c:v>C704</c:v>
                </c:pt>
                <c:pt idx="704">
                  <c:v>C705</c:v>
                </c:pt>
                <c:pt idx="705">
                  <c:v>C706</c:v>
                </c:pt>
                <c:pt idx="706">
                  <c:v>C707</c:v>
                </c:pt>
                <c:pt idx="707">
                  <c:v>C708</c:v>
                </c:pt>
                <c:pt idx="708">
                  <c:v>C709</c:v>
                </c:pt>
                <c:pt idx="709">
                  <c:v>C710</c:v>
                </c:pt>
                <c:pt idx="710">
                  <c:v>C711</c:v>
                </c:pt>
                <c:pt idx="711">
                  <c:v>C712</c:v>
                </c:pt>
                <c:pt idx="712">
                  <c:v>C713</c:v>
                </c:pt>
                <c:pt idx="713">
                  <c:v>C714</c:v>
                </c:pt>
                <c:pt idx="714">
                  <c:v>C715</c:v>
                </c:pt>
                <c:pt idx="715">
                  <c:v>C716</c:v>
                </c:pt>
                <c:pt idx="716">
                  <c:v>C717</c:v>
                </c:pt>
                <c:pt idx="717">
                  <c:v>C718</c:v>
                </c:pt>
                <c:pt idx="718">
                  <c:v>C719</c:v>
                </c:pt>
                <c:pt idx="719">
                  <c:v>C720</c:v>
                </c:pt>
                <c:pt idx="720">
                  <c:v>C721</c:v>
                </c:pt>
                <c:pt idx="721">
                  <c:v>C722</c:v>
                </c:pt>
                <c:pt idx="722">
                  <c:v>C723</c:v>
                </c:pt>
                <c:pt idx="723">
                  <c:v>C724</c:v>
                </c:pt>
                <c:pt idx="724">
                  <c:v>C725</c:v>
                </c:pt>
                <c:pt idx="725">
                  <c:v>C726</c:v>
                </c:pt>
                <c:pt idx="726">
                  <c:v>C727</c:v>
                </c:pt>
                <c:pt idx="727">
                  <c:v>C728</c:v>
                </c:pt>
                <c:pt idx="728">
                  <c:v>C729</c:v>
                </c:pt>
                <c:pt idx="729">
                  <c:v>C730</c:v>
                </c:pt>
                <c:pt idx="730">
                  <c:v>C731</c:v>
                </c:pt>
                <c:pt idx="731">
                  <c:v>C732</c:v>
                </c:pt>
                <c:pt idx="732">
                  <c:v>C733</c:v>
                </c:pt>
                <c:pt idx="733">
                  <c:v>C734</c:v>
                </c:pt>
                <c:pt idx="734">
                  <c:v>C735</c:v>
                </c:pt>
                <c:pt idx="735">
                  <c:v>C736</c:v>
                </c:pt>
                <c:pt idx="736">
                  <c:v>C737</c:v>
                </c:pt>
                <c:pt idx="737">
                  <c:v>C738</c:v>
                </c:pt>
                <c:pt idx="738">
                  <c:v>C739</c:v>
                </c:pt>
                <c:pt idx="739">
                  <c:v>C740</c:v>
                </c:pt>
                <c:pt idx="740">
                  <c:v>C741</c:v>
                </c:pt>
                <c:pt idx="741">
                  <c:v>C742</c:v>
                </c:pt>
                <c:pt idx="742">
                  <c:v>C743</c:v>
                </c:pt>
                <c:pt idx="743">
                  <c:v>C744</c:v>
                </c:pt>
                <c:pt idx="744">
                  <c:v>C745</c:v>
                </c:pt>
                <c:pt idx="745">
                  <c:v>C746</c:v>
                </c:pt>
                <c:pt idx="746">
                  <c:v>C747</c:v>
                </c:pt>
                <c:pt idx="747">
                  <c:v>C748</c:v>
                </c:pt>
                <c:pt idx="748">
                  <c:v>C749</c:v>
                </c:pt>
                <c:pt idx="749">
                  <c:v>C750</c:v>
                </c:pt>
                <c:pt idx="750">
                  <c:v>C751</c:v>
                </c:pt>
                <c:pt idx="751">
                  <c:v>C752</c:v>
                </c:pt>
                <c:pt idx="752">
                  <c:v>C753</c:v>
                </c:pt>
                <c:pt idx="753">
                  <c:v>C754</c:v>
                </c:pt>
                <c:pt idx="754">
                  <c:v>C755</c:v>
                </c:pt>
                <c:pt idx="755">
                  <c:v>C756</c:v>
                </c:pt>
                <c:pt idx="756">
                  <c:v>C757</c:v>
                </c:pt>
                <c:pt idx="757">
                  <c:v>C758</c:v>
                </c:pt>
                <c:pt idx="758">
                  <c:v>C759</c:v>
                </c:pt>
                <c:pt idx="759">
                  <c:v>C760</c:v>
                </c:pt>
                <c:pt idx="760">
                  <c:v>C761</c:v>
                </c:pt>
                <c:pt idx="761">
                  <c:v>C762</c:v>
                </c:pt>
                <c:pt idx="762">
                  <c:v>C763</c:v>
                </c:pt>
                <c:pt idx="763">
                  <c:v>C764</c:v>
                </c:pt>
                <c:pt idx="764">
                  <c:v>C765</c:v>
                </c:pt>
                <c:pt idx="765">
                  <c:v>C766</c:v>
                </c:pt>
                <c:pt idx="766">
                  <c:v>C767</c:v>
                </c:pt>
                <c:pt idx="767">
                  <c:v>C768</c:v>
                </c:pt>
                <c:pt idx="768">
                  <c:v>C769</c:v>
                </c:pt>
                <c:pt idx="769">
                  <c:v>C770</c:v>
                </c:pt>
                <c:pt idx="770">
                  <c:v>C771</c:v>
                </c:pt>
                <c:pt idx="771">
                  <c:v>C772</c:v>
                </c:pt>
                <c:pt idx="772">
                  <c:v>C773</c:v>
                </c:pt>
                <c:pt idx="773">
                  <c:v>C774</c:v>
                </c:pt>
                <c:pt idx="774">
                  <c:v>C775</c:v>
                </c:pt>
                <c:pt idx="775">
                  <c:v>C776</c:v>
                </c:pt>
                <c:pt idx="776">
                  <c:v>C777</c:v>
                </c:pt>
                <c:pt idx="777">
                  <c:v>C778</c:v>
                </c:pt>
                <c:pt idx="778">
                  <c:v>C779</c:v>
                </c:pt>
                <c:pt idx="779">
                  <c:v>C780</c:v>
                </c:pt>
                <c:pt idx="780">
                  <c:v>C781</c:v>
                </c:pt>
                <c:pt idx="781">
                  <c:v>C782</c:v>
                </c:pt>
                <c:pt idx="782">
                  <c:v>C783</c:v>
                </c:pt>
                <c:pt idx="783">
                  <c:v>C784</c:v>
                </c:pt>
                <c:pt idx="784">
                  <c:v>C785</c:v>
                </c:pt>
                <c:pt idx="785">
                  <c:v>C786</c:v>
                </c:pt>
                <c:pt idx="786">
                  <c:v>C787</c:v>
                </c:pt>
                <c:pt idx="787">
                  <c:v>C788</c:v>
                </c:pt>
                <c:pt idx="788">
                  <c:v>C789</c:v>
                </c:pt>
                <c:pt idx="789">
                  <c:v>C790</c:v>
                </c:pt>
                <c:pt idx="790">
                  <c:v>C791</c:v>
                </c:pt>
                <c:pt idx="791">
                  <c:v>C792</c:v>
                </c:pt>
                <c:pt idx="792">
                  <c:v>C793</c:v>
                </c:pt>
                <c:pt idx="793">
                  <c:v>C794</c:v>
                </c:pt>
                <c:pt idx="794">
                  <c:v>C795</c:v>
                </c:pt>
              </c:strCache>
            </c:strRef>
          </c:cat>
          <c:val>
            <c:numRef>
              <c:f>'shipping graph'!$B$4:$B$799</c:f>
              <c:numCache>
                <c:formatCode>"₹"\ #,##0.00;#,##0.00\ \-"₹";"₹"\ #,##0.00</c:formatCode>
                <c:ptCount val="795"/>
                <c:pt idx="0">
                  <c:v>27.23</c:v>
                </c:pt>
                <c:pt idx="1">
                  <c:v>33.29</c:v>
                </c:pt>
                <c:pt idx="2">
                  <c:v>65.88</c:v>
                </c:pt>
                <c:pt idx="3">
                  <c:v>19.760000000000002</c:v>
                </c:pt>
                <c:pt idx="4">
                  <c:v>31.46</c:v>
                </c:pt>
                <c:pt idx="5">
                  <c:v>122.73</c:v>
                </c:pt>
                <c:pt idx="8">
                  <c:v>19.989999999999998</c:v>
                </c:pt>
                <c:pt idx="10">
                  <c:v>5.99</c:v>
                </c:pt>
                <c:pt idx="11">
                  <c:v>17.02</c:v>
                </c:pt>
                <c:pt idx="12">
                  <c:v>2.19</c:v>
                </c:pt>
                <c:pt idx="13">
                  <c:v>66.63</c:v>
                </c:pt>
                <c:pt idx="14">
                  <c:v>171.07</c:v>
                </c:pt>
                <c:pt idx="17">
                  <c:v>165</c:v>
                </c:pt>
                <c:pt idx="18">
                  <c:v>74.61</c:v>
                </c:pt>
                <c:pt idx="19">
                  <c:v>30.8</c:v>
                </c:pt>
                <c:pt idx="20">
                  <c:v>42.99</c:v>
                </c:pt>
                <c:pt idx="21">
                  <c:v>60.41</c:v>
                </c:pt>
                <c:pt idx="22">
                  <c:v>5.69</c:v>
                </c:pt>
                <c:pt idx="23">
                  <c:v>3.5</c:v>
                </c:pt>
                <c:pt idx="24">
                  <c:v>11.22</c:v>
                </c:pt>
                <c:pt idx="26">
                  <c:v>5.47</c:v>
                </c:pt>
                <c:pt idx="28">
                  <c:v>18.809999999999999</c:v>
                </c:pt>
                <c:pt idx="29">
                  <c:v>135.25</c:v>
                </c:pt>
                <c:pt idx="30">
                  <c:v>69.89</c:v>
                </c:pt>
                <c:pt idx="31">
                  <c:v>12.27</c:v>
                </c:pt>
                <c:pt idx="33">
                  <c:v>41.33</c:v>
                </c:pt>
                <c:pt idx="34">
                  <c:v>12.06</c:v>
                </c:pt>
                <c:pt idx="35">
                  <c:v>44.96</c:v>
                </c:pt>
                <c:pt idx="38">
                  <c:v>36.090000000000003</c:v>
                </c:pt>
                <c:pt idx="39">
                  <c:v>23.62</c:v>
                </c:pt>
                <c:pt idx="40">
                  <c:v>19.559999999999999</c:v>
                </c:pt>
                <c:pt idx="41">
                  <c:v>79.489999999999995</c:v>
                </c:pt>
                <c:pt idx="42">
                  <c:v>19.989999999999998</c:v>
                </c:pt>
                <c:pt idx="43">
                  <c:v>53.03</c:v>
                </c:pt>
                <c:pt idx="44">
                  <c:v>10.39</c:v>
                </c:pt>
                <c:pt idx="47">
                  <c:v>73.930000000000007</c:v>
                </c:pt>
                <c:pt idx="49">
                  <c:v>56.14</c:v>
                </c:pt>
                <c:pt idx="50">
                  <c:v>32.409999999999997</c:v>
                </c:pt>
                <c:pt idx="52">
                  <c:v>59.04</c:v>
                </c:pt>
                <c:pt idx="53">
                  <c:v>14.7</c:v>
                </c:pt>
                <c:pt idx="54">
                  <c:v>85.36</c:v>
                </c:pt>
                <c:pt idx="56">
                  <c:v>87.11</c:v>
                </c:pt>
                <c:pt idx="57">
                  <c:v>5.2</c:v>
                </c:pt>
                <c:pt idx="58">
                  <c:v>52.3</c:v>
                </c:pt>
                <c:pt idx="59">
                  <c:v>3.3</c:v>
                </c:pt>
                <c:pt idx="60">
                  <c:v>32.69</c:v>
                </c:pt>
                <c:pt idx="61">
                  <c:v>45.51</c:v>
                </c:pt>
                <c:pt idx="62">
                  <c:v>54.17</c:v>
                </c:pt>
                <c:pt idx="63">
                  <c:v>82.43</c:v>
                </c:pt>
                <c:pt idx="64">
                  <c:v>18.18</c:v>
                </c:pt>
                <c:pt idx="65">
                  <c:v>67.06</c:v>
                </c:pt>
                <c:pt idx="66">
                  <c:v>22.68</c:v>
                </c:pt>
                <c:pt idx="67">
                  <c:v>9.07</c:v>
                </c:pt>
                <c:pt idx="69">
                  <c:v>2.98</c:v>
                </c:pt>
                <c:pt idx="71">
                  <c:v>28.49</c:v>
                </c:pt>
                <c:pt idx="72">
                  <c:v>25.76</c:v>
                </c:pt>
                <c:pt idx="73">
                  <c:v>1.99</c:v>
                </c:pt>
                <c:pt idx="75">
                  <c:v>5.03</c:v>
                </c:pt>
                <c:pt idx="76">
                  <c:v>58.12</c:v>
                </c:pt>
                <c:pt idx="77">
                  <c:v>119.08</c:v>
                </c:pt>
                <c:pt idx="78">
                  <c:v>21.19</c:v>
                </c:pt>
                <c:pt idx="79">
                  <c:v>29.61</c:v>
                </c:pt>
                <c:pt idx="80">
                  <c:v>11.63</c:v>
                </c:pt>
                <c:pt idx="81">
                  <c:v>11.85</c:v>
                </c:pt>
                <c:pt idx="82">
                  <c:v>69.92</c:v>
                </c:pt>
                <c:pt idx="83">
                  <c:v>97.04</c:v>
                </c:pt>
                <c:pt idx="84">
                  <c:v>63.07</c:v>
                </c:pt>
                <c:pt idx="85">
                  <c:v>62.12</c:v>
                </c:pt>
                <c:pt idx="86">
                  <c:v>5.37</c:v>
                </c:pt>
                <c:pt idx="87">
                  <c:v>22.26</c:v>
                </c:pt>
                <c:pt idx="88">
                  <c:v>49.82</c:v>
                </c:pt>
                <c:pt idx="89">
                  <c:v>121.95</c:v>
                </c:pt>
                <c:pt idx="90">
                  <c:v>88.51</c:v>
                </c:pt>
                <c:pt idx="91">
                  <c:v>0.8</c:v>
                </c:pt>
                <c:pt idx="92">
                  <c:v>6.27</c:v>
                </c:pt>
                <c:pt idx="93">
                  <c:v>19.989999999999998</c:v>
                </c:pt>
                <c:pt idx="94">
                  <c:v>13.99</c:v>
                </c:pt>
                <c:pt idx="95">
                  <c:v>10.09</c:v>
                </c:pt>
                <c:pt idx="96">
                  <c:v>8.08</c:v>
                </c:pt>
                <c:pt idx="97">
                  <c:v>87.1</c:v>
                </c:pt>
                <c:pt idx="98">
                  <c:v>34.200000000000003</c:v>
                </c:pt>
                <c:pt idx="99">
                  <c:v>81.349999999999994</c:v>
                </c:pt>
                <c:pt idx="100">
                  <c:v>71.42</c:v>
                </c:pt>
                <c:pt idx="101">
                  <c:v>19.989999999999998</c:v>
                </c:pt>
                <c:pt idx="104">
                  <c:v>35.74</c:v>
                </c:pt>
                <c:pt idx="105">
                  <c:v>12.62</c:v>
                </c:pt>
                <c:pt idx="106">
                  <c:v>45.53</c:v>
                </c:pt>
                <c:pt idx="107">
                  <c:v>6.5</c:v>
                </c:pt>
                <c:pt idx="110">
                  <c:v>79.53</c:v>
                </c:pt>
                <c:pt idx="111">
                  <c:v>28.13</c:v>
                </c:pt>
                <c:pt idx="112">
                  <c:v>4.9800000000000004</c:v>
                </c:pt>
                <c:pt idx="113">
                  <c:v>44.15</c:v>
                </c:pt>
                <c:pt idx="114">
                  <c:v>34.69</c:v>
                </c:pt>
                <c:pt idx="115">
                  <c:v>15.67</c:v>
                </c:pt>
                <c:pt idx="117">
                  <c:v>13.18</c:v>
                </c:pt>
                <c:pt idx="119">
                  <c:v>139.26</c:v>
                </c:pt>
                <c:pt idx="121">
                  <c:v>6.85</c:v>
                </c:pt>
                <c:pt idx="122">
                  <c:v>134.22</c:v>
                </c:pt>
                <c:pt idx="123">
                  <c:v>119.88</c:v>
                </c:pt>
                <c:pt idx="127">
                  <c:v>98.16</c:v>
                </c:pt>
                <c:pt idx="128">
                  <c:v>16.41</c:v>
                </c:pt>
                <c:pt idx="129">
                  <c:v>118.13</c:v>
                </c:pt>
                <c:pt idx="130">
                  <c:v>117.81</c:v>
                </c:pt>
                <c:pt idx="131">
                  <c:v>7.37</c:v>
                </c:pt>
                <c:pt idx="132">
                  <c:v>8.6300000000000008</c:v>
                </c:pt>
                <c:pt idx="133">
                  <c:v>70.489999999999995</c:v>
                </c:pt>
                <c:pt idx="137">
                  <c:v>120.17</c:v>
                </c:pt>
                <c:pt idx="138">
                  <c:v>24.39</c:v>
                </c:pt>
                <c:pt idx="139">
                  <c:v>19.989999999999998</c:v>
                </c:pt>
                <c:pt idx="142">
                  <c:v>104.33</c:v>
                </c:pt>
                <c:pt idx="143">
                  <c:v>107.26</c:v>
                </c:pt>
                <c:pt idx="145">
                  <c:v>30.49</c:v>
                </c:pt>
                <c:pt idx="146">
                  <c:v>9.6999999999999993</c:v>
                </c:pt>
                <c:pt idx="147">
                  <c:v>73.959999999999994</c:v>
                </c:pt>
                <c:pt idx="148">
                  <c:v>96.36</c:v>
                </c:pt>
                <c:pt idx="150">
                  <c:v>7.4</c:v>
                </c:pt>
                <c:pt idx="151">
                  <c:v>44.41</c:v>
                </c:pt>
                <c:pt idx="152">
                  <c:v>60.43</c:v>
                </c:pt>
                <c:pt idx="153">
                  <c:v>24.99</c:v>
                </c:pt>
                <c:pt idx="154">
                  <c:v>198.76</c:v>
                </c:pt>
                <c:pt idx="155">
                  <c:v>8.99</c:v>
                </c:pt>
                <c:pt idx="157">
                  <c:v>39.979999999999997</c:v>
                </c:pt>
                <c:pt idx="158">
                  <c:v>6.35</c:v>
                </c:pt>
                <c:pt idx="159">
                  <c:v>126.95</c:v>
                </c:pt>
                <c:pt idx="160">
                  <c:v>68.98</c:v>
                </c:pt>
                <c:pt idx="161">
                  <c:v>84.69</c:v>
                </c:pt>
                <c:pt idx="162">
                  <c:v>21.98</c:v>
                </c:pt>
                <c:pt idx="163">
                  <c:v>17.649999999999999</c:v>
                </c:pt>
                <c:pt idx="164">
                  <c:v>139.32</c:v>
                </c:pt>
                <c:pt idx="165">
                  <c:v>76.849999999999994</c:v>
                </c:pt>
                <c:pt idx="166">
                  <c:v>79.349999999999994</c:v>
                </c:pt>
                <c:pt idx="167">
                  <c:v>85.16</c:v>
                </c:pt>
                <c:pt idx="168">
                  <c:v>57.28</c:v>
                </c:pt>
                <c:pt idx="169">
                  <c:v>3.3</c:v>
                </c:pt>
                <c:pt idx="170">
                  <c:v>8.99</c:v>
                </c:pt>
                <c:pt idx="172">
                  <c:v>1.99</c:v>
                </c:pt>
                <c:pt idx="173">
                  <c:v>102.87</c:v>
                </c:pt>
                <c:pt idx="175">
                  <c:v>13.85</c:v>
                </c:pt>
                <c:pt idx="176">
                  <c:v>41.33</c:v>
                </c:pt>
                <c:pt idx="177">
                  <c:v>23.68</c:v>
                </c:pt>
                <c:pt idx="179">
                  <c:v>57.05</c:v>
                </c:pt>
                <c:pt idx="180">
                  <c:v>56.73</c:v>
                </c:pt>
                <c:pt idx="181">
                  <c:v>5</c:v>
                </c:pt>
                <c:pt idx="182">
                  <c:v>13.99</c:v>
                </c:pt>
                <c:pt idx="184">
                  <c:v>2.87</c:v>
                </c:pt>
                <c:pt idx="185">
                  <c:v>108.69</c:v>
                </c:pt>
                <c:pt idx="186">
                  <c:v>14.1</c:v>
                </c:pt>
                <c:pt idx="187">
                  <c:v>8.99</c:v>
                </c:pt>
                <c:pt idx="189">
                  <c:v>4.95</c:v>
                </c:pt>
                <c:pt idx="190">
                  <c:v>68.69</c:v>
                </c:pt>
                <c:pt idx="191">
                  <c:v>9.1999999999999993</c:v>
                </c:pt>
                <c:pt idx="192">
                  <c:v>10.46</c:v>
                </c:pt>
                <c:pt idx="193">
                  <c:v>182.63</c:v>
                </c:pt>
                <c:pt idx="194">
                  <c:v>20.329999999999998</c:v>
                </c:pt>
                <c:pt idx="195">
                  <c:v>14.14</c:v>
                </c:pt>
                <c:pt idx="196">
                  <c:v>1.39</c:v>
                </c:pt>
                <c:pt idx="197">
                  <c:v>12.93</c:v>
                </c:pt>
                <c:pt idx="198">
                  <c:v>114.08</c:v>
                </c:pt>
                <c:pt idx="200">
                  <c:v>9.24</c:v>
                </c:pt>
                <c:pt idx="201">
                  <c:v>65.53</c:v>
                </c:pt>
                <c:pt idx="202">
                  <c:v>1.99</c:v>
                </c:pt>
                <c:pt idx="203">
                  <c:v>8.39</c:v>
                </c:pt>
                <c:pt idx="204">
                  <c:v>90.79</c:v>
                </c:pt>
                <c:pt idx="205">
                  <c:v>130.56</c:v>
                </c:pt>
                <c:pt idx="206">
                  <c:v>88.2</c:v>
                </c:pt>
                <c:pt idx="207">
                  <c:v>72.17</c:v>
                </c:pt>
                <c:pt idx="208">
                  <c:v>11.59</c:v>
                </c:pt>
                <c:pt idx="209">
                  <c:v>35.840000000000003</c:v>
                </c:pt>
                <c:pt idx="210">
                  <c:v>116.64</c:v>
                </c:pt>
                <c:pt idx="211">
                  <c:v>39.380000000000003</c:v>
                </c:pt>
                <c:pt idx="212">
                  <c:v>2.0499999999999998</c:v>
                </c:pt>
                <c:pt idx="214">
                  <c:v>17.850000000000001</c:v>
                </c:pt>
                <c:pt idx="215">
                  <c:v>52.9</c:v>
                </c:pt>
                <c:pt idx="216">
                  <c:v>60.38</c:v>
                </c:pt>
                <c:pt idx="217">
                  <c:v>107.12</c:v>
                </c:pt>
                <c:pt idx="218">
                  <c:v>7.18</c:v>
                </c:pt>
                <c:pt idx="219">
                  <c:v>110.34</c:v>
                </c:pt>
                <c:pt idx="221">
                  <c:v>19.75</c:v>
                </c:pt>
                <c:pt idx="222">
                  <c:v>46.19</c:v>
                </c:pt>
                <c:pt idx="223">
                  <c:v>66.7</c:v>
                </c:pt>
                <c:pt idx="224">
                  <c:v>37.71</c:v>
                </c:pt>
                <c:pt idx="225">
                  <c:v>81.92</c:v>
                </c:pt>
                <c:pt idx="227">
                  <c:v>22.49</c:v>
                </c:pt>
                <c:pt idx="228">
                  <c:v>5.83</c:v>
                </c:pt>
                <c:pt idx="229">
                  <c:v>11.25</c:v>
                </c:pt>
                <c:pt idx="230">
                  <c:v>38.409999999999997</c:v>
                </c:pt>
                <c:pt idx="231">
                  <c:v>18.04</c:v>
                </c:pt>
                <c:pt idx="233">
                  <c:v>73.05</c:v>
                </c:pt>
                <c:pt idx="234">
                  <c:v>16.170000000000002</c:v>
                </c:pt>
                <c:pt idx="235">
                  <c:v>22.82</c:v>
                </c:pt>
                <c:pt idx="236">
                  <c:v>60.2</c:v>
                </c:pt>
                <c:pt idx="237">
                  <c:v>6.15</c:v>
                </c:pt>
                <c:pt idx="239">
                  <c:v>12.59</c:v>
                </c:pt>
                <c:pt idx="240">
                  <c:v>37.19</c:v>
                </c:pt>
                <c:pt idx="241">
                  <c:v>36.61</c:v>
                </c:pt>
                <c:pt idx="243">
                  <c:v>18.899999999999999</c:v>
                </c:pt>
                <c:pt idx="244">
                  <c:v>91.05</c:v>
                </c:pt>
                <c:pt idx="245">
                  <c:v>61.26</c:v>
                </c:pt>
                <c:pt idx="246">
                  <c:v>90.12</c:v>
                </c:pt>
                <c:pt idx="247">
                  <c:v>51.37</c:v>
                </c:pt>
                <c:pt idx="248">
                  <c:v>47.73</c:v>
                </c:pt>
                <c:pt idx="249">
                  <c:v>29.84</c:v>
                </c:pt>
                <c:pt idx="250">
                  <c:v>57.47</c:v>
                </c:pt>
                <c:pt idx="251">
                  <c:v>33.07</c:v>
                </c:pt>
                <c:pt idx="252">
                  <c:v>105.85</c:v>
                </c:pt>
                <c:pt idx="253">
                  <c:v>26.97</c:v>
                </c:pt>
                <c:pt idx="254">
                  <c:v>4</c:v>
                </c:pt>
                <c:pt idx="255">
                  <c:v>48.95</c:v>
                </c:pt>
                <c:pt idx="256">
                  <c:v>39.06</c:v>
                </c:pt>
                <c:pt idx="257">
                  <c:v>9.4700000000000006</c:v>
                </c:pt>
                <c:pt idx="259">
                  <c:v>154.5</c:v>
                </c:pt>
                <c:pt idx="260">
                  <c:v>3.8</c:v>
                </c:pt>
                <c:pt idx="261">
                  <c:v>91.69</c:v>
                </c:pt>
                <c:pt idx="262">
                  <c:v>129.54</c:v>
                </c:pt>
                <c:pt idx="263">
                  <c:v>11.1</c:v>
                </c:pt>
                <c:pt idx="265">
                  <c:v>101.69</c:v>
                </c:pt>
                <c:pt idx="267">
                  <c:v>32.64</c:v>
                </c:pt>
                <c:pt idx="268">
                  <c:v>12.06</c:v>
                </c:pt>
                <c:pt idx="269">
                  <c:v>40.82</c:v>
                </c:pt>
                <c:pt idx="270">
                  <c:v>68.84</c:v>
                </c:pt>
                <c:pt idx="271">
                  <c:v>35.58</c:v>
                </c:pt>
                <c:pt idx="273">
                  <c:v>29.18</c:v>
                </c:pt>
                <c:pt idx="274">
                  <c:v>51.76</c:v>
                </c:pt>
                <c:pt idx="275">
                  <c:v>197.6</c:v>
                </c:pt>
                <c:pt idx="276">
                  <c:v>60.56</c:v>
                </c:pt>
                <c:pt idx="277">
                  <c:v>26.04</c:v>
                </c:pt>
                <c:pt idx="278">
                  <c:v>40.35</c:v>
                </c:pt>
                <c:pt idx="279">
                  <c:v>12.71</c:v>
                </c:pt>
                <c:pt idx="280">
                  <c:v>22.17</c:v>
                </c:pt>
                <c:pt idx="281">
                  <c:v>48.98</c:v>
                </c:pt>
                <c:pt idx="285">
                  <c:v>60.86</c:v>
                </c:pt>
                <c:pt idx="286">
                  <c:v>71.16</c:v>
                </c:pt>
                <c:pt idx="287">
                  <c:v>1.99</c:v>
                </c:pt>
                <c:pt idx="290">
                  <c:v>83.67</c:v>
                </c:pt>
                <c:pt idx="293">
                  <c:v>34.9</c:v>
                </c:pt>
                <c:pt idx="295">
                  <c:v>20.63</c:v>
                </c:pt>
                <c:pt idx="296">
                  <c:v>24</c:v>
                </c:pt>
                <c:pt idx="297">
                  <c:v>1.48</c:v>
                </c:pt>
                <c:pt idx="298">
                  <c:v>24.49</c:v>
                </c:pt>
                <c:pt idx="299">
                  <c:v>15.02</c:v>
                </c:pt>
                <c:pt idx="300">
                  <c:v>10.210000000000001</c:v>
                </c:pt>
                <c:pt idx="301">
                  <c:v>79.599999999999994</c:v>
                </c:pt>
                <c:pt idx="303">
                  <c:v>11.09</c:v>
                </c:pt>
                <c:pt idx="304">
                  <c:v>22.09</c:v>
                </c:pt>
                <c:pt idx="306">
                  <c:v>24.58</c:v>
                </c:pt>
                <c:pt idx="307">
                  <c:v>10.19</c:v>
                </c:pt>
                <c:pt idx="308">
                  <c:v>63.67</c:v>
                </c:pt>
                <c:pt idx="309">
                  <c:v>44.47</c:v>
                </c:pt>
                <c:pt idx="310">
                  <c:v>13.99</c:v>
                </c:pt>
                <c:pt idx="311">
                  <c:v>8.1</c:v>
                </c:pt>
                <c:pt idx="312">
                  <c:v>140.44999999999999</c:v>
                </c:pt>
                <c:pt idx="314">
                  <c:v>70.040000000000006</c:v>
                </c:pt>
                <c:pt idx="315">
                  <c:v>2.5</c:v>
                </c:pt>
                <c:pt idx="317">
                  <c:v>146.63</c:v>
                </c:pt>
                <c:pt idx="318">
                  <c:v>41.22</c:v>
                </c:pt>
                <c:pt idx="319">
                  <c:v>24.93</c:v>
                </c:pt>
                <c:pt idx="321">
                  <c:v>20.440000000000001</c:v>
                </c:pt>
                <c:pt idx="322">
                  <c:v>4.9800000000000004</c:v>
                </c:pt>
                <c:pt idx="323">
                  <c:v>119.36</c:v>
                </c:pt>
                <c:pt idx="324">
                  <c:v>49.83</c:v>
                </c:pt>
                <c:pt idx="327">
                  <c:v>8.23</c:v>
                </c:pt>
                <c:pt idx="328">
                  <c:v>90.38</c:v>
                </c:pt>
                <c:pt idx="330">
                  <c:v>14</c:v>
                </c:pt>
                <c:pt idx="331">
                  <c:v>44.24</c:v>
                </c:pt>
                <c:pt idx="332">
                  <c:v>92.85</c:v>
                </c:pt>
                <c:pt idx="333">
                  <c:v>0.5</c:v>
                </c:pt>
                <c:pt idx="334">
                  <c:v>0.99</c:v>
                </c:pt>
                <c:pt idx="336">
                  <c:v>1.49</c:v>
                </c:pt>
                <c:pt idx="338">
                  <c:v>75.05</c:v>
                </c:pt>
                <c:pt idx="339">
                  <c:v>45.75</c:v>
                </c:pt>
                <c:pt idx="340">
                  <c:v>0.5</c:v>
                </c:pt>
                <c:pt idx="341">
                  <c:v>6.99</c:v>
                </c:pt>
                <c:pt idx="343">
                  <c:v>18.98</c:v>
                </c:pt>
                <c:pt idx="344">
                  <c:v>24.49</c:v>
                </c:pt>
                <c:pt idx="345">
                  <c:v>107</c:v>
                </c:pt>
                <c:pt idx="346">
                  <c:v>93.67</c:v>
                </c:pt>
                <c:pt idx="347">
                  <c:v>85.59</c:v>
                </c:pt>
                <c:pt idx="348">
                  <c:v>5.89</c:v>
                </c:pt>
                <c:pt idx="351">
                  <c:v>14.67</c:v>
                </c:pt>
                <c:pt idx="352">
                  <c:v>14.15</c:v>
                </c:pt>
                <c:pt idx="354">
                  <c:v>52.42</c:v>
                </c:pt>
                <c:pt idx="355">
                  <c:v>33</c:v>
                </c:pt>
                <c:pt idx="357">
                  <c:v>32.14</c:v>
                </c:pt>
                <c:pt idx="358">
                  <c:v>72.44</c:v>
                </c:pt>
                <c:pt idx="359">
                  <c:v>67.739999999999995</c:v>
                </c:pt>
                <c:pt idx="361">
                  <c:v>9.58</c:v>
                </c:pt>
                <c:pt idx="362">
                  <c:v>34.520000000000003</c:v>
                </c:pt>
                <c:pt idx="363">
                  <c:v>122.28</c:v>
                </c:pt>
                <c:pt idx="365">
                  <c:v>38.25</c:v>
                </c:pt>
                <c:pt idx="366">
                  <c:v>88.36</c:v>
                </c:pt>
                <c:pt idx="367">
                  <c:v>5.81</c:v>
                </c:pt>
                <c:pt idx="368">
                  <c:v>1.35</c:v>
                </c:pt>
                <c:pt idx="369">
                  <c:v>29.87</c:v>
                </c:pt>
                <c:pt idx="370">
                  <c:v>39.9</c:v>
                </c:pt>
                <c:pt idx="371">
                  <c:v>4.6900000000000004</c:v>
                </c:pt>
                <c:pt idx="372">
                  <c:v>6.5</c:v>
                </c:pt>
                <c:pt idx="374">
                  <c:v>38.29</c:v>
                </c:pt>
                <c:pt idx="376">
                  <c:v>126.03</c:v>
                </c:pt>
                <c:pt idx="378">
                  <c:v>36.61</c:v>
                </c:pt>
                <c:pt idx="379">
                  <c:v>20.89</c:v>
                </c:pt>
                <c:pt idx="380">
                  <c:v>5.33</c:v>
                </c:pt>
                <c:pt idx="381">
                  <c:v>60.25</c:v>
                </c:pt>
                <c:pt idx="382">
                  <c:v>15.52</c:v>
                </c:pt>
                <c:pt idx="383">
                  <c:v>5.5</c:v>
                </c:pt>
                <c:pt idx="384">
                  <c:v>10.66</c:v>
                </c:pt>
                <c:pt idx="385">
                  <c:v>15.58</c:v>
                </c:pt>
                <c:pt idx="387">
                  <c:v>60.53</c:v>
                </c:pt>
                <c:pt idx="388">
                  <c:v>39.17</c:v>
                </c:pt>
                <c:pt idx="390">
                  <c:v>73.02</c:v>
                </c:pt>
                <c:pt idx="391">
                  <c:v>43.38</c:v>
                </c:pt>
                <c:pt idx="392">
                  <c:v>32.450000000000003</c:v>
                </c:pt>
                <c:pt idx="393">
                  <c:v>56.19</c:v>
                </c:pt>
                <c:pt idx="394">
                  <c:v>95.06</c:v>
                </c:pt>
                <c:pt idx="395">
                  <c:v>94.59</c:v>
                </c:pt>
                <c:pt idx="396">
                  <c:v>8.85</c:v>
                </c:pt>
                <c:pt idx="397">
                  <c:v>76.06</c:v>
                </c:pt>
                <c:pt idx="399">
                  <c:v>20.38</c:v>
                </c:pt>
                <c:pt idx="400">
                  <c:v>26.24</c:v>
                </c:pt>
                <c:pt idx="401">
                  <c:v>6.5</c:v>
                </c:pt>
                <c:pt idx="402">
                  <c:v>49</c:v>
                </c:pt>
                <c:pt idx="404">
                  <c:v>56.46</c:v>
                </c:pt>
                <c:pt idx="405">
                  <c:v>20.3</c:v>
                </c:pt>
                <c:pt idx="406">
                  <c:v>8.99</c:v>
                </c:pt>
                <c:pt idx="407">
                  <c:v>59.03</c:v>
                </c:pt>
                <c:pt idx="408">
                  <c:v>0.99</c:v>
                </c:pt>
                <c:pt idx="410">
                  <c:v>11.42</c:v>
                </c:pt>
                <c:pt idx="411">
                  <c:v>2.83</c:v>
                </c:pt>
                <c:pt idx="413">
                  <c:v>18.7</c:v>
                </c:pt>
                <c:pt idx="414">
                  <c:v>28.94</c:v>
                </c:pt>
                <c:pt idx="415">
                  <c:v>145.09</c:v>
                </c:pt>
                <c:pt idx="418">
                  <c:v>3.3</c:v>
                </c:pt>
                <c:pt idx="419">
                  <c:v>17.440000000000001</c:v>
                </c:pt>
                <c:pt idx="421">
                  <c:v>25.49</c:v>
                </c:pt>
                <c:pt idx="422">
                  <c:v>3.6</c:v>
                </c:pt>
                <c:pt idx="423">
                  <c:v>10.63</c:v>
                </c:pt>
                <c:pt idx="424">
                  <c:v>7.96</c:v>
                </c:pt>
                <c:pt idx="425">
                  <c:v>28.17</c:v>
                </c:pt>
                <c:pt idx="426">
                  <c:v>4.9000000000000004</c:v>
                </c:pt>
                <c:pt idx="427">
                  <c:v>20.37</c:v>
                </c:pt>
                <c:pt idx="428">
                  <c:v>64.2</c:v>
                </c:pt>
                <c:pt idx="429">
                  <c:v>193.28</c:v>
                </c:pt>
                <c:pt idx="432">
                  <c:v>21.38</c:v>
                </c:pt>
                <c:pt idx="433">
                  <c:v>35.479999999999997</c:v>
                </c:pt>
                <c:pt idx="435">
                  <c:v>127.97</c:v>
                </c:pt>
                <c:pt idx="437">
                  <c:v>86.66</c:v>
                </c:pt>
                <c:pt idx="439">
                  <c:v>101.24</c:v>
                </c:pt>
                <c:pt idx="440">
                  <c:v>96.56</c:v>
                </c:pt>
                <c:pt idx="442">
                  <c:v>61.55</c:v>
                </c:pt>
                <c:pt idx="443">
                  <c:v>115.11</c:v>
                </c:pt>
                <c:pt idx="445">
                  <c:v>28.18</c:v>
                </c:pt>
                <c:pt idx="446">
                  <c:v>36.68</c:v>
                </c:pt>
                <c:pt idx="447">
                  <c:v>23.67</c:v>
                </c:pt>
                <c:pt idx="448">
                  <c:v>77.709999999999994</c:v>
                </c:pt>
                <c:pt idx="449">
                  <c:v>112.12</c:v>
                </c:pt>
                <c:pt idx="450">
                  <c:v>5.53</c:v>
                </c:pt>
                <c:pt idx="451">
                  <c:v>13.81</c:v>
                </c:pt>
                <c:pt idx="452">
                  <c:v>139.30000000000001</c:v>
                </c:pt>
                <c:pt idx="453">
                  <c:v>47.5</c:v>
                </c:pt>
                <c:pt idx="454">
                  <c:v>23.96</c:v>
                </c:pt>
                <c:pt idx="455">
                  <c:v>4.99</c:v>
                </c:pt>
                <c:pt idx="456">
                  <c:v>29.9</c:v>
                </c:pt>
                <c:pt idx="457">
                  <c:v>5.37</c:v>
                </c:pt>
                <c:pt idx="458">
                  <c:v>2.89</c:v>
                </c:pt>
                <c:pt idx="459">
                  <c:v>9.98</c:v>
                </c:pt>
                <c:pt idx="460">
                  <c:v>58.64</c:v>
                </c:pt>
                <c:pt idx="462">
                  <c:v>10.75</c:v>
                </c:pt>
                <c:pt idx="463">
                  <c:v>24.71</c:v>
                </c:pt>
                <c:pt idx="464">
                  <c:v>0.76</c:v>
                </c:pt>
                <c:pt idx="465">
                  <c:v>53.21</c:v>
                </c:pt>
                <c:pt idx="467">
                  <c:v>2.5</c:v>
                </c:pt>
                <c:pt idx="468">
                  <c:v>213.19</c:v>
                </c:pt>
                <c:pt idx="469">
                  <c:v>5.59</c:v>
                </c:pt>
                <c:pt idx="470">
                  <c:v>7.98</c:v>
                </c:pt>
                <c:pt idx="471">
                  <c:v>19.96</c:v>
                </c:pt>
                <c:pt idx="472">
                  <c:v>136.16999999999999</c:v>
                </c:pt>
                <c:pt idx="473">
                  <c:v>130.74</c:v>
                </c:pt>
                <c:pt idx="474">
                  <c:v>148.77000000000001</c:v>
                </c:pt>
                <c:pt idx="476">
                  <c:v>0.7</c:v>
                </c:pt>
                <c:pt idx="478">
                  <c:v>8.4</c:v>
                </c:pt>
                <c:pt idx="480">
                  <c:v>42.52</c:v>
                </c:pt>
                <c:pt idx="481">
                  <c:v>48.72</c:v>
                </c:pt>
                <c:pt idx="483">
                  <c:v>17.8</c:v>
                </c:pt>
                <c:pt idx="484">
                  <c:v>157.53</c:v>
                </c:pt>
                <c:pt idx="485">
                  <c:v>33.29</c:v>
                </c:pt>
                <c:pt idx="486">
                  <c:v>94.1</c:v>
                </c:pt>
                <c:pt idx="487">
                  <c:v>11.06</c:v>
                </c:pt>
                <c:pt idx="488">
                  <c:v>94.91</c:v>
                </c:pt>
                <c:pt idx="489">
                  <c:v>8.59</c:v>
                </c:pt>
                <c:pt idx="490">
                  <c:v>31.3</c:v>
                </c:pt>
                <c:pt idx="491">
                  <c:v>75.17</c:v>
                </c:pt>
                <c:pt idx="492">
                  <c:v>58.12</c:v>
                </c:pt>
                <c:pt idx="494">
                  <c:v>48.33</c:v>
                </c:pt>
                <c:pt idx="496">
                  <c:v>216.74</c:v>
                </c:pt>
                <c:pt idx="497">
                  <c:v>12.51</c:v>
                </c:pt>
                <c:pt idx="499">
                  <c:v>0.96</c:v>
                </c:pt>
                <c:pt idx="500">
                  <c:v>9.69</c:v>
                </c:pt>
                <c:pt idx="501">
                  <c:v>21.56</c:v>
                </c:pt>
                <c:pt idx="502">
                  <c:v>12.39</c:v>
                </c:pt>
                <c:pt idx="503">
                  <c:v>17.82</c:v>
                </c:pt>
                <c:pt idx="504">
                  <c:v>113.22</c:v>
                </c:pt>
                <c:pt idx="505">
                  <c:v>253.58</c:v>
                </c:pt>
                <c:pt idx="506">
                  <c:v>7.98</c:v>
                </c:pt>
                <c:pt idx="507">
                  <c:v>79.06</c:v>
                </c:pt>
                <c:pt idx="508">
                  <c:v>58.59</c:v>
                </c:pt>
                <c:pt idx="510">
                  <c:v>5.3</c:v>
                </c:pt>
                <c:pt idx="511">
                  <c:v>77</c:v>
                </c:pt>
                <c:pt idx="515">
                  <c:v>5.5</c:v>
                </c:pt>
                <c:pt idx="516">
                  <c:v>8.99</c:v>
                </c:pt>
                <c:pt idx="517">
                  <c:v>31.33</c:v>
                </c:pt>
                <c:pt idx="518">
                  <c:v>11.93</c:v>
                </c:pt>
                <c:pt idx="519">
                  <c:v>91.08</c:v>
                </c:pt>
                <c:pt idx="520">
                  <c:v>15.97</c:v>
                </c:pt>
                <c:pt idx="521">
                  <c:v>28.36</c:v>
                </c:pt>
                <c:pt idx="522">
                  <c:v>78.069999999999993</c:v>
                </c:pt>
                <c:pt idx="523">
                  <c:v>32.090000000000003</c:v>
                </c:pt>
                <c:pt idx="524">
                  <c:v>8.99</c:v>
                </c:pt>
                <c:pt idx="525">
                  <c:v>33.49</c:v>
                </c:pt>
                <c:pt idx="526">
                  <c:v>83.65</c:v>
                </c:pt>
                <c:pt idx="527">
                  <c:v>33.340000000000003</c:v>
                </c:pt>
                <c:pt idx="528">
                  <c:v>5.14</c:v>
                </c:pt>
                <c:pt idx="529">
                  <c:v>94.24</c:v>
                </c:pt>
                <c:pt idx="530">
                  <c:v>19.989999999999998</c:v>
                </c:pt>
                <c:pt idx="531">
                  <c:v>27.28</c:v>
                </c:pt>
                <c:pt idx="533">
                  <c:v>73.61</c:v>
                </c:pt>
                <c:pt idx="534">
                  <c:v>5.48</c:v>
                </c:pt>
                <c:pt idx="535">
                  <c:v>53.94</c:v>
                </c:pt>
                <c:pt idx="536">
                  <c:v>35.28</c:v>
                </c:pt>
                <c:pt idx="538">
                  <c:v>153.13</c:v>
                </c:pt>
                <c:pt idx="539">
                  <c:v>92.35</c:v>
                </c:pt>
                <c:pt idx="540">
                  <c:v>77.11</c:v>
                </c:pt>
                <c:pt idx="541">
                  <c:v>21.06</c:v>
                </c:pt>
                <c:pt idx="542">
                  <c:v>5.92</c:v>
                </c:pt>
                <c:pt idx="544">
                  <c:v>5.79</c:v>
                </c:pt>
                <c:pt idx="545">
                  <c:v>0.7</c:v>
                </c:pt>
                <c:pt idx="546">
                  <c:v>13.66</c:v>
                </c:pt>
                <c:pt idx="547">
                  <c:v>80.84</c:v>
                </c:pt>
                <c:pt idx="548">
                  <c:v>34</c:v>
                </c:pt>
                <c:pt idx="549">
                  <c:v>29.75</c:v>
                </c:pt>
                <c:pt idx="550">
                  <c:v>29.65</c:v>
                </c:pt>
                <c:pt idx="551">
                  <c:v>5.83</c:v>
                </c:pt>
                <c:pt idx="553">
                  <c:v>5.86</c:v>
                </c:pt>
                <c:pt idx="554">
                  <c:v>49.08</c:v>
                </c:pt>
                <c:pt idx="555">
                  <c:v>57.9</c:v>
                </c:pt>
                <c:pt idx="556">
                  <c:v>81.900000000000006</c:v>
                </c:pt>
                <c:pt idx="557">
                  <c:v>9.5399999999999991</c:v>
                </c:pt>
                <c:pt idx="558">
                  <c:v>20.45</c:v>
                </c:pt>
                <c:pt idx="560">
                  <c:v>14</c:v>
                </c:pt>
                <c:pt idx="561">
                  <c:v>26.31</c:v>
                </c:pt>
                <c:pt idx="562">
                  <c:v>7.03</c:v>
                </c:pt>
                <c:pt idx="563">
                  <c:v>1.17</c:v>
                </c:pt>
                <c:pt idx="564">
                  <c:v>102.24</c:v>
                </c:pt>
                <c:pt idx="565">
                  <c:v>14.41</c:v>
                </c:pt>
                <c:pt idx="566">
                  <c:v>42.91</c:v>
                </c:pt>
                <c:pt idx="567">
                  <c:v>67.34</c:v>
                </c:pt>
                <c:pt idx="568">
                  <c:v>67.17</c:v>
                </c:pt>
                <c:pt idx="570">
                  <c:v>5.74</c:v>
                </c:pt>
                <c:pt idx="571">
                  <c:v>28.06</c:v>
                </c:pt>
                <c:pt idx="572">
                  <c:v>149.08000000000001</c:v>
                </c:pt>
                <c:pt idx="573">
                  <c:v>93.28</c:v>
                </c:pt>
                <c:pt idx="575">
                  <c:v>135.54</c:v>
                </c:pt>
                <c:pt idx="576">
                  <c:v>51.36</c:v>
                </c:pt>
                <c:pt idx="577">
                  <c:v>93.83</c:v>
                </c:pt>
                <c:pt idx="578">
                  <c:v>15.04</c:v>
                </c:pt>
                <c:pt idx="579">
                  <c:v>13.09</c:v>
                </c:pt>
                <c:pt idx="580">
                  <c:v>33.47</c:v>
                </c:pt>
                <c:pt idx="581">
                  <c:v>48.3</c:v>
                </c:pt>
                <c:pt idx="582">
                  <c:v>138.54</c:v>
                </c:pt>
                <c:pt idx="583">
                  <c:v>11.56</c:v>
                </c:pt>
                <c:pt idx="585">
                  <c:v>42.11</c:v>
                </c:pt>
                <c:pt idx="586">
                  <c:v>1.49</c:v>
                </c:pt>
                <c:pt idx="588">
                  <c:v>69.989999999999995</c:v>
                </c:pt>
                <c:pt idx="589">
                  <c:v>4</c:v>
                </c:pt>
                <c:pt idx="590">
                  <c:v>119.05</c:v>
                </c:pt>
                <c:pt idx="591">
                  <c:v>18.21</c:v>
                </c:pt>
                <c:pt idx="592">
                  <c:v>15.56</c:v>
                </c:pt>
                <c:pt idx="593">
                  <c:v>20.98</c:v>
                </c:pt>
                <c:pt idx="595">
                  <c:v>27.56</c:v>
                </c:pt>
                <c:pt idx="596">
                  <c:v>21.44</c:v>
                </c:pt>
                <c:pt idx="597">
                  <c:v>116.13</c:v>
                </c:pt>
                <c:pt idx="598">
                  <c:v>36.619999999999997</c:v>
                </c:pt>
                <c:pt idx="600">
                  <c:v>3.69</c:v>
                </c:pt>
                <c:pt idx="601">
                  <c:v>76.58</c:v>
                </c:pt>
                <c:pt idx="603">
                  <c:v>8.3800000000000008</c:v>
                </c:pt>
                <c:pt idx="606">
                  <c:v>13.19</c:v>
                </c:pt>
                <c:pt idx="607">
                  <c:v>9.99</c:v>
                </c:pt>
                <c:pt idx="608">
                  <c:v>15.5</c:v>
                </c:pt>
                <c:pt idx="609">
                  <c:v>42.81</c:v>
                </c:pt>
                <c:pt idx="610">
                  <c:v>35</c:v>
                </c:pt>
                <c:pt idx="611">
                  <c:v>82.14</c:v>
                </c:pt>
                <c:pt idx="612">
                  <c:v>28.64</c:v>
                </c:pt>
                <c:pt idx="614">
                  <c:v>65.28</c:v>
                </c:pt>
                <c:pt idx="616">
                  <c:v>37.24</c:v>
                </c:pt>
                <c:pt idx="617">
                  <c:v>9.68</c:v>
                </c:pt>
                <c:pt idx="618">
                  <c:v>97.72</c:v>
                </c:pt>
                <c:pt idx="619">
                  <c:v>6.71</c:v>
                </c:pt>
                <c:pt idx="620">
                  <c:v>66.92</c:v>
                </c:pt>
                <c:pt idx="621">
                  <c:v>42.68</c:v>
                </c:pt>
                <c:pt idx="622">
                  <c:v>7.64</c:v>
                </c:pt>
                <c:pt idx="623">
                  <c:v>19.989999999999998</c:v>
                </c:pt>
                <c:pt idx="624">
                  <c:v>20.98</c:v>
                </c:pt>
                <c:pt idx="625">
                  <c:v>23.78</c:v>
                </c:pt>
                <c:pt idx="626">
                  <c:v>17.95</c:v>
                </c:pt>
                <c:pt idx="627">
                  <c:v>5.99</c:v>
                </c:pt>
                <c:pt idx="628">
                  <c:v>77.180000000000007</c:v>
                </c:pt>
                <c:pt idx="630">
                  <c:v>19.989999999999998</c:v>
                </c:pt>
                <c:pt idx="633">
                  <c:v>14.44</c:v>
                </c:pt>
                <c:pt idx="634">
                  <c:v>4.84</c:v>
                </c:pt>
                <c:pt idx="635">
                  <c:v>5.74</c:v>
                </c:pt>
                <c:pt idx="636">
                  <c:v>55.49</c:v>
                </c:pt>
                <c:pt idx="637">
                  <c:v>109.86</c:v>
                </c:pt>
                <c:pt idx="639">
                  <c:v>60.99</c:v>
                </c:pt>
                <c:pt idx="640">
                  <c:v>36.590000000000003</c:v>
                </c:pt>
                <c:pt idx="641">
                  <c:v>53.06</c:v>
                </c:pt>
                <c:pt idx="643">
                  <c:v>8.17</c:v>
                </c:pt>
                <c:pt idx="644">
                  <c:v>48.13</c:v>
                </c:pt>
                <c:pt idx="645">
                  <c:v>6.98</c:v>
                </c:pt>
                <c:pt idx="646">
                  <c:v>1.95</c:v>
                </c:pt>
                <c:pt idx="647">
                  <c:v>73.27</c:v>
                </c:pt>
                <c:pt idx="648">
                  <c:v>2.87</c:v>
                </c:pt>
                <c:pt idx="649">
                  <c:v>6.06</c:v>
                </c:pt>
                <c:pt idx="650">
                  <c:v>45.08</c:v>
                </c:pt>
                <c:pt idx="651">
                  <c:v>7.02</c:v>
                </c:pt>
                <c:pt idx="653">
                  <c:v>43.77</c:v>
                </c:pt>
                <c:pt idx="654">
                  <c:v>28.85</c:v>
                </c:pt>
                <c:pt idx="656">
                  <c:v>62.48</c:v>
                </c:pt>
                <c:pt idx="657">
                  <c:v>8.99</c:v>
                </c:pt>
                <c:pt idx="658">
                  <c:v>53.69</c:v>
                </c:pt>
                <c:pt idx="659">
                  <c:v>129.08000000000001</c:v>
                </c:pt>
                <c:pt idx="660">
                  <c:v>17.52</c:v>
                </c:pt>
                <c:pt idx="661">
                  <c:v>42.16</c:v>
                </c:pt>
                <c:pt idx="662">
                  <c:v>59.29</c:v>
                </c:pt>
                <c:pt idx="664">
                  <c:v>1.99</c:v>
                </c:pt>
                <c:pt idx="665">
                  <c:v>50.25</c:v>
                </c:pt>
                <c:pt idx="666">
                  <c:v>74.209999999999994</c:v>
                </c:pt>
                <c:pt idx="667">
                  <c:v>142.69999999999999</c:v>
                </c:pt>
                <c:pt idx="668">
                  <c:v>101.58</c:v>
                </c:pt>
                <c:pt idx="670">
                  <c:v>96.4</c:v>
                </c:pt>
                <c:pt idx="672">
                  <c:v>19.43</c:v>
                </c:pt>
                <c:pt idx="673">
                  <c:v>15.29</c:v>
                </c:pt>
                <c:pt idx="675">
                  <c:v>14.7</c:v>
                </c:pt>
                <c:pt idx="676">
                  <c:v>22.05</c:v>
                </c:pt>
                <c:pt idx="677">
                  <c:v>24.23</c:v>
                </c:pt>
                <c:pt idx="678">
                  <c:v>38.9</c:v>
                </c:pt>
                <c:pt idx="679">
                  <c:v>1.49</c:v>
                </c:pt>
                <c:pt idx="680">
                  <c:v>1.39</c:v>
                </c:pt>
                <c:pt idx="681">
                  <c:v>55.63</c:v>
                </c:pt>
                <c:pt idx="682">
                  <c:v>2.85</c:v>
                </c:pt>
                <c:pt idx="683">
                  <c:v>6.07</c:v>
                </c:pt>
                <c:pt idx="684">
                  <c:v>13.89</c:v>
                </c:pt>
                <c:pt idx="685">
                  <c:v>12</c:v>
                </c:pt>
                <c:pt idx="687">
                  <c:v>38.03</c:v>
                </c:pt>
                <c:pt idx="688">
                  <c:v>30.98</c:v>
                </c:pt>
                <c:pt idx="689">
                  <c:v>0.99</c:v>
                </c:pt>
                <c:pt idx="690">
                  <c:v>38</c:v>
                </c:pt>
                <c:pt idx="691">
                  <c:v>19.989999999999998</c:v>
                </c:pt>
                <c:pt idx="692">
                  <c:v>49.27</c:v>
                </c:pt>
                <c:pt idx="693">
                  <c:v>27.74</c:v>
                </c:pt>
                <c:pt idx="695">
                  <c:v>74.77</c:v>
                </c:pt>
                <c:pt idx="696">
                  <c:v>7.96</c:v>
                </c:pt>
                <c:pt idx="697">
                  <c:v>79.83</c:v>
                </c:pt>
                <c:pt idx="698">
                  <c:v>11.25</c:v>
                </c:pt>
                <c:pt idx="699">
                  <c:v>54.48</c:v>
                </c:pt>
                <c:pt idx="701">
                  <c:v>9.99</c:v>
                </c:pt>
                <c:pt idx="704">
                  <c:v>5.96</c:v>
                </c:pt>
                <c:pt idx="705">
                  <c:v>64.760000000000005</c:v>
                </c:pt>
                <c:pt idx="707">
                  <c:v>73.17</c:v>
                </c:pt>
                <c:pt idx="708">
                  <c:v>25.19</c:v>
                </c:pt>
                <c:pt idx="709">
                  <c:v>37.76</c:v>
                </c:pt>
                <c:pt idx="710">
                  <c:v>92.75</c:v>
                </c:pt>
                <c:pt idx="711">
                  <c:v>28.81</c:v>
                </c:pt>
                <c:pt idx="712">
                  <c:v>95.47</c:v>
                </c:pt>
                <c:pt idx="713">
                  <c:v>34.56</c:v>
                </c:pt>
                <c:pt idx="714">
                  <c:v>6.15</c:v>
                </c:pt>
                <c:pt idx="715">
                  <c:v>66.84</c:v>
                </c:pt>
                <c:pt idx="717">
                  <c:v>21.07</c:v>
                </c:pt>
                <c:pt idx="718">
                  <c:v>18.989999999999998</c:v>
                </c:pt>
                <c:pt idx="719">
                  <c:v>19.989999999999998</c:v>
                </c:pt>
                <c:pt idx="721">
                  <c:v>88.54</c:v>
                </c:pt>
                <c:pt idx="722">
                  <c:v>12.55</c:v>
                </c:pt>
                <c:pt idx="723">
                  <c:v>5</c:v>
                </c:pt>
                <c:pt idx="724">
                  <c:v>11.09</c:v>
                </c:pt>
                <c:pt idx="726">
                  <c:v>30.88</c:v>
                </c:pt>
                <c:pt idx="728">
                  <c:v>60.5</c:v>
                </c:pt>
                <c:pt idx="729">
                  <c:v>19.989999999999998</c:v>
                </c:pt>
                <c:pt idx="730">
                  <c:v>61.41</c:v>
                </c:pt>
                <c:pt idx="731">
                  <c:v>2.5</c:v>
                </c:pt>
                <c:pt idx="732">
                  <c:v>299.33</c:v>
                </c:pt>
                <c:pt idx="733">
                  <c:v>48.78</c:v>
                </c:pt>
                <c:pt idx="734">
                  <c:v>12.82</c:v>
                </c:pt>
                <c:pt idx="735">
                  <c:v>87.98</c:v>
                </c:pt>
                <c:pt idx="736">
                  <c:v>220.1</c:v>
                </c:pt>
                <c:pt idx="737">
                  <c:v>90.81</c:v>
                </c:pt>
                <c:pt idx="740">
                  <c:v>84.74</c:v>
                </c:pt>
                <c:pt idx="742">
                  <c:v>19.04</c:v>
                </c:pt>
                <c:pt idx="743">
                  <c:v>7.5</c:v>
                </c:pt>
                <c:pt idx="745">
                  <c:v>35.89</c:v>
                </c:pt>
                <c:pt idx="746">
                  <c:v>45.83</c:v>
                </c:pt>
                <c:pt idx="747">
                  <c:v>15.72</c:v>
                </c:pt>
                <c:pt idx="748">
                  <c:v>15.59</c:v>
                </c:pt>
                <c:pt idx="751">
                  <c:v>28.11</c:v>
                </c:pt>
                <c:pt idx="752">
                  <c:v>4.62</c:v>
                </c:pt>
                <c:pt idx="753">
                  <c:v>3.49</c:v>
                </c:pt>
                <c:pt idx="756">
                  <c:v>6.32</c:v>
                </c:pt>
                <c:pt idx="757">
                  <c:v>128.22999999999999</c:v>
                </c:pt>
                <c:pt idx="758">
                  <c:v>23.52</c:v>
                </c:pt>
                <c:pt idx="761">
                  <c:v>5.92</c:v>
                </c:pt>
                <c:pt idx="762">
                  <c:v>10.56</c:v>
                </c:pt>
                <c:pt idx="763">
                  <c:v>15.75</c:v>
                </c:pt>
                <c:pt idx="764">
                  <c:v>3.61</c:v>
                </c:pt>
                <c:pt idx="765">
                  <c:v>80.260000000000005</c:v>
                </c:pt>
                <c:pt idx="766">
                  <c:v>24.49</c:v>
                </c:pt>
                <c:pt idx="767">
                  <c:v>92.48</c:v>
                </c:pt>
                <c:pt idx="768">
                  <c:v>44.2</c:v>
                </c:pt>
                <c:pt idx="769">
                  <c:v>53.18</c:v>
                </c:pt>
                <c:pt idx="770">
                  <c:v>39.21</c:v>
                </c:pt>
                <c:pt idx="771">
                  <c:v>2.99</c:v>
                </c:pt>
                <c:pt idx="774">
                  <c:v>5.0999999999999996</c:v>
                </c:pt>
                <c:pt idx="775">
                  <c:v>159.63999999999999</c:v>
                </c:pt>
                <c:pt idx="776">
                  <c:v>25.64</c:v>
                </c:pt>
                <c:pt idx="777">
                  <c:v>14.45</c:v>
                </c:pt>
                <c:pt idx="778">
                  <c:v>36.86</c:v>
                </c:pt>
                <c:pt idx="779">
                  <c:v>11.43</c:v>
                </c:pt>
                <c:pt idx="781">
                  <c:v>21.05</c:v>
                </c:pt>
                <c:pt idx="782">
                  <c:v>11.54</c:v>
                </c:pt>
                <c:pt idx="783">
                  <c:v>13.61</c:v>
                </c:pt>
                <c:pt idx="784">
                  <c:v>18.2</c:v>
                </c:pt>
                <c:pt idx="785">
                  <c:v>66.05</c:v>
                </c:pt>
                <c:pt idx="786">
                  <c:v>18.52</c:v>
                </c:pt>
                <c:pt idx="788">
                  <c:v>50.23</c:v>
                </c:pt>
                <c:pt idx="790">
                  <c:v>59.6</c:v>
                </c:pt>
                <c:pt idx="791">
                  <c:v>98.64</c:v>
                </c:pt>
                <c:pt idx="792">
                  <c:v>55.51</c:v>
                </c:pt>
                <c:pt idx="793">
                  <c:v>36.35</c:v>
                </c:pt>
                <c:pt idx="794">
                  <c:v>10.19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1-4877-91CC-22A19050F74A}"/>
            </c:ext>
          </c:extLst>
        </c:ser>
        <c:ser>
          <c:idx val="1"/>
          <c:order val="1"/>
          <c:tx>
            <c:strRef>
              <c:f>'shipping graph'!$C$1:$C$3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'shipping graph'!$A$4:$A$799</c:f>
              <c:strCache>
                <c:ptCount val="795"/>
                <c:pt idx="0">
                  <c:v>C001</c:v>
                </c:pt>
                <c:pt idx="1">
                  <c:v>C002</c:v>
                </c:pt>
                <c:pt idx="2">
                  <c:v>C003</c:v>
                </c:pt>
                <c:pt idx="3">
                  <c:v>C004</c:v>
                </c:pt>
                <c:pt idx="4">
                  <c:v>C005</c:v>
                </c:pt>
                <c:pt idx="5">
                  <c:v>C006</c:v>
                </c:pt>
                <c:pt idx="6">
                  <c:v>C007</c:v>
                </c:pt>
                <c:pt idx="7">
                  <c:v>C008</c:v>
                </c:pt>
                <c:pt idx="8">
                  <c:v>C009</c:v>
                </c:pt>
                <c:pt idx="9">
                  <c:v>C010</c:v>
                </c:pt>
                <c:pt idx="10">
                  <c:v>C011</c:v>
                </c:pt>
                <c:pt idx="11">
                  <c:v>C012</c:v>
                </c:pt>
                <c:pt idx="12">
                  <c:v>C013</c:v>
                </c:pt>
                <c:pt idx="13">
                  <c:v>C014</c:v>
                </c:pt>
                <c:pt idx="14">
                  <c:v>C015</c:v>
                </c:pt>
                <c:pt idx="15">
                  <c:v>C016</c:v>
                </c:pt>
                <c:pt idx="16">
                  <c:v>C017</c:v>
                </c:pt>
                <c:pt idx="17">
                  <c:v>C018</c:v>
                </c:pt>
                <c:pt idx="18">
                  <c:v>C019</c:v>
                </c:pt>
                <c:pt idx="19">
                  <c:v>C020</c:v>
                </c:pt>
                <c:pt idx="20">
                  <c:v>C021</c:v>
                </c:pt>
                <c:pt idx="21">
                  <c:v>C022</c:v>
                </c:pt>
                <c:pt idx="22">
                  <c:v>C023</c:v>
                </c:pt>
                <c:pt idx="23">
                  <c:v>C024</c:v>
                </c:pt>
                <c:pt idx="24">
                  <c:v>C025</c:v>
                </c:pt>
                <c:pt idx="25">
                  <c:v>C026</c:v>
                </c:pt>
                <c:pt idx="26">
                  <c:v>C027</c:v>
                </c:pt>
                <c:pt idx="27">
                  <c:v>C028</c:v>
                </c:pt>
                <c:pt idx="28">
                  <c:v>C029</c:v>
                </c:pt>
                <c:pt idx="29">
                  <c:v>C030</c:v>
                </c:pt>
                <c:pt idx="30">
                  <c:v>C031</c:v>
                </c:pt>
                <c:pt idx="31">
                  <c:v>C032</c:v>
                </c:pt>
                <c:pt idx="32">
                  <c:v>C033</c:v>
                </c:pt>
                <c:pt idx="33">
                  <c:v>C034</c:v>
                </c:pt>
                <c:pt idx="34">
                  <c:v>C035</c:v>
                </c:pt>
                <c:pt idx="35">
                  <c:v>C036</c:v>
                </c:pt>
                <c:pt idx="36">
                  <c:v>C037</c:v>
                </c:pt>
                <c:pt idx="37">
                  <c:v>C038</c:v>
                </c:pt>
                <c:pt idx="38">
                  <c:v>C039</c:v>
                </c:pt>
                <c:pt idx="39">
                  <c:v>C040</c:v>
                </c:pt>
                <c:pt idx="40">
                  <c:v>C041</c:v>
                </c:pt>
                <c:pt idx="41">
                  <c:v>C042</c:v>
                </c:pt>
                <c:pt idx="42">
                  <c:v>C043</c:v>
                </c:pt>
                <c:pt idx="43">
                  <c:v>C044</c:v>
                </c:pt>
                <c:pt idx="44">
                  <c:v>C045</c:v>
                </c:pt>
                <c:pt idx="45">
                  <c:v>C046</c:v>
                </c:pt>
                <c:pt idx="46">
                  <c:v>C047</c:v>
                </c:pt>
                <c:pt idx="47">
                  <c:v>C048</c:v>
                </c:pt>
                <c:pt idx="48">
                  <c:v>C049</c:v>
                </c:pt>
                <c:pt idx="49">
                  <c:v>C050</c:v>
                </c:pt>
                <c:pt idx="50">
                  <c:v>C051</c:v>
                </c:pt>
                <c:pt idx="51">
                  <c:v>C052</c:v>
                </c:pt>
                <c:pt idx="52">
                  <c:v>C053</c:v>
                </c:pt>
                <c:pt idx="53">
                  <c:v>C054</c:v>
                </c:pt>
                <c:pt idx="54">
                  <c:v>C055</c:v>
                </c:pt>
                <c:pt idx="55">
                  <c:v>C056</c:v>
                </c:pt>
                <c:pt idx="56">
                  <c:v>C057</c:v>
                </c:pt>
                <c:pt idx="57">
                  <c:v>C058</c:v>
                </c:pt>
                <c:pt idx="58">
                  <c:v>C059</c:v>
                </c:pt>
                <c:pt idx="59">
                  <c:v>C060</c:v>
                </c:pt>
                <c:pt idx="60">
                  <c:v>C061</c:v>
                </c:pt>
                <c:pt idx="61">
                  <c:v>C062</c:v>
                </c:pt>
                <c:pt idx="62">
                  <c:v>C063</c:v>
                </c:pt>
                <c:pt idx="63">
                  <c:v>C064</c:v>
                </c:pt>
                <c:pt idx="64">
                  <c:v>C065</c:v>
                </c:pt>
                <c:pt idx="65">
                  <c:v>C066</c:v>
                </c:pt>
                <c:pt idx="66">
                  <c:v>C067</c:v>
                </c:pt>
                <c:pt idx="67">
                  <c:v>C068</c:v>
                </c:pt>
                <c:pt idx="68">
                  <c:v>C069</c:v>
                </c:pt>
                <c:pt idx="69">
                  <c:v>C070</c:v>
                </c:pt>
                <c:pt idx="70">
                  <c:v>C071</c:v>
                </c:pt>
                <c:pt idx="71">
                  <c:v>C072</c:v>
                </c:pt>
                <c:pt idx="72">
                  <c:v>C073</c:v>
                </c:pt>
                <c:pt idx="73">
                  <c:v>C074</c:v>
                </c:pt>
                <c:pt idx="74">
                  <c:v>C075</c:v>
                </c:pt>
                <c:pt idx="75">
                  <c:v>C076</c:v>
                </c:pt>
                <c:pt idx="76">
                  <c:v>C077</c:v>
                </c:pt>
                <c:pt idx="77">
                  <c:v>C078</c:v>
                </c:pt>
                <c:pt idx="78">
                  <c:v>C079</c:v>
                </c:pt>
                <c:pt idx="79">
                  <c:v>C080</c:v>
                </c:pt>
                <c:pt idx="80">
                  <c:v>C081</c:v>
                </c:pt>
                <c:pt idx="81">
                  <c:v>C082</c:v>
                </c:pt>
                <c:pt idx="82">
                  <c:v>C083</c:v>
                </c:pt>
                <c:pt idx="83">
                  <c:v>C084</c:v>
                </c:pt>
                <c:pt idx="84">
                  <c:v>C085</c:v>
                </c:pt>
                <c:pt idx="85">
                  <c:v>C086</c:v>
                </c:pt>
                <c:pt idx="86">
                  <c:v>C087</c:v>
                </c:pt>
                <c:pt idx="87">
                  <c:v>C088</c:v>
                </c:pt>
                <c:pt idx="88">
                  <c:v>C089</c:v>
                </c:pt>
                <c:pt idx="89">
                  <c:v>C090</c:v>
                </c:pt>
                <c:pt idx="90">
                  <c:v>C091</c:v>
                </c:pt>
                <c:pt idx="91">
                  <c:v>C092</c:v>
                </c:pt>
                <c:pt idx="92">
                  <c:v>C093</c:v>
                </c:pt>
                <c:pt idx="93">
                  <c:v>C094</c:v>
                </c:pt>
                <c:pt idx="94">
                  <c:v>C095</c:v>
                </c:pt>
                <c:pt idx="95">
                  <c:v>C096</c:v>
                </c:pt>
                <c:pt idx="96">
                  <c:v>C097</c:v>
                </c:pt>
                <c:pt idx="97">
                  <c:v>C098</c:v>
                </c:pt>
                <c:pt idx="98">
                  <c:v>C099</c:v>
                </c:pt>
                <c:pt idx="99">
                  <c:v>C100</c:v>
                </c:pt>
                <c:pt idx="100">
                  <c:v>C101</c:v>
                </c:pt>
                <c:pt idx="101">
                  <c:v>C102</c:v>
                </c:pt>
                <c:pt idx="102">
                  <c:v>C103</c:v>
                </c:pt>
                <c:pt idx="103">
                  <c:v>C104</c:v>
                </c:pt>
                <c:pt idx="104">
                  <c:v>C105</c:v>
                </c:pt>
                <c:pt idx="105">
                  <c:v>C106</c:v>
                </c:pt>
                <c:pt idx="106">
                  <c:v>C107</c:v>
                </c:pt>
                <c:pt idx="107">
                  <c:v>C108</c:v>
                </c:pt>
                <c:pt idx="108">
                  <c:v>C109</c:v>
                </c:pt>
                <c:pt idx="109">
                  <c:v>C110</c:v>
                </c:pt>
                <c:pt idx="110">
                  <c:v>C111</c:v>
                </c:pt>
                <c:pt idx="111">
                  <c:v>C112</c:v>
                </c:pt>
                <c:pt idx="112">
                  <c:v>C113</c:v>
                </c:pt>
                <c:pt idx="113">
                  <c:v>C114</c:v>
                </c:pt>
                <c:pt idx="114">
                  <c:v>C115</c:v>
                </c:pt>
                <c:pt idx="115">
                  <c:v>C116</c:v>
                </c:pt>
                <c:pt idx="116">
                  <c:v>C117</c:v>
                </c:pt>
                <c:pt idx="117">
                  <c:v>C118</c:v>
                </c:pt>
                <c:pt idx="118">
                  <c:v>C119</c:v>
                </c:pt>
                <c:pt idx="119">
                  <c:v>C120</c:v>
                </c:pt>
                <c:pt idx="120">
                  <c:v>C121</c:v>
                </c:pt>
                <c:pt idx="121">
                  <c:v>C122</c:v>
                </c:pt>
                <c:pt idx="122">
                  <c:v>C123</c:v>
                </c:pt>
                <c:pt idx="123">
                  <c:v>C124</c:v>
                </c:pt>
                <c:pt idx="124">
                  <c:v>C125</c:v>
                </c:pt>
                <c:pt idx="125">
                  <c:v>C126</c:v>
                </c:pt>
                <c:pt idx="126">
                  <c:v>C127</c:v>
                </c:pt>
                <c:pt idx="127">
                  <c:v>C128</c:v>
                </c:pt>
                <c:pt idx="128">
                  <c:v>C129</c:v>
                </c:pt>
                <c:pt idx="129">
                  <c:v>C130</c:v>
                </c:pt>
                <c:pt idx="130">
                  <c:v>C131</c:v>
                </c:pt>
                <c:pt idx="131">
                  <c:v>C132</c:v>
                </c:pt>
                <c:pt idx="132">
                  <c:v>C133</c:v>
                </c:pt>
                <c:pt idx="133">
                  <c:v>C134</c:v>
                </c:pt>
                <c:pt idx="134">
                  <c:v>C135</c:v>
                </c:pt>
                <c:pt idx="135">
                  <c:v>C136</c:v>
                </c:pt>
                <c:pt idx="136">
                  <c:v>C137</c:v>
                </c:pt>
                <c:pt idx="137">
                  <c:v>C138</c:v>
                </c:pt>
                <c:pt idx="138">
                  <c:v>C139</c:v>
                </c:pt>
                <c:pt idx="139">
                  <c:v>C140</c:v>
                </c:pt>
                <c:pt idx="140">
                  <c:v>C141</c:v>
                </c:pt>
                <c:pt idx="141">
                  <c:v>C142</c:v>
                </c:pt>
                <c:pt idx="142">
                  <c:v>C143</c:v>
                </c:pt>
                <c:pt idx="143">
                  <c:v>C144</c:v>
                </c:pt>
                <c:pt idx="144">
                  <c:v>C145</c:v>
                </c:pt>
                <c:pt idx="145">
                  <c:v>C146</c:v>
                </c:pt>
                <c:pt idx="146">
                  <c:v>C147</c:v>
                </c:pt>
                <c:pt idx="147">
                  <c:v>C148</c:v>
                </c:pt>
                <c:pt idx="148">
                  <c:v>C149</c:v>
                </c:pt>
                <c:pt idx="149">
                  <c:v>C150</c:v>
                </c:pt>
                <c:pt idx="150">
                  <c:v>C151</c:v>
                </c:pt>
                <c:pt idx="151">
                  <c:v>C152</c:v>
                </c:pt>
                <c:pt idx="152">
                  <c:v>C153</c:v>
                </c:pt>
                <c:pt idx="153">
                  <c:v>C154</c:v>
                </c:pt>
                <c:pt idx="154">
                  <c:v>C155</c:v>
                </c:pt>
                <c:pt idx="155">
                  <c:v>C156</c:v>
                </c:pt>
                <c:pt idx="156">
                  <c:v>C157</c:v>
                </c:pt>
                <c:pt idx="157">
                  <c:v>C158</c:v>
                </c:pt>
                <c:pt idx="158">
                  <c:v>C159</c:v>
                </c:pt>
                <c:pt idx="159">
                  <c:v>C160</c:v>
                </c:pt>
                <c:pt idx="160">
                  <c:v>C161</c:v>
                </c:pt>
                <c:pt idx="161">
                  <c:v>C162</c:v>
                </c:pt>
                <c:pt idx="162">
                  <c:v>C163</c:v>
                </c:pt>
                <c:pt idx="163">
                  <c:v>C164</c:v>
                </c:pt>
                <c:pt idx="164">
                  <c:v>C165</c:v>
                </c:pt>
                <c:pt idx="165">
                  <c:v>C166</c:v>
                </c:pt>
                <c:pt idx="166">
                  <c:v>C167</c:v>
                </c:pt>
                <c:pt idx="167">
                  <c:v>C168</c:v>
                </c:pt>
                <c:pt idx="168">
                  <c:v>C169</c:v>
                </c:pt>
                <c:pt idx="169">
                  <c:v>C170</c:v>
                </c:pt>
                <c:pt idx="170">
                  <c:v>C171</c:v>
                </c:pt>
                <c:pt idx="171">
                  <c:v>C172</c:v>
                </c:pt>
                <c:pt idx="172">
                  <c:v>C173</c:v>
                </c:pt>
                <c:pt idx="173">
                  <c:v>C174</c:v>
                </c:pt>
                <c:pt idx="174">
                  <c:v>C175</c:v>
                </c:pt>
                <c:pt idx="175">
                  <c:v>C176</c:v>
                </c:pt>
                <c:pt idx="176">
                  <c:v>C177</c:v>
                </c:pt>
                <c:pt idx="177">
                  <c:v>C178</c:v>
                </c:pt>
                <c:pt idx="178">
                  <c:v>C179</c:v>
                </c:pt>
                <c:pt idx="179">
                  <c:v>C180</c:v>
                </c:pt>
                <c:pt idx="180">
                  <c:v>C181</c:v>
                </c:pt>
                <c:pt idx="181">
                  <c:v>C182</c:v>
                </c:pt>
                <c:pt idx="182">
                  <c:v>C183</c:v>
                </c:pt>
                <c:pt idx="183">
                  <c:v>C184</c:v>
                </c:pt>
                <c:pt idx="184">
                  <c:v>C185</c:v>
                </c:pt>
                <c:pt idx="185">
                  <c:v>C186</c:v>
                </c:pt>
                <c:pt idx="186">
                  <c:v>C187</c:v>
                </c:pt>
                <c:pt idx="187">
                  <c:v>C188</c:v>
                </c:pt>
                <c:pt idx="188">
                  <c:v>C189</c:v>
                </c:pt>
                <c:pt idx="189">
                  <c:v>C190</c:v>
                </c:pt>
                <c:pt idx="190">
                  <c:v>C191</c:v>
                </c:pt>
                <c:pt idx="191">
                  <c:v>C192</c:v>
                </c:pt>
                <c:pt idx="192">
                  <c:v>C193</c:v>
                </c:pt>
                <c:pt idx="193">
                  <c:v>C194</c:v>
                </c:pt>
                <c:pt idx="194">
                  <c:v>C195</c:v>
                </c:pt>
                <c:pt idx="195">
                  <c:v>C196</c:v>
                </c:pt>
                <c:pt idx="196">
                  <c:v>C197</c:v>
                </c:pt>
                <c:pt idx="197">
                  <c:v>C198</c:v>
                </c:pt>
                <c:pt idx="198">
                  <c:v>C199</c:v>
                </c:pt>
                <c:pt idx="199">
                  <c:v>C200</c:v>
                </c:pt>
                <c:pt idx="200">
                  <c:v>C201</c:v>
                </c:pt>
                <c:pt idx="201">
                  <c:v>C202</c:v>
                </c:pt>
                <c:pt idx="202">
                  <c:v>C203</c:v>
                </c:pt>
                <c:pt idx="203">
                  <c:v>C204</c:v>
                </c:pt>
                <c:pt idx="204">
                  <c:v>C205</c:v>
                </c:pt>
                <c:pt idx="205">
                  <c:v>C206</c:v>
                </c:pt>
                <c:pt idx="206">
                  <c:v>C207</c:v>
                </c:pt>
                <c:pt idx="207">
                  <c:v>C208</c:v>
                </c:pt>
                <c:pt idx="208">
                  <c:v>C209</c:v>
                </c:pt>
                <c:pt idx="209">
                  <c:v>C210</c:v>
                </c:pt>
                <c:pt idx="210">
                  <c:v>C211</c:v>
                </c:pt>
                <c:pt idx="211">
                  <c:v>C212</c:v>
                </c:pt>
                <c:pt idx="212">
                  <c:v>C213</c:v>
                </c:pt>
                <c:pt idx="213">
                  <c:v>C214</c:v>
                </c:pt>
                <c:pt idx="214">
                  <c:v>C215</c:v>
                </c:pt>
                <c:pt idx="215">
                  <c:v>C216</c:v>
                </c:pt>
                <c:pt idx="216">
                  <c:v>C217</c:v>
                </c:pt>
                <c:pt idx="217">
                  <c:v>C218</c:v>
                </c:pt>
                <c:pt idx="218">
                  <c:v>C219</c:v>
                </c:pt>
                <c:pt idx="219">
                  <c:v>C220</c:v>
                </c:pt>
                <c:pt idx="220">
                  <c:v>C221</c:v>
                </c:pt>
                <c:pt idx="221">
                  <c:v>C222</c:v>
                </c:pt>
                <c:pt idx="222">
                  <c:v>C223</c:v>
                </c:pt>
                <c:pt idx="223">
                  <c:v>C224</c:v>
                </c:pt>
                <c:pt idx="224">
                  <c:v>C225</c:v>
                </c:pt>
                <c:pt idx="225">
                  <c:v>C226</c:v>
                </c:pt>
                <c:pt idx="226">
                  <c:v>C227</c:v>
                </c:pt>
                <c:pt idx="227">
                  <c:v>C228</c:v>
                </c:pt>
                <c:pt idx="228">
                  <c:v>C229</c:v>
                </c:pt>
                <c:pt idx="229">
                  <c:v>C230</c:v>
                </c:pt>
                <c:pt idx="230">
                  <c:v>C231</c:v>
                </c:pt>
                <c:pt idx="231">
                  <c:v>C232</c:v>
                </c:pt>
                <c:pt idx="232">
                  <c:v>C233</c:v>
                </c:pt>
                <c:pt idx="233">
                  <c:v>C234</c:v>
                </c:pt>
                <c:pt idx="234">
                  <c:v>C235</c:v>
                </c:pt>
                <c:pt idx="235">
                  <c:v>C236</c:v>
                </c:pt>
                <c:pt idx="236">
                  <c:v>C237</c:v>
                </c:pt>
                <c:pt idx="237">
                  <c:v>C238</c:v>
                </c:pt>
                <c:pt idx="238">
                  <c:v>C239</c:v>
                </c:pt>
                <c:pt idx="239">
                  <c:v>C240</c:v>
                </c:pt>
                <c:pt idx="240">
                  <c:v>C241</c:v>
                </c:pt>
                <c:pt idx="241">
                  <c:v>C242</c:v>
                </c:pt>
                <c:pt idx="242">
                  <c:v>C243</c:v>
                </c:pt>
                <c:pt idx="243">
                  <c:v>C244</c:v>
                </c:pt>
                <c:pt idx="244">
                  <c:v>C245</c:v>
                </c:pt>
                <c:pt idx="245">
                  <c:v>C246</c:v>
                </c:pt>
                <c:pt idx="246">
                  <c:v>C247</c:v>
                </c:pt>
                <c:pt idx="247">
                  <c:v>C248</c:v>
                </c:pt>
                <c:pt idx="248">
                  <c:v>C249</c:v>
                </c:pt>
                <c:pt idx="249">
                  <c:v>C250</c:v>
                </c:pt>
                <c:pt idx="250">
                  <c:v>C251</c:v>
                </c:pt>
                <c:pt idx="251">
                  <c:v>C252</c:v>
                </c:pt>
                <c:pt idx="252">
                  <c:v>C253</c:v>
                </c:pt>
                <c:pt idx="253">
                  <c:v>C254</c:v>
                </c:pt>
                <c:pt idx="254">
                  <c:v>C255</c:v>
                </c:pt>
                <c:pt idx="255">
                  <c:v>C256</c:v>
                </c:pt>
                <c:pt idx="256">
                  <c:v>C257</c:v>
                </c:pt>
                <c:pt idx="257">
                  <c:v>C258</c:v>
                </c:pt>
                <c:pt idx="258">
                  <c:v>C259</c:v>
                </c:pt>
                <c:pt idx="259">
                  <c:v>C260</c:v>
                </c:pt>
                <c:pt idx="260">
                  <c:v>C261</c:v>
                </c:pt>
                <c:pt idx="261">
                  <c:v>C262</c:v>
                </c:pt>
                <c:pt idx="262">
                  <c:v>C263</c:v>
                </c:pt>
                <c:pt idx="263">
                  <c:v>C264</c:v>
                </c:pt>
                <c:pt idx="264">
                  <c:v>C265</c:v>
                </c:pt>
                <c:pt idx="265">
                  <c:v>C266</c:v>
                </c:pt>
                <c:pt idx="266">
                  <c:v>C267</c:v>
                </c:pt>
                <c:pt idx="267">
                  <c:v>C268</c:v>
                </c:pt>
                <c:pt idx="268">
                  <c:v>C269</c:v>
                </c:pt>
                <c:pt idx="269">
                  <c:v>C270</c:v>
                </c:pt>
                <c:pt idx="270">
                  <c:v>C271</c:v>
                </c:pt>
                <c:pt idx="271">
                  <c:v>C272</c:v>
                </c:pt>
                <c:pt idx="272">
                  <c:v>C273</c:v>
                </c:pt>
                <c:pt idx="273">
                  <c:v>C274</c:v>
                </c:pt>
                <c:pt idx="274">
                  <c:v>C275</c:v>
                </c:pt>
                <c:pt idx="275">
                  <c:v>C276</c:v>
                </c:pt>
                <c:pt idx="276">
                  <c:v>C277</c:v>
                </c:pt>
                <c:pt idx="277">
                  <c:v>C278</c:v>
                </c:pt>
                <c:pt idx="278">
                  <c:v>C279</c:v>
                </c:pt>
                <c:pt idx="279">
                  <c:v>C280</c:v>
                </c:pt>
                <c:pt idx="280">
                  <c:v>C281</c:v>
                </c:pt>
                <c:pt idx="281">
                  <c:v>C282</c:v>
                </c:pt>
                <c:pt idx="282">
                  <c:v>C283</c:v>
                </c:pt>
                <c:pt idx="283">
                  <c:v>C284</c:v>
                </c:pt>
                <c:pt idx="284">
                  <c:v>C285</c:v>
                </c:pt>
                <c:pt idx="285">
                  <c:v>C286</c:v>
                </c:pt>
                <c:pt idx="286">
                  <c:v>C287</c:v>
                </c:pt>
                <c:pt idx="287">
                  <c:v>C288</c:v>
                </c:pt>
                <c:pt idx="288">
                  <c:v>C289</c:v>
                </c:pt>
                <c:pt idx="289">
                  <c:v>C290</c:v>
                </c:pt>
                <c:pt idx="290">
                  <c:v>C291</c:v>
                </c:pt>
                <c:pt idx="291">
                  <c:v>C292</c:v>
                </c:pt>
                <c:pt idx="292">
                  <c:v>C293</c:v>
                </c:pt>
                <c:pt idx="293">
                  <c:v>C294</c:v>
                </c:pt>
                <c:pt idx="294">
                  <c:v>C295</c:v>
                </c:pt>
                <c:pt idx="295">
                  <c:v>C296</c:v>
                </c:pt>
                <c:pt idx="296">
                  <c:v>C297</c:v>
                </c:pt>
                <c:pt idx="297">
                  <c:v>C298</c:v>
                </c:pt>
                <c:pt idx="298">
                  <c:v>C299</c:v>
                </c:pt>
                <c:pt idx="299">
                  <c:v>C300</c:v>
                </c:pt>
                <c:pt idx="300">
                  <c:v>C301</c:v>
                </c:pt>
                <c:pt idx="301">
                  <c:v>C302</c:v>
                </c:pt>
                <c:pt idx="302">
                  <c:v>C303</c:v>
                </c:pt>
                <c:pt idx="303">
                  <c:v>C304</c:v>
                </c:pt>
                <c:pt idx="304">
                  <c:v>C305</c:v>
                </c:pt>
                <c:pt idx="305">
                  <c:v>C306</c:v>
                </c:pt>
                <c:pt idx="306">
                  <c:v>C307</c:v>
                </c:pt>
                <c:pt idx="307">
                  <c:v>C308</c:v>
                </c:pt>
                <c:pt idx="308">
                  <c:v>C309</c:v>
                </c:pt>
                <c:pt idx="309">
                  <c:v>C310</c:v>
                </c:pt>
                <c:pt idx="310">
                  <c:v>C311</c:v>
                </c:pt>
                <c:pt idx="311">
                  <c:v>C312</c:v>
                </c:pt>
                <c:pt idx="312">
                  <c:v>C313</c:v>
                </c:pt>
                <c:pt idx="313">
                  <c:v>C314</c:v>
                </c:pt>
                <c:pt idx="314">
                  <c:v>C315</c:v>
                </c:pt>
                <c:pt idx="315">
                  <c:v>C316</c:v>
                </c:pt>
                <c:pt idx="316">
                  <c:v>C317</c:v>
                </c:pt>
                <c:pt idx="317">
                  <c:v>C318</c:v>
                </c:pt>
                <c:pt idx="318">
                  <c:v>C319</c:v>
                </c:pt>
                <c:pt idx="319">
                  <c:v>C320</c:v>
                </c:pt>
                <c:pt idx="320">
                  <c:v>C321</c:v>
                </c:pt>
                <c:pt idx="321">
                  <c:v>C322</c:v>
                </c:pt>
                <c:pt idx="322">
                  <c:v>C323</c:v>
                </c:pt>
                <c:pt idx="323">
                  <c:v>C324</c:v>
                </c:pt>
                <c:pt idx="324">
                  <c:v>C325</c:v>
                </c:pt>
                <c:pt idx="325">
                  <c:v>C326</c:v>
                </c:pt>
                <c:pt idx="326">
                  <c:v>C327</c:v>
                </c:pt>
                <c:pt idx="327">
                  <c:v>C328</c:v>
                </c:pt>
                <c:pt idx="328">
                  <c:v>C329</c:v>
                </c:pt>
                <c:pt idx="329">
                  <c:v>C330</c:v>
                </c:pt>
                <c:pt idx="330">
                  <c:v>C331</c:v>
                </c:pt>
                <c:pt idx="331">
                  <c:v>C332</c:v>
                </c:pt>
                <c:pt idx="332">
                  <c:v>C333</c:v>
                </c:pt>
                <c:pt idx="333">
                  <c:v>C334</c:v>
                </c:pt>
                <c:pt idx="334">
                  <c:v>C335</c:v>
                </c:pt>
                <c:pt idx="335">
                  <c:v>C336</c:v>
                </c:pt>
                <c:pt idx="336">
                  <c:v>C337</c:v>
                </c:pt>
                <c:pt idx="337">
                  <c:v>C338</c:v>
                </c:pt>
                <c:pt idx="338">
                  <c:v>C339</c:v>
                </c:pt>
                <c:pt idx="339">
                  <c:v>C340</c:v>
                </c:pt>
                <c:pt idx="340">
                  <c:v>C341</c:v>
                </c:pt>
                <c:pt idx="341">
                  <c:v>C342</c:v>
                </c:pt>
                <c:pt idx="342">
                  <c:v>C343</c:v>
                </c:pt>
                <c:pt idx="343">
                  <c:v>C344</c:v>
                </c:pt>
                <c:pt idx="344">
                  <c:v>C345</c:v>
                </c:pt>
                <c:pt idx="345">
                  <c:v>C346</c:v>
                </c:pt>
                <c:pt idx="346">
                  <c:v>C347</c:v>
                </c:pt>
                <c:pt idx="347">
                  <c:v>C348</c:v>
                </c:pt>
                <c:pt idx="348">
                  <c:v>C349</c:v>
                </c:pt>
                <c:pt idx="349">
                  <c:v>C350</c:v>
                </c:pt>
                <c:pt idx="350">
                  <c:v>C351</c:v>
                </c:pt>
                <c:pt idx="351">
                  <c:v>C352</c:v>
                </c:pt>
                <c:pt idx="352">
                  <c:v>C353</c:v>
                </c:pt>
                <c:pt idx="353">
                  <c:v>C354</c:v>
                </c:pt>
                <c:pt idx="354">
                  <c:v>C355</c:v>
                </c:pt>
                <c:pt idx="355">
                  <c:v>C356</c:v>
                </c:pt>
                <c:pt idx="356">
                  <c:v>C357</c:v>
                </c:pt>
                <c:pt idx="357">
                  <c:v>C358</c:v>
                </c:pt>
                <c:pt idx="358">
                  <c:v>C359</c:v>
                </c:pt>
                <c:pt idx="359">
                  <c:v>C360</c:v>
                </c:pt>
                <c:pt idx="360">
                  <c:v>C361</c:v>
                </c:pt>
                <c:pt idx="361">
                  <c:v>C362</c:v>
                </c:pt>
                <c:pt idx="362">
                  <c:v>C363</c:v>
                </c:pt>
                <c:pt idx="363">
                  <c:v>C364</c:v>
                </c:pt>
                <c:pt idx="364">
                  <c:v>C365</c:v>
                </c:pt>
                <c:pt idx="365">
                  <c:v>C366</c:v>
                </c:pt>
                <c:pt idx="366">
                  <c:v>C367</c:v>
                </c:pt>
                <c:pt idx="367">
                  <c:v>C368</c:v>
                </c:pt>
                <c:pt idx="368">
                  <c:v>C369</c:v>
                </c:pt>
                <c:pt idx="369">
                  <c:v>C370</c:v>
                </c:pt>
                <c:pt idx="370">
                  <c:v>C371</c:v>
                </c:pt>
                <c:pt idx="371">
                  <c:v>C372</c:v>
                </c:pt>
                <c:pt idx="372">
                  <c:v>C373</c:v>
                </c:pt>
                <c:pt idx="373">
                  <c:v>C374</c:v>
                </c:pt>
                <c:pt idx="374">
                  <c:v>C375</c:v>
                </c:pt>
                <c:pt idx="375">
                  <c:v>C376</c:v>
                </c:pt>
                <c:pt idx="376">
                  <c:v>C377</c:v>
                </c:pt>
                <c:pt idx="377">
                  <c:v>C378</c:v>
                </c:pt>
                <c:pt idx="378">
                  <c:v>C379</c:v>
                </c:pt>
                <c:pt idx="379">
                  <c:v>C380</c:v>
                </c:pt>
                <c:pt idx="380">
                  <c:v>C381</c:v>
                </c:pt>
                <c:pt idx="381">
                  <c:v>C382</c:v>
                </c:pt>
                <c:pt idx="382">
                  <c:v>C383</c:v>
                </c:pt>
                <c:pt idx="383">
                  <c:v>C384</c:v>
                </c:pt>
                <c:pt idx="384">
                  <c:v>C385</c:v>
                </c:pt>
                <c:pt idx="385">
                  <c:v>C386</c:v>
                </c:pt>
                <c:pt idx="386">
                  <c:v>C387</c:v>
                </c:pt>
                <c:pt idx="387">
                  <c:v>C388</c:v>
                </c:pt>
                <c:pt idx="388">
                  <c:v>C389</c:v>
                </c:pt>
                <c:pt idx="389">
                  <c:v>C390</c:v>
                </c:pt>
                <c:pt idx="390">
                  <c:v>C391</c:v>
                </c:pt>
                <c:pt idx="391">
                  <c:v>C392</c:v>
                </c:pt>
                <c:pt idx="392">
                  <c:v>C393</c:v>
                </c:pt>
                <c:pt idx="393">
                  <c:v>C394</c:v>
                </c:pt>
                <c:pt idx="394">
                  <c:v>C395</c:v>
                </c:pt>
                <c:pt idx="395">
                  <c:v>C396</c:v>
                </c:pt>
                <c:pt idx="396">
                  <c:v>C397</c:v>
                </c:pt>
                <c:pt idx="397">
                  <c:v>C398</c:v>
                </c:pt>
                <c:pt idx="398">
                  <c:v>C399</c:v>
                </c:pt>
                <c:pt idx="399">
                  <c:v>C400</c:v>
                </c:pt>
                <c:pt idx="400">
                  <c:v>C401</c:v>
                </c:pt>
                <c:pt idx="401">
                  <c:v>C402</c:v>
                </c:pt>
                <c:pt idx="402">
                  <c:v>C403</c:v>
                </c:pt>
                <c:pt idx="403">
                  <c:v>C404</c:v>
                </c:pt>
                <c:pt idx="404">
                  <c:v>C405</c:v>
                </c:pt>
                <c:pt idx="405">
                  <c:v>C406</c:v>
                </c:pt>
                <c:pt idx="406">
                  <c:v>C407</c:v>
                </c:pt>
                <c:pt idx="407">
                  <c:v>C408</c:v>
                </c:pt>
                <c:pt idx="408">
                  <c:v>C409</c:v>
                </c:pt>
                <c:pt idx="409">
                  <c:v>C410</c:v>
                </c:pt>
                <c:pt idx="410">
                  <c:v>C411</c:v>
                </c:pt>
                <c:pt idx="411">
                  <c:v>C412</c:v>
                </c:pt>
                <c:pt idx="412">
                  <c:v>C413</c:v>
                </c:pt>
                <c:pt idx="413">
                  <c:v>C414</c:v>
                </c:pt>
                <c:pt idx="414">
                  <c:v>C415</c:v>
                </c:pt>
                <c:pt idx="415">
                  <c:v>C416</c:v>
                </c:pt>
                <c:pt idx="416">
                  <c:v>C417</c:v>
                </c:pt>
                <c:pt idx="417">
                  <c:v>C418</c:v>
                </c:pt>
                <c:pt idx="418">
                  <c:v>C419</c:v>
                </c:pt>
                <c:pt idx="419">
                  <c:v>C420</c:v>
                </c:pt>
                <c:pt idx="420">
                  <c:v>C421</c:v>
                </c:pt>
                <c:pt idx="421">
                  <c:v>C422</c:v>
                </c:pt>
                <c:pt idx="422">
                  <c:v>C423</c:v>
                </c:pt>
                <c:pt idx="423">
                  <c:v>C424</c:v>
                </c:pt>
                <c:pt idx="424">
                  <c:v>C425</c:v>
                </c:pt>
                <c:pt idx="425">
                  <c:v>C426</c:v>
                </c:pt>
                <c:pt idx="426">
                  <c:v>C427</c:v>
                </c:pt>
                <c:pt idx="427">
                  <c:v>C428</c:v>
                </c:pt>
                <c:pt idx="428">
                  <c:v>C429</c:v>
                </c:pt>
                <c:pt idx="429">
                  <c:v>C430</c:v>
                </c:pt>
                <c:pt idx="430">
                  <c:v>C431</c:v>
                </c:pt>
                <c:pt idx="431">
                  <c:v>C432</c:v>
                </c:pt>
                <c:pt idx="432">
                  <c:v>C433</c:v>
                </c:pt>
                <c:pt idx="433">
                  <c:v>C434</c:v>
                </c:pt>
                <c:pt idx="434">
                  <c:v>C435</c:v>
                </c:pt>
                <c:pt idx="435">
                  <c:v>C436</c:v>
                </c:pt>
                <c:pt idx="436">
                  <c:v>C437</c:v>
                </c:pt>
                <c:pt idx="437">
                  <c:v>C438</c:v>
                </c:pt>
                <c:pt idx="438">
                  <c:v>C439</c:v>
                </c:pt>
                <c:pt idx="439">
                  <c:v>C440</c:v>
                </c:pt>
                <c:pt idx="440">
                  <c:v>C441</c:v>
                </c:pt>
                <c:pt idx="441">
                  <c:v>C442</c:v>
                </c:pt>
                <c:pt idx="442">
                  <c:v>C443</c:v>
                </c:pt>
                <c:pt idx="443">
                  <c:v>C444</c:v>
                </c:pt>
                <c:pt idx="444">
                  <c:v>C445</c:v>
                </c:pt>
                <c:pt idx="445">
                  <c:v>C446</c:v>
                </c:pt>
                <c:pt idx="446">
                  <c:v>C447</c:v>
                </c:pt>
                <c:pt idx="447">
                  <c:v>C448</c:v>
                </c:pt>
                <c:pt idx="448">
                  <c:v>C449</c:v>
                </c:pt>
                <c:pt idx="449">
                  <c:v>C450</c:v>
                </c:pt>
                <c:pt idx="450">
                  <c:v>C451</c:v>
                </c:pt>
                <c:pt idx="451">
                  <c:v>C452</c:v>
                </c:pt>
                <c:pt idx="452">
                  <c:v>C453</c:v>
                </c:pt>
                <c:pt idx="453">
                  <c:v>C454</c:v>
                </c:pt>
                <c:pt idx="454">
                  <c:v>C455</c:v>
                </c:pt>
                <c:pt idx="455">
                  <c:v>C456</c:v>
                </c:pt>
                <c:pt idx="456">
                  <c:v>C457</c:v>
                </c:pt>
                <c:pt idx="457">
                  <c:v>C458</c:v>
                </c:pt>
                <c:pt idx="458">
                  <c:v>C459</c:v>
                </c:pt>
                <c:pt idx="459">
                  <c:v>C460</c:v>
                </c:pt>
                <c:pt idx="460">
                  <c:v>C461</c:v>
                </c:pt>
                <c:pt idx="461">
                  <c:v>C462</c:v>
                </c:pt>
                <c:pt idx="462">
                  <c:v>C463</c:v>
                </c:pt>
                <c:pt idx="463">
                  <c:v>C464</c:v>
                </c:pt>
                <c:pt idx="464">
                  <c:v>C465</c:v>
                </c:pt>
                <c:pt idx="465">
                  <c:v>C466</c:v>
                </c:pt>
                <c:pt idx="466">
                  <c:v>C467</c:v>
                </c:pt>
                <c:pt idx="467">
                  <c:v>C468</c:v>
                </c:pt>
                <c:pt idx="468">
                  <c:v>C469</c:v>
                </c:pt>
                <c:pt idx="469">
                  <c:v>C470</c:v>
                </c:pt>
                <c:pt idx="470">
                  <c:v>C471</c:v>
                </c:pt>
                <c:pt idx="471">
                  <c:v>C472</c:v>
                </c:pt>
                <c:pt idx="472">
                  <c:v>C473</c:v>
                </c:pt>
                <c:pt idx="473">
                  <c:v>C474</c:v>
                </c:pt>
                <c:pt idx="474">
                  <c:v>C475</c:v>
                </c:pt>
                <c:pt idx="475">
                  <c:v>C476</c:v>
                </c:pt>
                <c:pt idx="476">
                  <c:v>C477</c:v>
                </c:pt>
                <c:pt idx="477">
                  <c:v>C478</c:v>
                </c:pt>
                <c:pt idx="478">
                  <c:v>C479</c:v>
                </c:pt>
                <c:pt idx="479">
                  <c:v>C480</c:v>
                </c:pt>
                <c:pt idx="480">
                  <c:v>C481</c:v>
                </c:pt>
                <c:pt idx="481">
                  <c:v>C482</c:v>
                </c:pt>
                <c:pt idx="482">
                  <c:v>C483</c:v>
                </c:pt>
                <c:pt idx="483">
                  <c:v>C484</c:v>
                </c:pt>
                <c:pt idx="484">
                  <c:v>C485</c:v>
                </c:pt>
                <c:pt idx="485">
                  <c:v>C486</c:v>
                </c:pt>
                <c:pt idx="486">
                  <c:v>C487</c:v>
                </c:pt>
                <c:pt idx="487">
                  <c:v>C488</c:v>
                </c:pt>
                <c:pt idx="488">
                  <c:v>C489</c:v>
                </c:pt>
                <c:pt idx="489">
                  <c:v>C490</c:v>
                </c:pt>
                <c:pt idx="490">
                  <c:v>C491</c:v>
                </c:pt>
                <c:pt idx="491">
                  <c:v>C492</c:v>
                </c:pt>
                <c:pt idx="492">
                  <c:v>C493</c:v>
                </c:pt>
                <c:pt idx="493">
                  <c:v>C494</c:v>
                </c:pt>
                <c:pt idx="494">
                  <c:v>C495</c:v>
                </c:pt>
                <c:pt idx="495">
                  <c:v>C496</c:v>
                </c:pt>
                <c:pt idx="496">
                  <c:v>C497</c:v>
                </c:pt>
                <c:pt idx="497">
                  <c:v>C498</c:v>
                </c:pt>
                <c:pt idx="498">
                  <c:v>C499</c:v>
                </c:pt>
                <c:pt idx="499">
                  <c:v>C500</c:v>
                </c:pt>
                <c:pt idx="500">
                  <c:v>C501</c:v>
                </c:pt>
                <c:pt idx="501">
                  <c:v>C502</c:v>
                </c:pt>
                <c:pt idx="502">
                  <c:v>C503</c:v>
                </c:pt>
                <c:pt idx="503">
                  <c:v>C504</c:v>
                </c:pt>
                <c:pt idx="504">
                  <c:v>C505</c:v>
                </c:pt>
                <c:pt idx="505">
                  <c:v>C506</c:v>
                </c:pt>
                <c:pt idx="506">
                  <c:v>C507</c:v>
                </c:pt>
                <c:pt idx="507">
                  <c:v>C508</c:v>
                </c:pt>
                <c:pt idx="508">
                  <c:v>C509</c:v>
                </c:pt>
                <c:pt idx="509">
                  <c:v>C510</c:v>
                </c:pt>
                <c:pt idx="510">
                  <c:v>C511</c:v>
                </c:pt>
                <c:pt idx="511">
                  <c:v>C512</c:v>
                </c:pt>
                <c:pt idx="512">
                  <c:v>C513</c:v>
                </c:pt>
                <c:pt idx="513">
                  <c:v>C514</c:v>
                </c:pt>
                <c:pt idx="514">
                  <c:v>C515</c:v>
                </c:pt>
                <c:pt idx="515">
                  <c:v>C516</c:v>
                </c:pt>
                <c:pt idx="516">
                  <c:v>C517</c:v>
                </c:pt>
                <c:pt idx="517">
                  <c:v>C518</c:v>
                </c:pt>
                <c:pt idx="518">
                  <c:v>C519</c:v>
                </c:pt>
                <c:pt idx="519">
                  <c:v>C520</c:v>
                </c:pt>
                <c:pt idx="520">
                  <c:v>C521</c:v>
                </c:pt>
                <c:pt idx="521">
                  <c:v>C522</c:v>
                </c:pt>
                <c:pt idx="522">
                  <c:v>C523</c:v>
                </c:pt>
                <c:pt idx="523">
                  <c:v>C524</c:v>
                </c:pt>
                <c:pt idx="524">
                  <c:v>C525</c:v>
                </c:pt>
                <c:pt idx="525">
                  <c:v>C526</c:v>
                </c:pt>
                <c:pt idx="526">
                  <c:v>C527</c:v>
                </c:pt>
                <c:pt idx="527">
                  <c:v>C528</c:v>
                </c:pt>
                <c:pt idx="528">
                  <c:v>C529</c:v>
                </c:pt>
                <c:pt idx="529">
                  <c:v>C530</c:v>
                </c:pt>
                <c:pt idx="530">
                  <c:v>C531</c:v>
                </c:pt>
                <c:pt idx="531">
                  <c:v>C532</c:v>
                </c:pt>
                <c:pt idx="532">
                  <c:v>C533</c:v>
                </c:pt>
                <c:pt idx="533">
                  <c:v>C534</c:v>
                </c:pt>
                <c:pt idx="534">
                  <c:v>C535</c:v>
                </c:pt>
                <c:pt idx="535">
                  <c:v>C536</c:v>
                </c:pt>
                <c:pt idx="536">
                  <c:v>C537</c:v>
                </c:pt>
                <c:pt idx="537">
                  <c:v>C538</c:v>
                </c:pt>
                <c:pt idx="538">
                  <c:v>C539</c:v>
                </c:pt>
                <c:pt idx="539">
                  <c:v>C540</c:v>
                </c:pt>
                <c:pt idx="540">
                  <c:v>C541</c:v>
                </c:pt>
                <c:pt idx="541">
                  <c:v>C542</c:v>
                </c:pt>
                <c:pt idx="542">
                  <c:v>C543</c:v>
                </c:pt>
                <c:pt idx="543">
                  <c:v>C544</c:v>
                </c:pt>
                <c:pt idx="544">
                  <c:v>C545</c:v>
                </c:pt>
                <c:pt idx="545">
                  <c:v>C546</c:v>
                </c:pt>
                <c:pt idx="546">
                  <c:v>C547</c:v>
                </c:pt>
                <c:pt idx="547">
                  <c:v>C548</c:v>
                </c:pt>
                <c:pt idx="548">
                  <c:v>C549</c:v>
                </c:pt>
                <c:pt idx="549">
                  <c:v>C550</c:v>
                </c:pt>
                <c:pt idx="550">
                  <c:v>C551</c:v>
                </c:pt>
                <c:pt idx="551">
                  <c:v>C552</c:v>
                </c:pt>
                <c:pt idx="552">
                  <c:v>C553</c:v>
                </c:pt>
                <c:pt idx="553">
                  <c:v>C554</c:v>
                </c:pt>
                <c:pt idx="554">
                  <c:v>C555</c:v>
                </c:pt>
                <c:pt idx="555">
                  <c:v>C556</c:v>
                </c:pt>
                <c:pt idx="556">
                  <c:v>C557</c:v>
                </c:pt>
                <c:pt idx="557">
                  <c:v>C558</c:v>
                </c:pt>
                <c:pt idx="558">
                  <c:v>C559</c:v>
                </c:pt>
                <c:pt idx="559">
                  <c:v>C560</c:v>
                </c:pt>
                <c:pt idx="560">
                  <c:v>C561</c:v>
                </c:pt>
                <c:pt idx="561">
                  <c:v>C562</c:v>
                </c:pt>
                <c:pt idx="562">
                  <c:v>C563</c:v>
                </c:pt>
                <c:pt idx="563">
                  <c:v>C564</c:v>
                </c:pt>
                <c:pt idx="564">
                  <c:v>C565</c:v>
                </c:pt>
                <c:pt idx="565">
                  <c:v>C566</c:v>
                </c:pt>
                <c:pt idx="566">
                  <c:v>C567</c:v>
                </c:pt>
                <c:pt idx="567">
                  <c:v>C568</c:v>
                </c:pt>
                <c:pt idx="568">
                  <c:v>C569</c:v>
                </c:pt>
                <c:pt idx="569">
                  <c:v>C570</c:v>
                </c:pt>
                <c:pt idx="570">
                  <c:v>C571</c:v>
                </c:pt>
                <c:pt idx="571">
                  <c:v>C572</c:v>
                </c:pt>
                <c:pt idx="572">
                  <c:v>C573</c:v>
                </c:pt>
                <c:pt idx="573">
                  <c:v>C574</c:v>
                </c:pt>
                <c:pt idx="574">
                  <c:v>C575</c:v>
                </c:pt>
                <c:pt idx="575">
                  <c:v>C576</c:v>
                </c:pt>
                <c:pt idx="576">
                  <c:v>C577</c:v>
                </c:pt>
                <c:pt idx="577">
                  <c:v>C578</c:v>
                </c:pt>
                <c:pt idx="578">
                  <c:v>C579</c:v>
                </c:pt>
                <c:pt idx="579">
                  <c:v>C580</c:v>
                </c:pt>
                <c:pt idx="580">
                  <c:v>C581</c:v>
                </c:pt>
                <c:pt idx="581">
                  <c:v>C582</c:v>
                </c:pt>
                <c:pt idx="582">
                  <c:v>C583</c:v>
                </c:pt>
                <c:pt idx="583">
                  <c:v>C584</c:v>
                </c:pt>
                <c:pt idx="584">
                  <c:v>C585</c:v>
                </c:pt>
                <c:pt idx="585">
                  <c:v>C586</c:v>
                </c:pt>
                <c:pt idx="586">
                  <c:v>C587</c:v>
                </c:pt>
                <c:pt idx="587">
                  <c:v>C588</c:v>
                </c:pt>
                <c:pt idx="588">
                  <c:v>C589</c:v>
                </c:pt>
                <c:pt idx="589">
                  <c:v>C590</c:v>
                </c:pt>
                <c:pt idx="590">
                  <c:v>C591</c:v>
                </c:pt>
                <c:pt idx="591">
                  <c:v>C592</c:v>
                </c:pt>
                <c:pt idx="592">
                  <c:v>C593</c:v>
                </c:pt>
                <c:pt idx="593">
                  <c:v>C594</c:v>
                </c:pt>
                <c:pt idx="594">
                  <c:v>C595</c:v>
                </c:pt>
                <c:pt idx="595">
                  <c:v>C596</c:v>
                </c:pt>
                <c:pt idx="596">
                  <c:v>C597</c:v>
                </c:pt>
                <c:pt idx="597">
                  <c:v>C598</c:v>
                </c:pt>
                <c:pt idx="598">
                  <c:v>C599</c:v>
                </c:pt>
                <c:pt idx="599">
                  <c:v>C600</c:v>
                </c:pt>
                <c:pt idx="600">
                  <c:v>C601</c:v>
                </c:pt>
                <c:pt idx="601">
                  <c:v>C602</c:v>
                </c:pt>
                <c:pt idx="602">
                  <c:v>C603</c:v>
                </c:pt>
                <c:pt idx="603">
                  <c:v>C604</c:v>
                </c:pt>
                <c:pt idx="604">
                  <c:v>C605</c:v>
                </c:pt>
                <c:pt idx="605">
                  <c:v>C606</c:v>
                </c:pt>
                <c:pt idx="606">
                  <c:v>C607</c:v>
                </c:pt>
                <c:pt idx="607">
                  <c:v>C608</c:v>
                </c:pt>
                <c:pt idx="608">
                  <c:v>C609</c:v>
                </c:pt>
                <c:pt idx="609">
                  <c:v>C610</c:v>
                </c:pt>
                <c:pt idx="610">
                  <c:v>C611</c:v>
                </c:pt>
                <c:pt idx="611">
                  <c:v>C612</c:v>
                </c:pt>
                <c:pt idx="612">
                  <c:v>C613</c:v>
                </c:pt>
                <c:pt idx="613">
                  <c:v>C614</c:v>
                </c:pt>
                <c:pt idx="614">
                  <c:v>C615</c:v>
                </c:pt>
                <c:pt idx="615">
                  <c:v>C616</c:v>
                </c:pt>
                <c:pt idx="616">
                  <c:v>C617</c:v>
                </c:pt>
                <c:pt idx="617">
                  <c:v>C618</c:v>
                </c:pt>
                <c:pt idx="618">
                  <c:v>C619</c:v>
                </c:pt>
                <c:pt idx="619">
                  <c:v>C620</c:v>
                </c:pt>
                <c:pt idx="620">
                  <c:v>C621</c:v>
                </c:pt>
                <c:pt idx="621">
                  <c:v>C622</c:v>
                </c:pt>
                <c:pt idx="622">
                  <c:v>C623</c:v>
                </c:pt>
                <c:pt idx="623">
                  <c:v>C624</c:v>
                </c:pt>
                <c:pt idx="624">
                  <c:v>C625</c:v>
                </c:pt>
                <c:pt idx="625">
                  <c:v>C626</c:v>
                </c:pt>
                <c:pt idx="626">
                  <c:v>C627</c:v>
                </c:pt>
                <c:pt idx="627">
                  <c:v>C628</c:v>
                </c:pt>
                <c:pt idx="628">
                  <c:v>C629</c:v>
                </c:pt>
                <c:pt idx="629">
                  <c:v>C630</c:v>
                </c:pt>
                <c:pt idx="630">
                  <c:v>C631</c:v>
                </c:pt>
                <c:pt idx="631">
                  <c:v>C632</c:v>
                </c:pt>
                <c:pt idx="632">
                  <c:v>C633</c:v>
                </c:pt>
                <c:pt idx="633">
                  <c:v>C634</c:v>
                </c:pt>
                <c:pt idx="634">
                  <c:v>C635</c:v>
                </c:pt>
                <c:pt idx="635">
                  <c:v>C636</c:v>
                </c:pt>
                <c:pt idx="636">
                  <c:v>C637</c:v>
                </c:pt>
                <c:pt idx="637">
                  <c:v>C638</c:v>
                </c:pt>
                <c:pt idx="638">
                  <c:v>C639</c:v>
                </c:pt>
                <c:pt idx="639">
                  <c:v>C640</c:v>
                </c:pt>
                <c:pt idx="640">
                  <c:v>C641</c:v>
                </c:pt>
                <c:pt idx="641">
                  <c:v>C642</c:v>
                </c:pt>
                <c:pt idx="642">
                  <c:v>C643</c:v>
                </c:pt>
                <c:pt idx="643">
                  <c:v>C644</c:v>
                </c:pt>
                <c:pt idx="644">
                  <c:v>C645</c:v>
                </c:pt>
                <c:pt idx="645">
                  <c:v>C646</c:v>
                </c:pt>
                <c:pt idx="646">
                  <c:v>C647</c:v>
                </c:pt>
                <c:pt idx="647">
                  <c:v>C648</c:v>
                </c:pt>
                <c:pt idx="648">
                  <c:v>C649</c:v>
                </c:pt>
                <c:pt idx="649">
                  <c:v>C650</c:v>
                </c:pt>
                <c:pt idx="650">
                  <c:v>C651</c:v>
                </c:pt>
                <c:pt idx="651">
                  <c:v>C652</c:v>
                </c:pt>
                <c:pt idx="652">
                  <c:v>C653</c:v>
                </c:pt>
                <c:pt idx="653">
                  <c:v>C654</c:v>
                </c:pt>
                <c:pt idx="654">
                  <c:v>C655</c:v>
                </c:pt>
                <c:pt idx="655">
                  <c:v>C656</c:v>
                </c:pt>
                <c:pt idx="656">
                  <c:v>C657</c:v>
                </c:pt>
                <c:pt idx="657">
                  <c:v>C658</c:v>
                </c:pt>
                <c:pt idx="658">
                  <c:v>C659</c:v>
                </c:pt>
                <c:pt idx="659">
                  <c:v>C660</c:v>
                </c:pt>
                <c:pt idx="660">
                  <c:v>C661</c:v>
                </c:pt>
                <c:pt idx="661">
                  <c:v>C662</c:v>
                </c:pt>
                <c:pt idx="662">
                  <c:v>C663</c:v>
                </c:pt>
                <c:pt idx="663">
                  <c:v>C664</c:v>
                </c:pt>
                <c:pt idx="664">
                  <c:v>C665</c:v>
                </c:pt>
                <c:pt idx="665">
                  <c:v>C666</c:v>
                </c:pt>
                <c:pt idx="666">
                  <c:v>C667</c:v>
                </c:pt>
                <c:pt idx="667">
                  <c:v>C668</c:v>
                </c:pt>
                <c:pt idx="668">
                  <c:v>C669</c:v>
                </c:pt>
                <c:pt idx="669">
                  <c:v>C670</c:v>
                </c:pt>
                <c:pt idx="670">
                  <c:v>C671</c:v>
                </c:pt>
                <c:pt idx="671">
                  <c:v>C672</c:v>
                </c:pt>
                <c:pt idx="672">
                  <c:v>C673</c:v>
                </c:pt>
                <c:pt idx="673">
                  <c:v>C674</c:v>
                </c:pt>
                <c:pt idx="674">
                  <c:v>C675</c:v>
                </c:pt>
                <c:pt idx="675">
                  <c:v>C676</c:v>
                </c:pt>
                <c:pt idx="676">
                  <c:v>C677</c:v>
                </c:pt>
                <c:pt idx="677">
                  <c:v>C678</c:v>
                </c:pt>
                <c:pt idx="678">
                  <c:v>C679</c:v>
                </c:pt>
                <c:pt idx="679">
                  <c:v>C680</c:v>
                </c:pt>
                <c:pt idx="680">
                  <c:v>C681</c:v>
                </c:pt>
                <c:pt idx="681">
                  <c:v>C682</c:v>
                </c:pt>
                <c:pt idx="682">
                  <c:v>C683</c:v>
                </c:pt>
                <c:pt idx="683">
                  <c:v>C684</c:v>
                </c:pt>
                <c:pt idx="684">
                  <c:v>C685</c:v>
                </c:pt>
                <c:pt idx="685">
                  <c:v>C686</c:v>
                </c:pt>
                <c:pt idx="686">
                  <c:v>C687</c:v>
                </c:pt>
                <c:pt idx="687">
                  <c:v>C688</c:v>
                </c:pt>
                <c:pt idx="688">
                  <c:v>C689</c:v>
                </c:pt>
                <c:pt idx="689">
                  <c:v>C690</c:v>
                </c:pt>
                <c:pt idx="690">
                  <c:v>C691</c:v>
                </c:pt>
                <c:pt idx="691">
                  <c:v>C692</c:v>
                </c:pt>
                <c:pt idx="692">
                  <c:v>C693</c:v>
                </c:pt>
                <c:pt idx="693">
                  <c:v>C694</c:v>
                </c:pt>
                <c:pt idx="694">
                  <c:v>C695</c:v>
                </c:pt>
                <c:pt idx="695">
                  <c:v>C696</c:v>
                </c:pt>
                <c:pt idx="696">
                  <c:v>C697</c:v>
                </c:pt>
                <c:pt idx="697">
                  <c:v>C698</c:v>
                </c:pt>
                <c:pt idx="698">
                  <c:v>C699</c:v>
                </c:pt>
                <c:pt idx="699">
                  <c:v>C700</c:v>
                </c:pt>
                <c:pt idx="700">
                  <c:v>C701</c:v>
                </c:pt>
                <c:pt idx="701">
                  <c:v>C702</c:v>
                </c:pt>
                <c:pt idx="702">
                  <c:v>C703</c:v>
                </c:pt>
                <c:pt idx="703">
                  <c:v>C704</c:v>
                </c:pt>
                <c:pt idx="704">
                  <c:v>C705</c:v>
                </c:pt>
                <c:pt idx="705">
                  <c:v>C706</c:v>
                </c:pt>
                <c:pt idx="706">
                  <c:v>C707</c:v>
                </c:pt>
                <c:pt idx="707">
                  <c:v>C708</c:v>
                </c:pt>
                <c:pt idx="708">
                  <c:v>C709</c:v>
                </c:pt>
                <c:pt idx="709">
                  <c:v>C710</c:v>
                </c:pt>
                <c:pt idx="710">
                  <c:v>C711</c:v>
                </c:pt>
                <c:pt idx="711">
                  <c:v>C712</c:v>
                </c:pt>
                <c:pt idx="712">
                  <c:v>C713</c:v>
                </c:pt>
                <c:pt idx="713">
                  <c:v>C714</c:v>
                </c:pt>
                <c:pt idx="714">
                  <c:v>C715</c:v>
                </c:pt>
                <c:pt idx="715">
                  <c:v>C716</c:v>
                </c:pt>
                <c:pt idx="716">
                  <c:v>C717</c:v>
                </c:pt>
                <c:pt idx="717">
                  <c:v>C718</c:v>
                </c:pt>
                <c:pt idx="718">
                  <c:v>C719</c:v>
                </c:pt>
                <c:pt idx="719">
                  <c:v>C720</c:v>
                </c:pt>
                <c:pt idx="720">
                  <c:v>C721</c:v>
                </c:pt>
                <c:pt idx="721">
                  <c:v>C722</c:v>
                </c:pt>
                <c:pt idx="722">
                  <c:v>C723</c:v>
                </c:pt>
                <c:pt idx="723">
                  <c:v>C724</c:v>
                </c:pt>
                <c:pt idx="724">
                  <c:v>C725</c:v>
                </c:pt>
                <c:pt idx="725">
                  <c:v>C726</c:v>
                </c:pt>
                <c:pt idx="726">
                  <c:v>C727</c:v>
                </c:pt>
                <c:pt idx="727">
                  <c:v>C728</c:v>
                </c:pt>
                <c:pt idx="728">
                  <c:v>C729</c:v>
                </c:pt>
                <c:pt idx="729">
                  <c:v>C730</c:v>
                </c:pt>
                <c:pt idx="730">
                  <c:v>C731</c:v>
                </c:pt>
                <c:pt idx="731">
                  <c:v>C732</c:v>
                </c:pt>
                <c:pt idx="732">
                  <c:v>C733</c:v>
                </c:pt>
                <c:pt idx="733">
                  <c:v>C734</c:v>
                </c:pt>
                <c:pt idx="734">
                  <c:v>C735</c:v>
                </c:pt>
                <c:pt idx="735">
                  <c:v>C736</c:v>
                </c:pt>
                <c:pt idx="736">
                  <c:v>C737</c:v>
                </c:pt>
                <c:pt idx="737">
                  <c:v>C738</c:v>
                </c:pt>
                <c:pt idx="738">
                  <c:v>C739</c:v>
                </c:pt>
                <c:pt idx="739">
                  <c:v>C740</c:v>
                </c:pt>
                <c:pt idx="740">
                  <c:v>C741</c:v>
                </c:pt>
                <c:pt idx="741">
                  <c:v>C742</c:v>
                </c:pt>
                <c:pt idx="742">
                  <c:v>C743</c:v>
                </c:pt>
                <c:pt idx="743">
                  <c:v>C744</c:v>
                </c:pt>
                <c:pt idx="744">
                  <c:v>C745</c:v>
                </c:pt>
                <c:pt idx="745">
                  <c:v>C746</c:v>
                </c:pt>
                <c:pt idx="746">
                  <c:v>C747</c:v>
                </c:pt>
                <c:pt idx="747">
                  <c:v>C748</c:v>
                </c:pt>
                <c:pt idx="748">
                  <c:v>C749</c:v>
                </c:pt>
                <c:pt idx="749">
                  <c:v>C750</c:v>
                </c:pt>
                <c:pt idx="750">
                  <c:v>C751</c:v>
                </c:pt>
                <c:pt idx="751">
                  <c:v>C752</c:v>
                </c:pt>
                <c:pt idx="752">
                  <c:v>C753</c:v>
                </c:pt>
                <c:pt idx="753">
                  <c:v>C754</c:v>
                </c:pt>
                <c:pt idx="754">
                  <c:v>C755</c:v>
                </c:pt>
                <c:pt idx="755">
                  <c:v>C756</c:v>
                </c:pt>
                <c:pt idx="756">
                  <c:v>C757</c:v>
                </c:pt>
                <c:pt idx="757">
                  <c:v>C758</c:v>
                </c:pt>
                <c:pt idx="758">
                  <c:v>C759</c:v>
                </c:pt>
                <c:pt idx="759">
                  <c:v>C760</c:v>
                </c:pt>
                <c:pt idx="760">
                  <c:v>C761</c:v>
                </c:pt>
                <c:pt idx="761">
                  <c:v>C762</c:v>
                </c:pt>
                <c:pt idx="762">
                  <c:v>C763</c:v>
                </c:pt>
                <c:pt idx="763">
                  <c:v>C764</c:v>
                </c:pt>
                <c:pt idx="764">
                  <c:v>C765</c:v>
                </c:pt>
                <c:pt idx="765">
                  <c:v>C766</c:v>
                </c:pt>
                <c:pt idx="766">
                  <c:v>C767</c:v>
                </c:pt>
                <c:pt idx="767">
                  <c:v>C768</c:v>
                </c:pt>
                <c:pt idx="768">
                  <c:v>C769</c:v>
                </c:pt>
                <c:pt idx="769">
                  <c:v>C770</c:v>
                </c:pt>
                <c:pt idx="770">
                  <c:v>C771</c:v>
                </c:pt>
                <c:pt idx="771">
                  <c:v>C772</c:v>
                </c:pt>
                <c:pt idx="772">
                  <c:v>C773</c:v>
                </c:pt>
                <c:pt idx="773">
                  <c:v>C774</c:v>
                </c:pt>
                <c:pt idx="774">
                  <c:v>C775</c:v>
                </c:pt>
                <c:pt idx="775">
                  <c:v>C776</c:v>
                </c:pt>
                <c:pt idx="776">
                  <c:v>C777</c:v>
                </c:pt>
                <c:pt idx="777">
                  <c:v>C778</c:v>
                </c:pt>
                <c:pt idx="778">
                  <c:v>C779</c:v>
                </c:pt>
                <c:pt idx="779">
                  <c:v>C780</c:v>
                </c:pt>
                <c:pt idx="780">
                  <c:v>C781</c:v>
                </c:pt>
                <c:pt idx="781">
                  <c:v>C782</c:v>
                </c:pt>
                <c:pt idx="782">
                  <c:v>C783</c:v>
                </c:pt>
                <c:pt idx="783">
                  <c:v>C784</c:v>
                </c:pt>
                <c:pt idx="784">
                  <c:v>C785</c:v>
                </c:pt>
                <c:pt idx="785">
                  <c:v>C786</c:v>
                </c:pt>
                <c:pt idx="786">
                  <c:v>C787</c:v>
                </c:pt>
                <c:pt idx="787">
                  <c:v>C788</c:v>
                </c:pt>
                <c:pt idx="788">
                  <c:v>C789</c:v>
                </c:pt>
                <c:pt idx="789">
                  <c:v>C790</c:v>
                </c:pt>
                <c:pt idx="790">
                  <c:v>C791</c:v>
                </c:pt>
                <c:pt idx="791">
                  <c:v>C792</c:v>
                </c:pt>
                <c:pt idx="792">
                  <c:v>C793</c:v>
                </c:pt>
                <c:pt idx="793">
                  <c:v>C794</c:v>
                </c:pt>
                <c:pt idx="794">
                  <c:v>C795</c:v>
                </c:pt>
              </c:strCache>
            </c:strRef>
          </c:cat>
          <c:val>
            <c:numRef>
              <c:f>'shipping graph'!$C$4:$C$799</c:f>
              <c:numCache>
                <c:formatCode>"₹"\ #,##0.00;#,##0.00\ \-"₹";"₹"\ #,##0.00</c:formatCode>
                <c:ptCount val="795"/>
                <c:pt idx="0">
                  <c:v>26.55</c:v>
                </c:pt>
                <c:pt idx="1">
                  <c:v>2.38</c:v>
                </c:pt>
                <c:pt idx="2">
                  <c:v>0.7</c:v>
                </c:pt>
                <c:pt idx="3">
                  <c:v>19.350000000000001</c:v>
                </c:pt>
                <c:pt idx="4">
                  <c:v>19.329999999999998</c:v>
                </c:pt>
                <c:pt idx="5">
                  <c:v>2.0099999999999998</c:v>
                </c:pt>
                <c:pt idx="7">
                  <c:v>3.92</c:v>
                </c:pt>
                <c:pt idx="10">
                  <c:v>40.36</c:v>
                </c:pt>
                <c:pt idx="11">
                  <c:v>1.99</c:v>
                </c:pt>
                <c:pt idx="12">
                  <c:v>104.34</c:v>
                </c:pt>
                <c:pt idx="13">
                  <c:v>76.62</c:v>
                </c:pt>
                <c:pt idx="16">
                  <c:v>113</c:v>
                </c:pt>
                <c:pt idx="17">
                  <c:v>73.48</c:v>
                </c:pt>
                <c:pt idx="18">
                  <c:v>7.62</c:v>
                </c:pt>
                <c:pt idx="19">
                  <c:v>7.2</c:v>
                </c:pt>
                <c:pt idx="20">
                  <c:v>20.39</c:v>
                </c:pt>
                <c:pt idx="21">
                  <c:v>58.59</c:v>
                </c:pt>
                <c:pt idx="22">
                  <c:v>48.2</c:v>
                </c:pt>
                <c:pt idx="23">
                  <c:v>9.0299999999999994</c:v>
                </c:pt>
                <c:pt idx="25">
                  <c:v>6.44</c:v>
                </c:pt>
                <c:pt idx="27">
                  <c:v>92.8</c:v>
                </c:pt>
                <c:pt idx="29">
                  <c:v>9.7799999999999994</c:v>
                </c:pt>
                <c:pt idx="31">
                  <c:v>7.45</c:v>
                </c:pt>
                <c:pt idx="32">
                  <c:v>10.33</c:v>
                </c:pt>
                <c:pt idx="33">
                  <c:v>10.37</c:v>
                </c:pt>
                <c:pt idx="34">
                  <c:v>26.71</c:v>
                </c:pt>
                <c:pt idx="35">
                  <c:v>26.47</c:v>
                </c:pt>
                <c:pt idx="36">
                  <c:v>56.95</c:v>
                </c:pt>
                <c:pt idx="37">
                  <c:v>50.39</c:v>
                </c:pt>
                <c:pt idx="39">
                  <c:v>57.27</c:v>
                </c:pt>
                <c:pt idx="41">
                  <c:v>5.26</c:v>
                </c:pt>
                <c:pt idx="42">
                  <c:v>17.96</c:v>
                </c:pt>
                <c:pt idx="44">
                  <c:v>10.78</c:v>
                </c:pt>
                <c:pt idx="45">
                  <c:v>11.22</c:v>
                </c:pt>
                <c:pt idx="47">
                  <c:v>116.65</c:v>
                </c:pt>
                <c:pt idx="48">
                  <c:v>21.18</c:v>
                </c:pt>
                <c:pt idx="49">
                  <c:v>42.56</c:v>
                </c:pt>
                <c:pt idx="50">
                  <c:v>20.47</c:v>
                </c:pt>
                <c:pt idx="52">
                  <c:v>26.84</c:v>
                </c:pt>
                <c:pt idx="54">
                  <c:v>33.64</c:v>
                </c:pt>
                <c:pt idx="56">
                  <c:v>1.1000000000000001</c:v>
                </c:pt>
                <c:pt idx="58">
                  <c:v>69.77</c:v>
                </c:pt>
                <c:pt idx="59">
                  <c:v>6.5</c:v>
                </c:pt>
                <c:pt idx="60">
                  <c:v>75.599999999999994</c:v>
                </c:pt>
                <c:pt idx="61">
                  <c:v>67.09</c:v>
                </c:pt>
                <c:pt idx="63">
                  <c:v>22.75</c:v>
                </c:pt>
                <c:pt idx="65">
                  <c:v>67.53</c:v>
                </c:pt>
                <c:pt idx="66">
                  <c:v>5.26</c:v>
                </c:pt>
                <c:pt idx="67">
                  <c:v>30.68</c:v>
                </c:pt>
                <c:pt idx="68">
                  <c:v>70.2</c:v>
                </c:pt>
                <c:pt idx="69">
                  <c:v>158.87</c:v>
                </c:pt>
                <c:pt idx="70">
                  <c:v>43.56</c:v>
                </c:pt>
                <c:pt idx="71">
                  <c:v>65.42</c:v>
                </c:pt>
                <c:pt idx="74">
                  <c:v>10.15</c:v>
                </c:pt>
                <c:pt idx="75">
                  <c:v>41.14</c:v>
                </c:pt>
                <c:pt idx="77">
                  <c:v>20.98</c:v>
                </c:pt>
                <c:pt idx="78">
                  <c:v>56.44</c:v>
                </c:pt>
                <c:pt idx="81">
                  <c:v>31.51</c:v>
                </c:pt>
                <c:pt idx="82">
                  <c:v>68.709999999999994</c:v>
                </c:pt>
                <c:pt idx="83">
                  <c:v>65.239999999999995</c:v>
                </c:pt>
                <c:pt idx="85">
                  <c:v>2.5</c:v>
                </c:pt>
                <c:pt idx="86">
                  <c:v>2.5</c:v>
                </c:pt>
                <c:pt idx="87">
                  <c:v>91.07</c:v>
                </c:pt>
                <c:pt idx="88">
                  <c:v>85.39</c:v>
                </c:pt>
                <c:pt idx="89">
                  <c:v>106.04</c:v>
                </c:pt>
                <c:pt idx="90">
                  <c:v>12.74</c:v>
                </c:pt>
                <c:pt idx="91">
                  <c:v>80.75</c:v>
                </c:pt>
                <c:pt idx="92">
                  <c:v>19.989999999999998</c:v>
                </c:pt>
                <c:pt idx="93">
                  <c:v>61.01</c:v>
                </c:pt>
                <c:pt idx="94">
                  <c:v>64.150000000000006</c:v>
                </c:pt>
                <c:pt idx="95">
                  <c:v>10.92</c:v>
                </c:pt>
                <c:pt idx="96">
                  <c:v>43.55</c:v>
                </c:pt>
                <c:pt idx="97">
                  <c:v>12.45</c:v>
                </c:pt>
                <c:pt idx="99">
                  <c:v>115</c:v>
                </c:pt>
                <c:pt idx="100">
                  <c:v>78.010000000000005</c:v>
                </c:pt>
                <c:pt idx="101">
                  <c:v>7.96</c:v>
                </c:pt>
                <c:pt idx="102">
                  <c:v>1.99</c:v>
                </c:pt>
                <c:pt idx="103">
                  <c:v>118.02</c:v>
                </c:pt>
                <c:pt idx="104">
                  <c:v>13.51</c:v>
                </c:pt>
                <c:pt idx="105">
                  <c:v>31.72</c:v>
                </c:pt>
                <c:pt idx="106">
                  <c:v>18.309999999999999</c:v>
                </c:pt>
                <c:pt idx="107">
                  <c:v>6.17</c:v>
                </c:pt>
                <c:pt idx="110">
                  <c:v>11.42</c:v>
                </c:pt>
                <c:pt idx="111">
                  <c:v>45.55</c:v>
                </c:pt>
                <c:pt idx="113">
                  <c:v>7.86</c:v>
                </c:pt>
                <c:pt idx="114">
                  <c:v>24.49</c:v>
                </c:pt>
                <c:pt idx="115">
                  <c:v>35.369999999999997</c:v>
                </c:pt>
                <c:pt idx="116">
                  <c:v>60</c:v>
                </c:pt>
                <c:pt idx="117">
                  <c:v>29.6</c:v>
                </c:pt>
                <c:pt idx="119">
                  <c:v>3.9</c:v>
                </c:pt>
                <c:pt idx="120">
                  <c:v>47.92</c:v>
                </c:pt>
                <c:pt idx="121">
                  <c:v>30.28</c:v>
                </c:pt>
                <c:pt idx="122">
                  <c:v>23.88</c:v>
                </c:pt>
                <c:pt idx="123">
                  <c:v>153.32</c:v>
                </c:pt>
                <c:pt idx="124">
                  <c:v>32.26</c:v>
                </c:pt>
                <c:pt idx="125">
                  <c:v>38.1</c:v>
                </c:pt>
                <c:pt idx="126">
                  <c:v>67.19</c:v>
                </c:pt>
                <c:pt idx="127">
                  <c:v>31.56</c:v>
                </c:pt>
                <c:pt idx="128">
                  <c:v>84.48</c:v>
                </c:pt>
                <c:pt idx="129">
                  <c:v>227.99</c:v>
                </c:pt>
                <c:pt idx="130">
                  <c:v>110.82</c:v>
                </c:pt>
                <c:pt idx="131">
                  <c:v>1.49</c:v>
                </c:pt>
                <c:pt idx="132">
                  <c:v>9.4499999999999993</c:v>
                </c:pt>
                <c:pt idx="133">
                  <c:v>1.49</c:v>
                </c:pt>
                <c:pt idx="134">
                  <c:v>73.75</c:v>
                </c:pt>
                <c:pt idx="136">
                  <c:v>67.959999999999994</c:v>
                </c:pt>
                <c:pt idx="139">
                  <c:v>38.32</c:v>
                </c:pt>
                <c:pt idx="140">
                  <c:v>12.84</c:v>
                </c:pt>
                <c:pt idx="141">
                  <c:v>1.49</c:v>
                </c:pt>
                <c:pt idx="142">
                  <c:v>32.159999999999997</c:v>
                </c:pt>
                <c:pt idx="143">
                  <c:v>13.01</c:v>
                </c:pt>
                <c:pt idx="144">
                  <c:v>4.5</c:v>
                </c:pt>
                <c:pt idx="145">
                  <c:v>68.010000000000005</c:v>
                </c:pt>
                <c:pt idx="146">
                  <c:v>29.17</c:v>
                </c:pt>
                <c:pt idx="148">
                  <c:v>21.64</c:v>
                </c:pt>
                <c:pt idx="149">
                  <c:v>5</c:v>
                </c:pt>
                <c:pt idx="152">
                  <c:v>19.989999999999998</c:v>
                </c:pt>
                <c:pt idx="153">
                  <c:v>97.86</c:v>
                </c:pt>
                <c:pt idx="154">
                  <c:v>35.21</c:v>
                </c:pt>
                <c:pt idx="156">
                  <c:v>26.84</c:v>
                </c:pt>
                <c:pt idx="157">
                  <c:v>110.7</c:v>
                </c:pt>
                <c:pt idx="158">
                  <c:v>4.2</c:v>
                </c:pt>
                <c:pt idx="159">
                  <c:v>16.72</c:v>
                </c:pt>
                <c:pt idx="160">
                  <c:v>9.35</c:v>
                </c:pt>
                <c:pt idx="161">
                  <c:v>151.76</c:v>
                </c:pt>
                <c:pt idx="162">
                  <c:v>127.3</c:v>
                </c:pt>
                <c:pt idx="164">
                  <c:v>132.69999999999999</c:v>
                </c:pt>
                <c:pt idx="165">
                  <c:v>2.56</c:v>
                </c:pt>
                <c:pt idx="167">
                  <c:v>13.99</c:v>
                </c:pt>
                <c:pt idx="168">
                  <c:v>20.37</c:v>
                </c:pt>
                <c:pt idx="169">
                  <c:v>59.25</c:v>
                </c:pt>
                <c:pt idx="172">
                  <c:v>8.7899999999999991</c:v>
                </c:pt>
                <c:pt idx="173">
                  <c:v>67.64</c:v>
                </c:pt>
                <c:pt idx="174">
                  <c:v>102.42</c:v>
                </c:pt>
                <c:pt idx="175">
                  <c:v>135.41</c:v>
                </c:pt>
                <c:pt idx="177">
                  <c:v>10.72</c:v>
                </c:pt>
                <c:pt idx="180">
                  <c:v>5.58</c:v>
                </c:pt>
                <c:pt idx="181">
                  <c:v>8.6</c:v>
                </c:pt>
                <c:pt idx="183">
                  <c:v>11.93</c:v>
                </c:pt>
                <c:pt idx="185">
                  <c:v>18.989999999999998</c:v>
                </c:pt>
                <c:pt idx="186">
                  <c:v>61.21</c:v>
                </c:pt>
                <c:pt idx="188">
                  <c:v>5.33</c:v>
                </c:pt>
                <c:pt idx="189">
                  <c:v>64.17</c:v>
                </c:pt>
                <c:pt idx="191">
                  <c:v>94.47</c:v>
                </c:pt>
                <c:pt idx="192">
                  <c:v>11.16</c:v>
                </c:pt>
                <c:pt idx="193">
                  <c:v>8.99</c:v>
                </c:pt>
                <c:pt idx="194">
                  <c:v>91.93</c:v>
                </c:pt>
                <c:pt idx="195">
                  <c:v>23.13</c:v>
                </c:pt>
                <c:pt idx="197">
                  <c:v>5.3</c:v>
                </c:pt>
                <c:pt idx="198">
                  <c:v>168.34</c:v>
                </c:pt>
                <c:pt idx="200">
                  <c:v>7.37</c:v>
                </c:pt>
                <c:pt idx="202">
                  <c:v>37.96</c:v>
                </c:pt>
                <c:pt idx="204">
                  <c:v>65.430000000000007</c:v>
                </c:pt>
                <c:pt idx="205">
                  <c:v>5.87</c:v>
                </c:pt>
                <c:pt idx="206">
                  <c:v>16.21</c:v>
                </c:pt>
                <c:pt idx="207">
                  <c:v>101.71</c:v>
                </c:pt>
                <c:pt idx="208">
                  <c:v>4.3899999999999997</c:v>
                </c:pt>
                <c:pt idx="209">
                  <c:v>74.94</c:v>
                </c:pt>
                <c:pt idx="210">
                  <c:v>36.72</c:v>
                </c:pt>
                <c:pt idx="211">
                  <c:v>11.98</c:v>
                </c:pt>
                <c:pt idx="212">
                  <c:v>8.51</c:v>
                </c:pt>
                <c:pt idx="213">
                  <c:v>38.83</c:v>
                </c:pt>
                <c:pt idx="215">
                  <c:v>23.76</c:v>
                </c:pt>
                <c:pt idx="216">
                  <c:v>45.33</c:v>
                </c:pt>
                <c:pt idx="217">
                  <c:v>47.02</c:v>
                </c:pt>
                <c:pt idx="218">
                  <c:v>182.88</c:v>
                </c:pt>
                <c:pt idx="220">
                  <c:v>16.28</c:v>
                </c:pt>
                <c:pt idx="221">
                  <c:v>16.41</c:v>
                </c:pt>
                <c:pt idx="222">
                  <c:v>2.0299999999999998</c:v>
                </c:pt>
                <c:pt idx="223">
                  <c:v>18.2</c:v>
                </c:pt>
                <c:pt idx="224">
                  <c:v>28.3</c:v>
                </c:pt>
                <c:pt idx="225">
                  <c:v>73.650000000000006</c:v>
                </c:pt>
                <c:pt idx="226">
                  <c:v>35.83</c:v>
                </c:pt>
                <c:pt idx="227">
                  <c:v>78.36</c:v>
                </c:pt>
                <c:pt idx="228">
                  <c:v>7.25</c:v>
                </c:pt>
                <c:pt idx="229">
                  <c:v>36.61</c:v>
                </c:pt>
                <c:pt idx="230">
                  <c:v>1.23</c:v>
                </c:pt>
                <c:pt idx="231">
                  <c:v>76.709999999999994</c:v>
                </c:pt>
                <c:pt idx="232">
                  <c:v>67.180000000000007</c:v>
                </c:pt>
                <c:pt idx="233">
                  <c:v>17.420000000000002</c:v>
                </c:pt>
                <c:pt idx="234">
                  <c:v>13.99</c:v>
                </c:pt>
                <c:pt idx="237">
                  <c:v>8.33</c:v>
                </c:pt>
                <c:pt idx="238">
                  <c:v>0.94</c:v>
                </c:pt>
                <c:pt idx="239">
                  <c:v>24.01</c:v>
                </c:pt>
                <c:pt idx="240">
                  <c:v>16.899999999999999</c:v>
                </c:pt>
                <c:pt idx="241">
                  <c:v>209.7</c:v>
                </c:pt>
                <c:pt idx="242">
                  <c:v>25.25</c:v>
                </c:pt>
                <c:pt idx="243">
                  <c:v>8.32</c:v>
                </c:pt>
                <c:pt idx="244">
                  <c:v>2.5</c:v>
                </c:pt>
                <c:pt idx="245">
                  <c:v>15.75</c:v>
                </c:pt>
                <c:pt idx="247">
                  <c:v>230.76</c:v>
                </c:pt>
                <c:pt idx="248">
                  <c:v>3.5</c:v>
                </c:pt>
                <c:pt idx="249">
                  <c:v>26.7</c:v>
                </c:pt>
                <c:pt idx="250">
                  <c:v>17.079999999999998</c:v>
                </c:pt>
                <c:pt idx="251">
                  <c:v>35.729999999999997</c:v>
                </c:pt>
                <c:pt idx="252">
                  <c:v>37.81</c:v>
                </c:pt>
                <c:pt idx="253">
                  <c:v>74.64</c:v>
                </c:pt>
                <c:pt idx="254">
                  <c:v>10.28</c:v>
                </c:pt>
                <c:pt idx="255">
                  <c:v>5.99</c:v>
                </c:pt>
                <c:pt idx="256">
                  <c:v>6.38</c:v>
                </c:pt>
                <c:pt idx="257">
                  <c:v>40.39</c:v>
                </c:pt>
                <c:pt idx="258">
                  <c:v>6.47</c:v>
                </c:pt>
                <c:pt idx="259">
                  <c:v>13.99</c:v>
                </c:pt>
                <c:pt idx="260">
                  <c:v>1.99</c:v>
                </c:pt>
                <c:pt idx="261">
                  <c:v>68.760000000000005</c:v>
                </c:pt>
                <c:pt idx="262">
                  <c:v>130.44999999999999</c:v>
                </c:pt>
                <c:pt idx="263">
                  <c:v>35.51</c:v>
                </c:pt>
                <c:pt idx="264">
                  <c:v>7.92</c:v>
                </c:pt>
                <c:pt idx="265">
                  <c:v>24.19</c:v>
                </c:pt>
                <c:pt idx="266">
                  <c:v>23.04</c:v>
                </c:pt>
                <c:pt idx="267">
                  <c:v>19.989999999999998</c:v>
                </c:pt>
                <c:pt idx="268">
                  <c:v>63.05</c:v>
                </c:pt>
                <c:pt idx="270">
                  <c:v>22.75</c:v>
                </c:pt>
                <c:pt idx="271">
                  <c:v>15.16</c:v>
                </c:pt>
                <c:pt idx="272">
                  <c:v>10.23</c:v>
                </c:pt>
                <c:pt idx="273">
                  <c:v>8.83</c:v>
                </c:pt>
                <c:pt idx="274">
                  <c:v>74.069999999999993</c:v>
                </c:pt>
                <c:pt idx="276">
                  <c:v>41.4</c:v>
                </c:pt>
                <c:pt idx="277">
                  <c:v>11.54</c:v>
                </c:pt>
                <c:pt idx="279">
                  <c:v>42</c:v>
                </c:pt>
                <c:pt idx="280">
                  <c:v>55.43</c:v>
                </c:pt>
                <c:pt idx="281">
                  <c:v>5.74</c:v>
                </c:pt>
                <c:pt idx="282">
                  <c:v>5.37</c:v>
                </c:pt>
                <c:pt idx="283">
                  <c:v>13.99</c:v>
                </c:pt>
                <c:pt idx="284">
                  <c:v>5.01</c:v>
                </c:pt>
                <c:pt idx="285">
                  <c:v>174.28</c:v>
                </c:pt>
                <c:pt idx="286">
                  <c:v>37.53</c:v>
                </c:pt>
                <c:pt idx="288">
                  <c:v>6.22</c:v>
                </c:pt>
                <c:pt idx="289">
                  <c:v>30.29</c:v>
                </c:pt>
                <c:pt idx="290">
                  <c:v>48.14</c:v>
                </c:pt>
                <c:pt idx="291">
                  <c:v>15.45</c:v>
                </c:pt>
                <c:pt idx="292">
                  <c:v>107.28</c:v>
                </c:pt>
                <c:pt idx="293">
                  <c:v>1.99</c:v>
                </c:pt>
                <c:pt idx="294">
                  <c:v>11.21</c:v>
                </c:pt>
                <c:pt idx="295">
                  <c:v>78.63</c:v>
                </c:pt>
                <c:pt idx="296">
                  <c:v>7.57</c:v>
                </c:pt>
                <c:pt idx="297">
                  <c:v>7.67</c:v>
                </c:pt>
                <c:pt idx="298">
                  <c:v>60.61</c:v>
                </c:pt>
                <c:pt idx="299">
                  <c:v>66.52</c:v>
                </c:pt>
                <c:pt idx="300">
                  <c:v>68.94</c:v>
                </c:pt>
                <c:pt idx="301">
                  <c:v>57.39</c:v>
                </c:pt>
                <c:pt idx="302">
                  <c:v>15.68</c:v>
                </c:pt>
                <c:pt idx="303">
                  <c:v>76.33</c:v>
                </c:pt>
                <c:pt idx="304">
                  <c:v>19.989999999999998</c:v>
                </c:pt>
                <c:pt idx="305">
                  <c:v>1.5</c:v>
                </c:pt>
                <c:pt idx="306">
                  <c:v>216.77</c:v>
                </c:pt>
                <c:pt idx="307">
                  <c:v>62.58</c:v>
                </c:pt>
                <c:pt idx="308">
                  <c:v>4.79</c:v>
                </c:pt>
                <c:pt idx="309">
                  <c:v>9.98</c:v>
                </c:pt>
                <c:pt idx="310">
                  <c:v>52.2</c:v>
                </c:pt>
                <c:pt idx="311">
                  <c:v>45.04</c:v>
                </c:pt>
                <c:pt idx="312">
                  <c:v>205.78</c:v>
                </c:pt>
                <c:pt idx="313">
                  <c:v>7.18</c:v>
                </c:pt>
                <c:pt idx="314">
                  <c:v>7.08</c:v>
                </c:pt>
                <c:pt idx="315">
                  <c:v>43.32</c:v>
                </c:pt>
                <c:pt idx="316">
                  <c:v>91.62</c:v>
                </c:pt>
                <c:pt idx="317">
                  <c:v>19.989999999999998</c:v>
                </c:pt>
                <c:pt idx="318">
                  <c:v>19.989999999999998</c:v>
                </c:pt>
                <c:pt idx="319">
                  <c:v>62.32</c:v>
                </c:pt>
                <c:pt idx="320">
                  <c:v>120.11</c:v>
                </c:pt>
                <c:pt idx="321">
                  <c:v>88.37</c:v>
                </c:pt>
                <c:pt idx="322">
                  <c:v>135.63</c:v>
                </c:pt>
                <c:pt idx="324">
                  <c:v>4</c:v>
                </c:pt>
                <c:pt idx="325">
                  <c:v>6.83</c:v>
                </c:pt>
                <c:pt idx="326">
                  <c:v>15.01</c:v>
                </c:pt>
                <c:pt idx="328">
                  <c:v>8.99</c:v>
                </c:pt>
                <c:pt idx="329">
                  <c:v>10.98</c:v>
                </c:pt>
                <c:pt idx="330">
                  <c:v>61.74</c:v>
                </c:pt>
                <c:pt idx="331">
                  <c:v>101.6</c:v>
                </c:pt>
                <c:pt idx="332">
                  <c:v>1.99</c:v>
                </c:pt>
                <c:pt idx="333">
                  <c:v>9.99</c:v>
                </c:pt>
                <c:pt idx="334">
                  <c:v>6.22</c:v>
                </c:pt>
                <c:pt idx="335">
                  <c:v>128.32</c:v>
                </c:pt>
                <c:pt idx="336">
                  <c:v>111.02</c:v>
                </c:pt>
                <c:pt idx="339">
                  <c:v>217.17</c:v>
                </c:pt>
                <c:pt idx="342">
                  <c:v>43.57</c:v>
                </c:pt>
                <c:pt idx="343">
                  <c:v>2.99</c:v>
                </c:pt>
                <c:pt idx="344">
                  <c:v>253.26</c:v>
                </c:pt>
                <c:pt idx="345">
                  <c:v>27.95</c:v>
                </c:pt>
                <c:pt idx="346">
                  <c:v>115.4</c:v>
                </c:pt>
                <c:pt idx="348">
                  <c:v>8.68</c:v>
                </c:pt>
                <c:pt idx="349">
                  <c:v>51.51</c:v>
                </c:pt>
                <c:pt idx="350">
                  <c:v>2.79</c:v>
                </c:pt>
                <c:pt idx="351">
                  <c:v>8.93</c:v>
                </c:pt>
                <c:pt idx="352">
                  <c:v>35.58</c:v>
                </c:pt>
                <c:pt idx="354">
                  <c:v>10.48</c:v>
                </c:pt>
                <c:pt idx="355">
                  <c:v>3.52</c:v>
                </c:pt>
                <c:pt idx="356">
                  <c:v>22.86</c:v>
                </c:pt>
                <c:pt idx="357">
                  <c:v>58.83</c:v>
                </c:pt>
                <c:pt idx="359">
                  <c:v>7.37</c:v>
                </c:pt>
                <c:pt idx="361">
                  <c:v>33.24</c:v>
                </c:pt>
                <c:pt idx="362">
                  <c:v>42.48</c:v>
                </c:pt>
                <c:pt idx="364">
                  <c:v>15.76</c:v>
                </c:pt>
                <c:pt idx="366">
                  <c:v>138.99</c:v>
                </c:pt>
                <c:pt idx="367">
                  <c:v>19.989999999999998</c:v>
                </c:pt>
                <c:pt idx="369">
                  <c:v>11.36</c:v>
                </c:pt>
                <c:pt idx="370">
                  <c:v>110.93</c:v>
                </c:pt>
                <c:pt idx="371">
                  <c:v>93.01</c:v>
                </c:pt>
                <c:pt idx="372">
                  <c:v>16.52</c:v>
                </c:pt>
                <c:pt idx="373">
                  <c:v>9.25</c:v>
                </c:pt>
                <c:pt idx="374">
                  <c:v>1.49</c:v>
                </c:pt>
                <c:pt idx="375">
                  <c:v>4.5</c:v>
                </c:pt>
                <c:pt idx="376">
                  <c:v>10.38</c:v>
                </c:pt>
                <c:pt idx="378">
                  <c:v>90.34</c:v>
                </c:pt>
                <c:pt idx="379">
                  <c:v>19.97</c:v>
                </c:pt>
                <c:pt idx="380">
                  <c:v>124.71</c:v>
                </c:pt>
                <c:pt idx="381">
                  <c:v>57.56</c:v>
                </c:pt>
                <c:pt idx="383">
                  <c:v>25.61</c:v>
                </c:pt>
                <c:pt idx="385">
                  <c:v>76.92</c:v>
                </c:pt>
                <c:pt idx="386">
                  <c:v>17.13</c:v>
                </c:pt>
                <c:pt idx="387">
                  <c:v>52.77</c:v>
                </c:pt>
                <c:pt idx="388">
                  <c:v>107.11</c:v>
                </c:pt>
                <c:pt idx="389">
                  <c:v>1.92</c:v>
                </c:pt>
                <c:pt idx="391">
                  <c:v>163.13</c:v>
                </c:pt>
                <c:pt idx="392">
                  <c:v>102.65</c:v>
                </c:pt>
                <c:pt idx="393">
                  <c:v>27.88</c:v>
                </c:pt>
                <c:pt idx="394">
                  <c:v>13.64</c:v>
                </c:pt>
                <c:pt idx="395">
                  <c:v>107.21</c:v>
                </c:pt>
                <c:pt idx="396">
                  <c:v>7.44</c:v>
                </c:pt>
                <c:pt idx="397">
                  <c:v>13.8</c:v>
                </c:pt>
                <c:pt idx="398">
                  <c:v>5.03</c:v>
                </c:pt>
                <c:pt idx="400">
                  <c:v>29.72</c:v>
                </c:pt>
                <c:pt idx="401">
                  <c:v>18.059999999999999</c:v>
                </c:pt>
                <c:pt idx="402">
                  <c:v>9.4600000000000009</c:v>
                </c:pt>
                <c:pt idx="403">
                  <c:v>1.99</c:v>
                </c:pt>
                <c:pt idx="404">
                  <c:v>127.85</c:v>
                </c:pt>
                <c:pt idx="405">
                  <c:v>130.47</c:v>
                </c:pt>
                <c:pt idx="406">
                  <c:v>142.83000000000001</c:v>
                </c:pt>
                <c:pt idx="408">
                  <c:v>27.53</c:v>
                </c:pt>
                <c:pt idx="409">
                  <c:v>7.37</c:v>
                </c:pt>
                <c:pt idx="411">
                  <c:v>65.86</c:v>
                </c:pt>
                <c:pt idx="412">
                  <c:v>1.43</c:v>
                </c:pt>
                <c:pt idx="413">
                  <c:v>21.68</c:v>
                </c:pt>
                <c:pt idx="414">
                  <c:v>39.56</c:v>
                </c:pt>
                <c:pt idx="415">
                  <c:v>4.97</c:v>
                </c:pt>
                <c:pt idx="416">
                  <c:v>61</c:v>
                </c:pt>
                <c:pt idx="417">
                  <c:v>8.9600000000000009</c:v>
                </c:pt>
                <c:pt idx="419">
                  <c:v>58.87</c:v>
                </c:pt>
                <c:pt idx="420">
                  <c:v>23.69</c:v>
                </c:pt>
                <c:pt idx="421">
                  <c:v>51.94</c:v>
                </c:pt>
                <c:pt idx="422">
                  <c:v>138.22</c:v>
                </c:pt>
                <c:pt idx="423">
                  <c:v>43.42</c:v>
                </c:pt>
                <c:pt idx="426">
                  <c:v>8.99</c:v>
                </c:pt>
                <c:pt idx="428">
                  <c:v>14.94</c:v>
                </c:pt>
                <c:pt idx="431">
                  <c:v>105.2</c:v>
                </c:pt>
                <c:pt idx="432">
                  <c:v>7.96</c:v>
                </c:pt>
                <c:pt idx="433">
                  <c:v>13.99</c:v>
                </c:pt>
                <c:pt idx="434">
                  <c:v>57.02</c:v>
                </c:pt>
                <c:pt idx="435">
                  <c:v>12.82</c:v>
                </c:pt>
                <c:pt idx="436">
                  <c:v>50.9</c:v>
                </c:pt>
                <c:pt idx="437">
                  <c:v>17.510000000000002</c:v>
                </c:pt>
                <c:pt idx="438">
                  <c:v>18.93</c:v>
                </c:pt>
                <c:pt idx="439">
                  <c:v>13.72</c:v>
                </c:pt>
                <c:pt idx="440">
                  <c:v>3.98</c:v>
                </c:pt>
                <c:pt idx="441">
                  <c:v>36.61</c:v>
                </c:pt>
                <c:pt idx="442">
                  <c:v>138.25</c:v>
                </c:pt>
                <c:pt idx="443">
                  <c:v>28.53</c:v>
                </c:pt>
                <c:pt idx="445">
                  <c:v>18.97</c:v>
                </c:pt>
                <c:pt idx="446">
                  <c:v>163.54</c:v>
                </c:pt>
                <c:pt idx="447">
                  <c:v>27.1</c:v>
                </c:pt>
                <c:pt idx="448">
                  <c:v>12.95</c:v>
                </c:pt>
                <c:pt idx="451">
                  <c:v>12.9</c:v>
                </c:pt>
                <c:pt idx="453">
                  <c:v>39</c:v>
                </c:pt>
                <c:pt idx="455">
                  <c:v>59.43</c:v>
                </c:pt>
                <c:pt idx="456">
                  <c:v>5.08</c:v>
                </c:pt>
                <c:pt idx="457">
                  <c:v>78.17</c:v>
                </c:pt>
                <c:pt idx="458">
                  <c:v>50.56</c:v>
                </c:pt>
                <c:pt idx="459">
                  <c:v>12.66</c:v>
                </c:pt>
                <c:pt idx="460">
                  <c:v>206.26</c:v>
                </c:pt>
                <c:pt idx="461">
                  <c:v>44.03</c:v>
                </c:pt>
                <c:pt idx="462">
                  <c:v>66.53</c:v>
                </c:pt>
                <c:pt idx="464">
                  <c:v>42.9</c:v>
                </c:pt>
                <c:pt idx="465">
                  <c:v>29.76</c:v>
                </c:pt>
                <c:pt idx="466">
                  <c:v>3.54</c:v>
                </c:pt>
                <c:pt idx="467">
                  <c:v>5.5</c:v>
                </c:pt>
                <c:pt idx="468">
                  <c:v>4.49</c:v>
                </c:pt>
                <c:pt idx="469">
                  <c:v>7.92</c:v>
                </c:pt>
                <c:pt idx="471">
                  <c:v>4.99</c:v>
                </c:pt>
                <c:pt idx="472">
                  <c:v>70.14</c:v>
                </c:pt>
                <c:pt idx="473">
                  <c:v>42.77</c:v>
                </c:pt>
                <c:pt idx="474">
                  <c:v>12.75</c:v>
                </c:pt>
                <c:pt idx="475">
                  <c:v>0.7</c:v>
                </c:pt>
                <c:pt idx="476">
                  <c:v>116.95</c:v>
                </c:pt>
                <c:pt idx="477">
                  <c:v>70.2</c:v>
                </c:pt>
                <c:pt idx="478">
                  <c:v>88.94</c:v>
                </c:pt>
                <c:pt idx="479">
                  <c:v>15.5</c:v>
                </c:pt>
                <c:pt idx="480">
                  <c:v>10.63</c:v>
                </c:pt>
                <c:pt idx="481">
                  <c:v>122.39</c:v>
                </c:pt>
                <c:pt idx="482">
                  <c:v>46.4</c:v>
                </c:pt>
                <c:pt idx="483">
                  <c:v>100.99</c:v>
                </c:pt>
                <c:pt idx="484">
                  <c:v>0.7</c:v>
                </c:pt>
                <c:pt idx="485">
                  <c:v>13.11</c:v>
                </c:pt>
                <c:pt idx="486">
                  <c:v>86.61</c:v>
                </c:pt>
                <c:pt idx="487">
                  <c:v>1.35</c:v>
                </c:pt>
                <c:pt idx="488">
                  <c:v>55.1</c:v>
                </c:pt>
                <c:pt idx="490">
                  <c:v>27.73</c:v>
                </c:pt>
                <c:pt idx="491">
                  <c:v>83.03</c:v>
                </c:pt>
                <c:pt idx="492">
                  <c:v>4.75</c:v>
                </c:pt>
                <c:pt idx="493">
                  <c:v>14.93</c:v>
                </c:pt>
                <c:pt idx="494">
                  <c:v>5.25</c:v>
                </c:pt>
                <c:pt idx="495">
                  <c:v>8.99</c:v>
                </c:pt>
                <c:pt idx="496">
                  <c:v>47.03</c:v>
                </c:pt>
                <c:pt idx="497">
                  <c:v>4.2699999999999996</c:v>
                </c:pt>
                <c:pt idx="499">
                  <c:v>48.42</c:v>
                </c:pt>
                <c:pt idx="504">
                  <c:v>42.04</c:v>
                </c:pt>
                <c:pt idx="505">
                  <c:v>6.19</c:v>
                </c:pt>
                <c:pt idx="506">
                  <c:v>19.59</c:v>
                </c:pt>
                <c:pt idx="507">
                  <c:v>25.51</c:v>
                </c:pt>
                <c:pt idx="508">
                  <c:v>28.29</c:v>
                </c:pt>
                <c:pt idx="511">
                  <c:v>71.209999999999994</c:v>
                </c:pt>
                <c:pt idx="512">
                  <c:v>36.56</c:v>
                </c:pt>
                <c:pt idx="513">
                  <c:v>108.43</c:v>
                </c:pt>
                <c:pt idx="514">
                  <c:v>4.9000000000000004</c:v>
                </c:pt>
                <c:pt idx="515">
                  <c:v>6.5</c:v>
                </c:pt>
                <c:pt idx="516">
                  <c:v>17.48</c:v>
                </c:pt>
                <c:pt idx="517">
                  <c:v>116.52</c:v>
                </c:pt>
                <c:pt idx="518">
                  <c:v>4.62</c:v>
                </c:pt>
                <c:pt idx="519">
                  <c:v>6.7</c:v>
                </c:pt>
                <c:pt idx="520">
                  <c:v>15.1</c:v>
                </c:pt>
                <c:pt idx="521">
                  <c:v>6.88</c:v>
                </c:pt>
                <c:pt idx="522">
                  <c:v>45.08</c:v>
                </c:pt>
                <c:pt idx="523">
                  <c:v>25.93</c:v>
                </c:pt>
                <c:pt idx="524">
                  <c:v>75.180000000000007</c:v>
                </c:pt>
                <c:pt idx="525">
                  <c:v>17.53</c:v>
                </c:pt>
                <c:pt idx="527">
                  <c:v>24.7</c:v>
                </c:pt>
                <c:pt idx="530">
                  <c:v>26.53</c:v>
                </c:pt>
                <c:pt idx="531">
                  <c:v>85.85</c:v>
                </c:pt>
                <c:pt idx="532">
                  <c:v>9.4700000000000006</c:v>
                </c:pt>
                <c:pt idx="533">
                  <c:v>5.99</c:v>
                </c:pt>
                <c:pt idx="534">
                  <c:v>27.99</c:v>
                </c:pt>
                <c:pt idx="535">
                  <c:v>41.51</c:v>
                </c:pt>
                <c:pt idx="536">
                  <c:v>2.5</c:v>
                </c:pt>
                <c:pt idx="538">
                  <c:v>38.32</c:v>
                </c:pt>
                <c:pt idx="539">
                  <c:v>5.42</c:v>
                </c:pt>
                <c:pt idx="540">
                  <c:v>74.400000000000006</c:v>
                </c:pt>
                <c:pt idx="541">
                  <c:v>7.62</c:v>
                </c:pt>
                <c:pt idx="542">
                  <c:v>11.25</c:v>
                </c:pt>
                <c:pt idx="544">
                  <c:v>21.55</c:v>
                </c:pt>
                <c:pt idx="545">
                  <c:v>40.200000000000003</c:v>
                </c:pt>
                <c:pt idx="546">
                  <c:v>64.37</c:v>
                </c:pt>
                <c:pt idx="547">
                  <c:v>9.5399999999999991</c:v>
                </c:pt>
                <c:pt idx="548">
                  <c:v>38.94</c:v>
                </c:pt>
                <c:pt idx="550">
                  <c:v>35.5</c:v>
                </c:pt>
                <c:pt idx="551">
                  <c:v>38.68</c:v>
                </c:pt>
                <c:pt idx="552">
                  <c:v>32.409999999999997</c:v>
                </c:pt>
                <c:pt idx="553">
                  <c:v>126.5</c:v>
                </c:pt>
                <c:pt idx="554">
                  <c:v>188.65</c:v>
                </c:pt>
                <c:pt idx="555">
                  <c:v>31.57</c:v>
                </c:pt>
                <c:pt idx="557">
                  <c:v>49.6</c:v>
                </c:pt>
                <c:pt idx="558">
                  <c:v>19.989999999999998</c:v>
                </c:pt>
                <c:pt idx="559">
                  <c:v>3.04</c:v>
                </c:pt>
                <c:pt idx="561">
                  <c:v>35.65</c:v>
                </c:pt>
                <c:pt idx="562">
                  <c:v>61.25</c:v>
                </c:pt>
                <c:pt idx="563">
                  <c:v>32.44</c:v>
                </c:pt>
                <c:pt idx="564">
                  <c:v>103.77</c:v>
                </c:pt>
                <c:pt idx="565">
                  <c:v>41.62</c:v>
                </c:pt>
                <c:pt idx="567">
                  <c:v>71.03</c:v>
                </c:pt>
                <c:pt idx="568">
                  <c:v>16</c:v>
                </c:pt>
                <c:pt idx="569">
                  <c:v>18.34</c:v>
                </c:pt>
                <c:pt idx="570">
                  <c:v>5.46</c:v>
                </c:pt>
                <c:pt idx="572">
                  <c:v>69.64</c:v>
                </c:pt>
                <c:pt idx="573">
                  <c:v>54.32</c:v>
                </c:pt>
                <c:pt idx="574">
                  <c:v>12.31</c:v>
                </c:pt>
                <c:pt idx="575">
                  <c:v>48.48</c:v>
                </c:pt>
                <c:pt idx="576">
                  <c:v>5.92</c:v>
                </c:pt>
                <c:pt idx="577">
                  <c:v>82.18</c:v>
                </c:pt>
                <c:pt idx="578">
                  <c:v>112.6</c:v>
                </c:pt>
                <c:pt idx="579">
                  <c:v>131.79</c:v>
                </c:pt>
                <c:pt idx="580">
                  <c:v>23.23</c:v>
                </c:pt>
                <c:pt idx="581">
                  <c:v>19.170000000000002</c:v>
                </c:pt>
                <c:pt idx="582">
                  <c:v>11.1</c:v>
                </c:pt>
                <c:pt idx="583">
                  <c:v>27.03</c:v>
                </c:pt>
                <c:pt idx="584">
                  <c:v>4.8099999999999996</c:v>
                </c:pt>
                <c:pt idx="585">
                  <c:v>10.56</c:v>
                </c:pt>
                <c:pt idx="586">
                  <c:v>34.840000000000003</c:v>
                </c:pt>
                <c:pt idx="587">
                  <c:v>8.01</c:v>
                </c:pt>
                <c:pt idx="588">
                  <c:v>44.21</c:v>
                </c:pt>
                <c:pt idx="590">
                  <c:v>91.28</c:v>
                </c:pt>
                <c:pt idx="591">
                  <c:v>9.86</c:v>
                </c:pt>
                <c:pt idx="592">
                  <c:v>10.55</c:v>
                </c:pt>
                <c:pt idx="593">
                  <c:v>85.06</c:v>
                </c:pt>
                <c:pt idx="594">
                  <c:v>5.14</c:v>
                </c:pt>
                <c:pt idx="595">
                  <c:v>64.91</c:v>
                </c:pt>
                <c:pt idx="596">
                  <c:v>77.41</c:v>
                </c:pt>
                <c:pt idx="598">
                  <c:v>10.130000000000001</c:v>
                </c:pt>
                <c:pt idx="599">
                  <c:v>13.98</c:v>
                </c:pt>
                <c:pt idx="601">
                  <c:v>54.73</c:v>
                </c:pt>
                <c:pt idx="602">
                  <c:v>66.03</c:v>
                </c:pt>
                <c:pt idx="604">
                  <c:v>21.5</c:v>
                </c:pt>
                <c:pt idx="605">
                  <c:v>12.08</c:v>
                </c:pt>
                <c:pt idx="606">
                  <c:v>5.83</c:v>
                </c:pt>
                <c:pt idx="607">
                  <c:v>42.88</c:v>
                </c:pt>
                <c:pt idx="609">
                  <c:v>59.08</c:v>
                </c:pt>
                <c:pt idx="611">
                  <c:v>154.85</c:v>
                </c:pt>
                <c:pt idx="612">
                  <c:v>19.989999999999998</c:v>
                </c:pt>
                <c:pt idx="614">
                  <c:v>3.17</c:v>
                </c:pt>
                <c:pt idx="615">
                  <c:v>12.19</c:v>
                </c:pt>
                <c:pt idx="616">
                  <c:v>103.1</c:v>
                </c:pt>
                <c:pt idx="617">
                  <c:v>6.28</c:v>
                </c:pt>
                <c:pt idx="618">
                  <c:v>26.95</c:v>
                </c:pt>
                <c:pt idx="619">
                  <c:v>14.72</c:v>
                </c:pt>
                <c:pt idx="620">
                  <c:v>14.8</c:v>
                </c:pt>
                <c:pt idx="621">
                  <c:v>8.74</c:v>
                </c:pt>
                <c:pt idx="622">
                  <c:v>26.22</c:v>
                </c:pt>
                <c:pt idx="623">
                  <c:v>71.52</c:v>
                </c:pt>
                <c:pt idx="624">
                  <c:v>77.42</c:v>
                </c:pt>
                <c:pt idx="625">
                  <c:v>12.13</c:v>
                </c:pt>
                <c:pt idx="626">
                  <c:v>14</c:v>
                </c:pt>
                <c:pt idx="627">
                  <c:v>34.9</c:v>
                </c:pt>
                <c:pt idx="628">
                  <c:v>147.68</c:v>
                </c:pt>
                <c:pt idx="630">
                  <c:v>40.11</c:v>
                </c:pt>
                <c:pt idx="631">
                  <c:v>19.41</c:v>
                </c:pt>
                <c:pt idx="632">
                  <c:v>2.99</c:v>
                </c:pt>
                <c:pt idx="633">
                  <c:v>154.15</c:v>
                </c:pt>
                <c:pt idx="634">
                  <c:v>11.47</c:v>
                </c:pt>
                <c:pt idx="637">
                  <c:v>134.66999999999999</c:v>
                </c:pt>
                <c:pt idx="638">
                  <c:v>246.53</c:v>
                </c:pt>
                <c:pt idx="639">
                  <c:v>78.87</c:v>
                </c:pt>
                <c:pt idx="640">
                  <c:v>48.55</c:v>
                </c:pt>
                <c:pt idx="641">
                  <c:v>70.819999999999993</c:v>
                </c:pt>
                <c:pt idx="642">
                  <c:v>66.27</c:v>
                </c:pt>
                <c:pt idx="643">
                  <c:v>22.49</c:v>
                </c:pt>
                <c:pt idx="644">
                  <c:v>31.83</c:v>
                </c:pt>
                <c:pt idx="646">
                  <c:v>68.010000000000005</c:v>
                </c:pt>
                <c:pt idx="648">
                  <c:v>4.9800000000000004</c:v>
                </c:pt>
                <c:pt idx="649">
                  <c:v>43.56</c:v>
                </c:pt>
                <c:pt idx="650">
                  <c:v>53.26</c:v>
                </c:pt>
                <c:pt idx="651">
                  <c:v>1.99</c:v>
                </c:pt>
                <c:pt idx="652">
                  <c:v>2.25</c:v>
                </c:pt>
                <c:pt idx="654">
                  <c:v>26.85</c:v>
                </c:pt>
                <c:pt idx="655">
                  <c:v>35</c:v>
                </c:pt>
                <c:pt idx="656">
                  <c:v>3.04</c:v>
                </c:pt>
                <c:pt idx="657">
                  <c:v>56.14</c:v>
                </c:pt>
                <c:pt idx="658">
                  <c:v>1.99</c:v>
                </c:pt>
                <c:pt idx="659">
                  <c:v>110.82</c:v>
                </c:pt>
                <c:pt idx="660">
                  <c:v>78.78</c:v>
                </c:pt>
                <c:pt idx="661">
                  <c:v>58.2</c:v>
                </c:pt>
                <c:pt idx="662">
                  <c:v>5.66</c:v>
                </c:pt>
                <c:pt idx="663">
                  <c:v>0.99</c:v>
                </c:pt>
                <c:pt idx="666">
                  <c:v>64.66</c:v>
                </c:pt>
                <c:pt idx="667">
                  <c:v>127.52</c:v>
                </c:pt>
                <c:pt idx="669">
                  <c:v>103.45</c:v>
                </c:pt>
                <c:pt idx="670">
                  <c:v>11.08</c:v>
                </c:pt>
                <c:pt idx="673">
                  <c:v>44.49</c:v>
                </c:pt>
                <c:pt idx="674">
                  <c:v>75.989999999999995</c:v>
                </c:pt>
                <c:pt idx="675">
                  <c:v>6.68</c:v>
                </c:pt>
                <c:pt idx="676">
                  <c:v>74.3</c:v>
                </c:pt>
                <c:pt idx="677">
                  <c:v>18.46</c:v>
                </c:pt>
                <c:pt idx="678">
                  <c:v>95.97</c:v>
                </c:pt>
                <c:pt idx="679">
                  <c:v>7.93</c:v>
                </c:pt>
                <c:pt idx="680">
                  <c:v>14.78</c:v>
                </c:pt>
                <c:pt idx="681">
                  <c:v>8.99</c:v>
                </c:pt>
                <c:pt idx="682">
                  <c:v>102.12</c:v>
                </c:pt>
                <c:pt idx="685">
                  <c:v>14.7</c:v>
                </c:pt>
                <c:pt idx="686">
                  <c:v>5.27</c:v>
                </c:pt>
                <c:pt idx="687">
                  <c:v>27.94</c:v>
                </c:pt>
                <c:pt idx="688">
                  <c:v>3.37</c:v>
                </c:pt>
                <c:pt idx="689">
                  <c:v>144.41</c:v>
                </c:pt>
                <c:pt idx="690">
                  <c:v>19.989999999999998</c:v>
                </c:pt>
                <c:pt idx="691">
                  <c:v>130.91999999999999</c:v>
                </c:pt>
                <c:pt idx="692">
                  <c:v>63.62</c:v>
                </c:pt>
                <c:pt idx="695">
                  <c:v>49.85</c:v>
                </c:pt>
                <c:pt idx="696">
                  <c:v>14.72</c:v>
                </c:pt>
                <c:pt idx="697">
                  <c:v>82.57</c:v>
                </c:pt>
                <c:pt idx="699">
                  <c:v>9.6999999999999993</c:v>
                </c:pt>
                <c:pt idx="701">
                  <c:v>24.87</c:v>
                </c:pt>
                <c:pt idx="702">
                  <c:v>57.08</c:v>
                </c:pt>
                <c:pt idx="703">
                  <c:v>13.52</c:v>
                </c:pt>
                <c:pt idx="704">
                  <c:v>6.79</c:v>
                </c:pt>
                <c:pt idx="705">
                  <c:v>5.15</c:v>
                </c:pt>
                <c:pt idx="706">
                  <c:v>58.77</c:v>
                </c:pt>
                <c:pt idx="707">
                  <c:v>93.99</c:v>
                </c:pt>
                <c:pt idx="708">
                  <c:v>4.8600000000000003</c:v>
                </c:pt>
                <c:pt idx="711">
                  <c:v>37.17</c:v>
                </c:pt>
                <c:pt idx="712">
                  <c:v>121.41</c:v>
                </c:pt>
                <c:pt idx="714">
                  <c:v>78.59</c:v>
                </c:pt>
                <c:pt idx="715">
                  <c:v>51.13</c:v>
                </c:pt>
                <c:pt idx="716">
                  <c:v>5.03</c:v>
                </c:pt>
                <c:pt idx="717">
                  <c:v>8.8000000000000007</c:v>
                </c:pt>
                <c:pt idx="718">
                  <c:v>28.14</c:v>
                </c:pt>
                <c:pt idx="719">
                  <c:v>1.2</c:v>
                </c:pt>
                <c:pt idx="720">
                  <c:v>30</c:v>
                </c:pt>
                <c:pt idx="721">
                  <c:v>7.69</c:v>
                </c:pt>
                <c:pt idx="723">
                  <c:v>9.34</c:v>
                </c:pt>
                <c:pt idx="724">
                  <c:v>2.99</c:v>
                </c:pt>
                <c:pt idx="725">
                  <c:v>81.06</c:v>
                </c:pt>
                <c:pt idx="726">
                  <c:v>13.99</c:v>
                </c:pt>
                <c:pt idx="727">
                  <c:v>11.05</c:v>
                </c:pt>
                <c:pt idx="728">
                  <c:v>41.66</c:v>
                </c:pt>
                <c:pt idx="730">
                  <c:v>48.57</c:v>
                </c:pt>
                <c:pt idx="731">
                  <c:v>5.2</c:v>
                </c:pt>
                <c:pt idx="732">
                  <c:v>9.09</c:v>
                </c:pt>
                <c:pt idx="733">
                  <c:v>68.180000000000007</c:v>
                </c:pt>
                <c:pt idx="734">
                  <c:v>5.74</c:v>
                </c:pt>
                <c:pt idx="735">
                  <c:v>12.62</c:v>
                </c:pt>
                <c:pt idx="737">
                  <c:v>43.78</c:v>
                </c:pt>
                <c:pt idx="738">
                  <c:v>11.55</c:v>
                </c:pt>
                <c:pt idx="739">
                  <c:v>39.6</c:v>
                </c:pt>
                <c:pt idx="740">
                  <c:v>74.16</c:v>
                </c:pt>
                <c:pt idx="742">
                  <c:v>39.99</c:v>
                </c:pt>
                <c:pt idx="743">
                  <c:v>139.94999999999999</c:v>
                </c:pt>
                <c:pt idx="744">
                  <c:v>50.47</c:v>
                </c:pt>
                <c:pt idx="745">
                  <c:v>41.6</c:v>
                </c:pt>
                <c:pt idx="747">
                  <c:v>1.99</c:v>
                </c:pt>
                <c:pt idx="748">
                  <c:v>33.85</c:v>
                </c:pt>
                <c:pt idx="749">
                  <c:v>6.89</c:v>
                </c:pt>
                <c:pt idx="750">
                  <c:v>7.53</c:v>
                </c:pt>
                <c:pt idx="751">
                  <c:v>65.48</c:v>
                </c:pt>
                <c:pt idx="752">
                  <c:v>31.93</c:v>
                </c:pt>
                <c:pt idx="754">
                  <c:v>31.32</c:v>
                </c:pt>
                <c:pt idx="756">
                  <c:v>17.07</c:v>
                </c:pt>
                <c:pt idx="757">
                  <c:v>44.68</c:v>
                </c:pt>
                <c:pt idx="758">
                  <c:v>19.13</c:v>
                </c:pt>
                <c:pt idx="760">
                  <c:v>9.9600000000000009</c:v>
                </c:pt>
                <c:pt idx="761">
                  <c:v>0.5</c:v>
                </c:pt>
                <c:pt idx="762">
                  <c:v>50.44</c:v>
                </c:pt>
                <c:pt idx="763">
                  <c:v>8.19</c:v>
                </c:pt>
                <c:pt idx="764">
                  <c:v>76.16</c:v>
                </c:pt>
                <c:pt idx="765">
                  <c:v>67.11</c:v>
                </c:pt>
                <c:pt idx="767">
                  <c:v>9.3800000000000008</c:v>
                </c:pt>
                <c:pt idx="768">
                  <c:v>77.06</c:v>
                </c:pt>
                <c:pt idx="769">
                  <c:v>6.22</c:v>
                </c:pt>
                <c:pt idx="771">
                  <c:v>19.989999999999998</c:v>
                </c:pt>
                <c:pt idx="772">
                  <c:v>3.69</c:v>
                </c:pt>
                <c:pt idx="773">
                  <c:v>123.99</c:v>
                </c:pt>
                <c:pt idx="774">
                  <c:v>35.81</c:v>
                </c:pt>
                <c:pt idx="775">
                  <c:v>5.76</c:v>
                </c:pt>
                <c:pt idx="776">
                  <c:v>6.66</c:v>
                </c:pt>
                <c:pt idx="777">
                  <c:v>0.96</c:v>
                </c:pt>
                <c:pt idx="778">
                  <c:v>4</c:v>
                </c:pt>
                <c:pt idx="779">
                  <c:v>7.5</c:v>
                </c:pt>
                <c:pt idx="781">
                  <c:v>60.69</c:v>
                </c:pt>
                <c:pt idx="782">
                  <c:v>89</c:v>
                </c:pt>
                <c:pt idx="784">
                  <c:v>99.27</c:v>
                </c:pt>
                <c:pt idx="785">
                  <c:v>38.340000000000003</c:v>
                </c:pt>
                <c:pt idx="786">
                  <c:v>25.29</c:v>
                </c:pt>
                <c:pt idx="787">
                  <c:v>12.23</c:v>
                </c:pt>
                <c:pt idx="788">
                  <c:v>16.010000000000002</c:v>
                </c:pt>
                <c:pt idx="789">
                  <c:v>50.37</c:v>
                </c:pt>
                <c:pt idx="790">
                  <c:v>31.23</c:v>
                </c:pt>
                <c:pt idx="791">
                  <c:v>65.17</c:v>
                </c:pt>
                <c:pt idx="792">
                  <c:v>16.809999999999999</c:v>
                </c:pt>
                <c:pt idx="793">
                  <c:v>0.98</c:v>
                </c:pt>
                <c:pt idx="794">
                  <c:v>6.92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1-4877-91CC-22A19050F74A}"/>
            </c:ext>
          </c:extLst>
        </c:ser>
        <c:ser>
          <c:idx val="2"/>
          <c:order val="2"/>
          <c:tx>
            <c:strRef>
              <c:f>'shipping graph'!$D$1:$D$3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'shipping graph'!$A$4:$A$799</c:f>
              <c:strCache>
                <c:ptCount val="795"/>
                <c:pt idx="0">
                  <c:v>C001</c:v>
                </c:pt>
                <c:pt idx="1">
                  <c:v>C002</c:v>
                </c:pt>
                <c:pt idx="2">
                  <c:v>C003</c:v>
                </c:pt>
                <c:pt idx="3">
                  <c:v>C004</c:v>
                </c:pt>
                <c:pt idx="4">
                  <c:v>C005</c:v>
                </c:pt>
                <c:pt idx="5">
                  <c:v>C006</c:v>
                </c:pt>
                <c:pt idx="6">
                  <c:v>C007</c:v>
                </c:pt>
                <c:pt idx="7">
                  <c:v>C008</c:v>
                </c:pt>
                <c:pt idx="8">
                  <c:v>C009</c:v>
                </c:pt>
                <c:pt idx="9">
                  <c:v>C010</c:v>
                </c:pt>
                <c:pt idx="10">
                  <c:v>C011</c:v>
                </c:pt>
                <c:pt idx="11">
                  <c:v>C012</c:v>
                </c:pt>
                <c:pt idx="12">
                  <c:v>C013</c:v>
                </c:pt>
                <c:pt idx="13">
                  <c:v>C014</c:v>
                </c:pt>
                <c:pt idx="14">
                  <c:v>C015</c:v>
                </c:pt>
                <c:pt idx="15">
                  <c:v>C016</c:v>
                </c:pt>
                <c:pt idx="16">
                  <c:v>C017</c:v>
                </c:pt>
                <c:pt idx="17">
                  <c:v>C018</c:v>
                </c:pt>
                <c:pt idx="18">
                  <c:v>C019</c:v>
                </c:pt>
                <c:pt idx="19">
                  <c:v>C020</c:v>
                </c:pt>
                <c:pt idx="20">
                  <c:v>C021</c:v>
                </c:pt>
                <c:pt idx="21">
                  <c:v>C022</c:v>
                </c:pt>
                <c:pt idx="22">
                  <c:v>C023</c:v>
                </c:pt>
                <c:pt idx="23">
                  <c:v>C024</c:v>
                </c:pt>
                <c:pt idx="24">
                  <c:v>C025</c:v>
                </c:pt>
                <c:pt idx="25">
                  <c:v>C026</c:v>
                </c:pt>
                <c:pt idx="26">
                  <c:v>C027</c:v>
                </c:pt>
                <c:pt idx="27">
                  <c:v>C028</c:v>
                </c:pt>
                <c:pt idx="28">
                  <c:v>C029</c:v>
                </c:pt>
                <c:pt idx="29">
                  <c:v>C030</c:v>
                </c:pt>
                <c:pt idx="30">
                  <c:v>C031</c:v>
                </c:pt>
                <c:pt idx="31">
                  <c:v>C032</c:v>
                </c:pt>
                <c:pt idx="32">
                  <c:v>C033</c:v>
                </c:pt>
                <c:pt idx="33">
                  <c:v>C034</c:v>
                </c:pt>
                <c:pt idx="34">
                  <c:v>C035</c:v>
                </c:pt>
                <c:pt idx="35">
                  <c:v>C036</c:v>
                </c:pt>
                <c:pt idx="36">
                  <c:v>C037</c:v>
                </c:pt>
                <c:pt idx="37">
                  <c:v>C038</c:v>
                </c:pt>
                <c:pt idx="38">
                  <c:v>C039</c:v>
                </c:pt>
                <c:pt idx="39">
                  <c:v>C040</c:v>
                </c:pt>
                <c:pt idx="40">
                  <c:v>C041</c:v>
                </c:pt>
                <c:pt idx="41">
                  <c:v>C042</c:v>
                </c:pt>
                <c:pt idx="42">
                  <c:v>C043</c:v>
                </c:pt>
                <c:pt idx="43">
                  <c:v>C044</c:v>
                </c:pt>
                <c:pt idx="44">
                  <c:v>C045</c:v>
                </c:pt>
                <c:pt idx="45">
                  <c:v>C046</c:v>
                </c:pt>
                <c:pt idx="46">
                  <c:v>C047</c:v>
                </c:pt>
                <c:pt idx="47">
                  <c:v>C048</c:v>
                </c:pt>
                <c:pt idx="48">
                  <c:v>C049</c:v>
                </c:pt>
                <c:pt idx="49">
                  <c:v>C050</c:v>
                </c:pt>
                <c:pt idx="50">
                  <c:v>C051</c:v>
                </c:pt>
                <c:pt idx="51">
                  <c:v>C052</c:v>
                </c:pt>
                <c:pt idx="52">
                  <c:v>C053</c:v>
                </c:pt>
                <c:pt idx="53">
                  <c:v>C054</c:v>
                </c:pt>
                <c:pt idx="54">
                  <c:v>C055</c:v>
                </c:pt>
                <c:pt idx="55">
                  <c:v>C056</c:v>
                </c:pt>
                <c:pt idx="56">
                  <c:v>C057</c:v>
                </c:pt>
                <c:pt idx="57">
                  <c:v>C058</c:v>
                </c:pt>
                <c:pt idx="58">
                  <c:v>C059</c:v>
                </c:pt>
                <c:pt idx="59">
                  <c:v>C060</c:v>
                </c:pt>
                <c:pt idx="60">
                  <c:v>C061</c:v>
                </c:pt>
                <c:pt idx="61">
                  <c:v>C062</c:v>
                </c:pt>
                <c:pt idx="62">
                  <c:v>C063</c:v>
                </c:pt>
                <c:pt idx="63">
                  <c:v>C064</c:v>
                </c:pt>
                <c:pt idx="64">
                  <c:v>C065</c:v>
                </c:pt>
                <c:pt idx="65">
                  <c:v>C066</c:v>
                </c:pt>
                <c:pt idx="66">
                  <c:v>C067</c:v>
                </c:pt>
                <c:pt idx="67">
                  <c:v>C068</c:v>
                </c:pt>
                <c:pt idx="68">
                  <c:v>C069</c:v>
                </c:pt>
                <c:pt idx="69">
                  <c:v>C070</c:v>
                </c:pt>
                <c:pt idx="70">
                  <c:v>C071</c:v>
                </c:pt>
                <c:pt idx="71">
                  <c:v>C072</c:v>
                </c:pt>
                <c:pt idx="72">
                  <c:v>C073</c:v>
                </c:pt>
                <c:pt idx="73">
                  <c:v>C074</c:v>
                </c:pt>
                <c:pt idx="74">
                  <c:v>C075</c:v>
                </c:pt>
                <c:pt idx="75">
                  <c:v>C076</c:v>
                </c:pt>
                <c:pt idx="76">
                  <c:v>C077</c:v>
                </c:pt>
                <c:pt idx="77">
                  <c:v>C078</c:v>
                </c:pt>
                <c:pt idx="78">
                  <c:v>C079</c:v>
                </c:pt>
                <c:pt idx="79">
                  <c:v>C080</c:v>
                </c:pt>
                <c:pt idx="80">
                  <c:v>C081</c:v>
                </c:pt>
                <c:pt idx="81">
                  <c:v>C082</c:v>
                </c:pt>
                <c:pt idx="82">
                  <c:v>C083</c:v>
                </c:pt>
                <c:pt idx="83">
                  <c:v>C084</c:v>
                </c:pt>
                <c:pt idx="84">
                  <c:v>C085</c:v>
                </c:pt>
                <c:pt idx="85">
                  <c:v>C086</c:v>
                </c:pt>
                <c:pt idx="86">
                  <c:v>C087</c:v>
                </c:pt>
                <c:pt idx="87">
                  <c:v>C088</c:v>
                </c:pt>
                <c:pt idx="88">
                  <c:v>C089</c:v>
                </c:pt>
                <c:pt idx="89">
                  <c:v>C090</c:v>
                </c:pt>
                <c:pt idx="90">
                  <c:v>C091</c:v>
                </c:pt>
                <c:pt idx="91">
                  <c:v>C092</c:v>
                </c:pt>
                <c:pt idx="92">
                  <c:v>C093</c:v>
                </c:pt>
                <c:pt idx="93">
                  <c:v>C094</c:v>
                </c:pt>
                <c:pt idx="94">
                  <c:v>C095</c:v>
                </c:pt>
                <c:pt idx="95">
                  <c:v>C096</c:v>
                </c:pt>
                <c:pt idx="96">
                  <c:v>C097</c:v>
                </c:pt>
                <c:pt idx="97">
                  <c:v>C098</c:v>
                </c:pt>
                <c:pt idx="98">
                  <c:v>C099</c:v>
                </c:pt>
                <c:pt idx="99">
                  <c:v>C100</c:v>
                </c:pt>
                <c:pt idx="100">
                  <c:v>C101</c:v>
                </c:pt>
                <c:pt idx="101">
                  <c:v>C102</c:v>
                </c:pt>
                <c:pt idx="102">
                  <c:v>C103</c:v>
                </c:pt>
                <c:pt idx="103">
                  <c:v>C104</c:v>
                </c:pt>
                <c:pt idx="104">
                  <c:v>C105</c:v>
                </c:pt>
                <c:pt idx="105">
                  <c:v>C106</c:v>
                </c:pt>
                <c:pt idx="106">
                  <c:v>C107</c:v>
                </c:pt>
                <c:pt idx="107">
                  <c:v>C108</c:v>
                </c:pt>
                <c:pt idx="108">
                  <c:v>C109</c:v>
                </c:pt>
                <c:pt idx="109">
                  <c:v>C110</c:v>
                </c:pt>
                <c:pt idx="110">
                  <c:v>C111</c:v>
                </c:pt>
                <c:pt idx="111">
                  <c:v>C112</c:v>
                </c:pt>
                <c:pt idx="112">
                  <c:v>C113</c:v>
                </c:pt>
                <c:pt idx="113">
                  <c:v>C114</c:v>
                </c:pt>
                <c:pt idx="114">
                  <c:v>C115</c:v>
                </c:pt>
                <c:pt idx="115">
                  <c:v>C116</c:v>
                </c:pt>
                <c:pt idx="116">
                  <c:v>C117</c:v>
                </c:pt>
                <c:pt idx="117">
                  <c:v>C118</c:v>
                </c:pt>
                <c:pt idx="118">
                  <c:v>C119</c:v>
                </c:pt>
                <c:pt idx="119">
                  <c:v>C120</c:v>
                </c:pt>
                <c:pt idx="120">
                  <c:v>C121</c:v>
                </c:pt>
                <c:pt idx="121">
                  <c:v>C122</c:v>
                </c:pt>
                <c:pt idx="122">
                  <c:v>C123</c:v>
                </c:pt>
                <c:pt idx="123">
                  <c:v>C124</c:v>
                </c:pt>
                <c:pt idx="124">
                  <c:v>C125</c:v>
                </c:pt>
                <c:pt idx="125">
                  <c:v>C126</c:v>
                </c:pt>
                <c:pt idx="126">
                  <c:v>C127</c:v>
                </c:pt>
                <c:pt idx="127">
                  <c:v>C128</c:v>
                </c:pt>
                <c:pt idx="128">
                  <c:v>C129</c:v>
                </c:pt>
                <c:pt idx="129">
                  <c:v>C130</c:v>
                </c:pt>
                <c:pt idx="130">
                  <c:v>C131</c:v>
                </c:pt>
                <c:pt idx="131">
                  <c:v>C132</c:v>
                </c:pt>
                <c:pt idx="132">
                  <c:v>C133</c:v>
                </c:pt>
                <c:pt idx="133">
                  <c:v>C134</c:v>
                </c:pt>
                <c:pt idx="134">
                  <c:v>C135</c:v>
                </c:pt>
                <c:pt idx="135">
                  <c:v>C136</c:v>
                </c:pt>
                <c:pt idx="136">
                  <c:v>C137</c:v>
                </c:pt>
                <c:pt idx="137">
                  <c:v>C138</c:v>
                </c:pt>
                <c:pt idx="138">
                  <c:v>C139</c:v>
                </c:pt>
                <c:pt idx="139">
                  <c:v>C140</c:v>
                </c:pt>
                <c:pt idx="140">
                  <c:v>C141</c:v>
                </c:pt>
                <c:pt idx="141">
                  <c:v>C142</c:v>
                </c:pt>
                <c:pt idx="142">
                  <c:v>C143</c:v>
                </c:pt>
                <c:pt idx="143">
                  <c:v>C144</c:v>
                </c:pt>
                <c:pt idx="144">
                  <c:v>C145</c:v>
                </c:pt>
                <c:pt idx="145">
                  <c:v>C146</c:v>
                </c:pt>
                <c:pt idx="146">
                  <c:v>C147</c:v>
                </c:pt>
                <c:pt idx="147">
                  <c:v>C148</c:v>
                </c:pt>
                <c:pt idx="148">
                  <c:v>C149</c:v>
                </c:pt>
                <c:pt idx="149">
                  <c:v>C150</c:v>
                </c:pt>
                <c:pt idx="150">
                  <c:v>C151</c:v>
                </c:pt>
                <c:pt idx="151">
                  <c:v>C152</c:v>
                </c:pt>
                <c:pt idx="152">
                  <c:v>C153</c:v>
                </c:pt>
                <c:pt idx="153">
                  <c:v>C154</c:v>
                </c:pt>
                <c:pt idx="154">
                  <c:v>C155</c:v>
                </c:pt>
                <c:pt idx="155">
                  <c:v>C156</c:v>
                </c:pt>
                <c:pt idx="156">
                  <c:v>C157</c:v>
                </c:pt>
                <c:pt idx="157">
                  <c:v>C158</c:v>
                </c:pt>
                <c:pt idx="158">
                  <c:v>C159</c:v>
                </c:pt>
                <c:pt idx="159">
                  <c:v>C160</c:v>
                </c:pt>
                <c:pt idx="160">
                  <c:v>C161</c:v>
                </c:pt>
                <c:pt idx="161">
                  <c:v>C162</c:v>
                </c:pt>
                <c:pt idx="162">
                  <c:v>C163</c:v>
                </c:pt>
                <c:pt idx="163">
                  <c:v>C164</c:v>
                </c:pt>
                <c:pt idx="164">
                  <c:v>C165</c:v>
                </c:pt>
                <c:pt idx="165">
                  <c:v>C166</c:v>
                </c:pt>
                <c:pt idx="166">
                  <c:v>C167</c:v>
                </c:pt>
                <c:pt idx="167">
                  <c:v>C168</c:v>
                </c:pt>
                <c:pt idx="168">
                  <c:v>C169</c:v>
                </c:pt>
                <c:pt idx="169">
                  <c:v>C170</c:v>
                </c:pt>
                <c:pt idx="170">
                  <c:v>C171</c:v>
                </c:pt>
                <c:pt idx="171">
                  <c:v>C172</c:v>
                </c:pt>
                <c:pt idx="172">
                  <c:v>C173</c:v>
                </c:pt>
                <c:pt idx="173">
                  <c:v>C174</c:v>
                </c:pt>
                <c:pt idx="174">
                  <c:v>C175</c:v>
                </c:pt>
                <c:pt idx="175">
                  <c:v>C176</c:v>
                </c:pt>
                <c:pt idx="176">
                  <c:v>C177</c:v>
                </c:pt>
                <c:pt idx="177">
                  <c:v>C178</c:v>
                </c:pt>
                <c:pt idx="178">
                  <c:v>C179</c:v>
                </c:pt>
                <c:pt idx="179">
                  <c:v>C180</c:v>
                </c:pt>
                <c:pt idx="180">
                  <c:v>C181</c:v>
                </c:pt>
                <c:pt idx="181">
                  <c:v>C182</c:v>
                </c:pt>
                <c:pt idx="182">
                  <c:v>C183</c:v>
                </c:pt>
                <c:pt idx="183">
                  <c:v>C184</c:v>
                </c:pt>
                <c:pt idx="184">
                  <c:v>C185</c:v>
                </c:pt>
                <c:pt idx="185">
                  <c:v>C186</c:v>
                </c:pt>
                <c:pt idx="186">
                  <c:v>C187</c:v>
                </c:pt>
                <c:pt idx="187">
                  <c:v>C188</c:v>
                </c:pt>
                <c:pt idx="188">
                  <c:v>C189</c:v>
                </c:pt>
                <c:pt idx="189">
                  <c:v>C190</c:v>
                </c:pt>
                <c:pt idx="190">
                  <c:v>C191</c:v>
                </c:pt>
                <c:pt idx="191">
                  <c:v>C192</c:v>
                </c:pt>
                <c:pt idx="192">
                  <c:v>C193</c:v>
                </c:pt>
                <c:pt idx="193">
                  <c:v>C194</c:v>
                </c:pt>
                <c:pt idx="194">
                  <c:v>C195</c:v>
                </c:pt>
                <c:pt idx="195">
                  <c:v>C196</c:v>
                </c:pt>
                <c:pt idx="196">
                  <c:v>C197</c:v>
                </c:pt>
                <c:pt idx="197">
                  <c:v>C198</c:v>
                </c:pt>
                <c:pt idx="198">
                  <c:v>C199</c:v>
                </c:pt>
                <c:pt idx="199">
                  <c:v>C200</c:v>
                </c:pt>
                <c:pt idx="200">
                  <c:v>C201</c:v>
                </c:pt>
                <c:pt idx="201">
                  <c:v>C202</c:v>
                </c:pt>
                <c:pt idx="202">
                  <c:v>C203</c:v>
                </c:pt>
                <c:pt idx="203">
                  <c:v>C204</c:v>
                </c:pt>
                <c:pt idx="204">
                  <c:v>C205</c:v>
                </c:pt>
                <c:pt idx="205">
                  <c:v>C206</c:v>
                </c:pt>
                <c:pt idx="206">
                  <c:v>C207</c:v>
                </c:pt>
                <c:pt idx="207">
                  <c:v>C208</c:v>
                </c:pt>
                <c:pt idx="208">
                  <c:v>C209</c:v>
                </c:pt>
                <c:pt idx="209">
                  <c:v>C210</c:v>
                </c:pt>
                <c:pt idx="210">
                  <c:v>C211</c:v>
                </c:pt>
                <c:pt idx="211">
                  <c:v>C212</c:v>
                </c:pt>
                <c:pt idx="212">
                  <c:v>C213</c:v>
                </c:pt>
                <c:pt idx="213">
                  <c:v>C214</c:v>
                </c:pt>
                <c:pt idx="214">
                  <c:v>C215</c:v>
                </c:pt>
                <c:pt idx="215">
                  <c:v>C216</c:v>
                </c:pt>
                <c:pt idx="216">
                  <c:v>C217</c:v>
                </c:pt>
                <c:pt idx="217">
                  <c:v>C218</c:v>
                </c:pt>
                <c:pt idx="218">
                  <c:v>C219</c:v>
                </c:pt>
                <c:pt idx="219">
                  <c:v>C220</c:v>
                </c:pt>
                <c:pt idx="220">
                  <c:v>C221</c:v>
                </c:pt>
                <c:pt idx="221">
                  <c:v>C222</c:v>
                </c:pt>
                <c:pt idx="222">
                  <c:v>C223</c:v>
                </c:pt>
                <c:pt idx="223">
                  <c:v>C224</c:v>
                </c:pt>
                <c:pt idx="224">
                  <c:v>C225</c:v>
                </c:pt>
                <c:pt idx="225">
                  <c:v>C226</c:v>
                </c:pt>
                <c:pt idx="226">
                  <c:v>C227</c:v>
                </c:pt>
                <c:pt idx="227">
                  <c:v>C228</c:v>
                </c:pt>
                <c:pt idx="228">
                  <c:v>C229</c:v>
                </c:pt>
                <c:pt idx="229">
                  <c:v>C230</c:v>
                </c:pt>
                <c:pt idx="230">
                  <c:v>C231</c:v>
                </c:pt>
                <c:pt idx="231">
                  <c:v>C232</c:v>
                </c:pt>
                <c:pt idx="232">
                  <c:v>C233</c:v>
                </c:pt>
                <c:pt idx="233">
                  <c:v>C234</c:v>
                </c:pt>
                <c:pt idx="234">
                  <c:v>C235</c:v>
                </c:pt>
                <c:pt idx="235">
                  <c:v>C236</c:v>
                </c:pt>
                <c:pt idx="236">
                  <c:v>C237</c:v>
                </c:pt>
                <c:pt idx="237">
                  <c:v>C238</c:v>
                </c:pt>
                <c:pt idx="238">
                  <c:v>C239</c:v>
                </c:pt>
                <c:pt idx="239">
                  <c:v>C240</c:v>
                </c:pt>
                <c:pt idx="240">
                  <c:v>C241</c:v>
                </c:pt>
                <c:pt idx="241">
                  <c:v>C242</c:v>
                </c:pt>
                <c:pt idx="242">
                  <c:v>C243</c:v>
                </c:pt>
                <c:pt idx="243">
                  <c:v>C244</c:v>
                </c:pt>
                <c:pt idx="244">
                  <c:v>C245</c:v>
                </c:pt>
                <c:pt idx="245">
                  <c:v>C246</c:v>
                </c:pt>
                <c:pt idx="246">
                  <c:v>C247</c:v>
                </c:pt>
                <c:pt idx="247">
                  <c:v>C248</c:v>
                </c:pt>
                <c:pt idx="248">
                  <c:v>C249</c:v>
                </c:pt>
                <c:pt idx="249">
                  <c:v>C250</c:v>
                </c:pt>
                <c:pt idx="250">
                  <c:v>C251</c:v>
                </c:pt>
                <c:pt idx="251">
                  <c:v>C252</c:v>
                </c:pt>
                <c:pt idx="252">
                  <c:v>C253</c:v>
                </c:pt>
                <c:pt idx="253">
                  <c:v>C254</c:v>
                </c:pt>
                <c:pt idx="254">
                  <c:v>C255</c:v>
                </c:pt>
                <c:pt idx="255">
                  <c:v>C256</c:v>
                </c:pt>
                <c:pt idx="256">
                  <c:v>C257</c:v>
                </c:pt>
                <c:pt idx="257">
                  <c:v>C258</c:v>
                </c:pt>
                <c:pt idx="258">
                  <c:v>C259</c:v>
                </c:pt>
                <c:pt idx="259">
                  <c:v>C260</c:v>
                </c:pt>
                <c:pt idx="260">
                  <c:v>C261</c:v>
                </c:pt>
                <c:pt idx="261">
                  <c:v>C262</c:v>
                </c:pt>
                <c:pt idx="262">
                  <c:v>C263</c:v>
                </c:pt>
                <c:pt idx="263">
                  <c:v>C264</c:v>
                </c:pt>
                <c:pt idx="264">
                  <c:v>C265</c:v>
                </c:pt>
                <c:pt idx="265">
                  <c:v>C266</c:v>
                </c:pt>
                <c:pt idx="266">
                  <c:v>C267</c:v>
                </c:pt>
                <c:pt idx="267">
                  <c:v>C268</c:v>
                </c:pt>
                <c:pt idx="268">
                  <c:v>C269</c:v>
                </c:pt>
                <c:pt idx="269">
                  <c:v>C270</c:v>
                </c:pt>
                <c:pt idx="270">
                  <c:v>C271</c:v>
                </c:pt>
                <c:pt idx="271">
                  <c:v>C272</c:v>
                </c:pt>
                <c:pt idx="272">
                  <c:v>C273</c:v>
                </c:pt>
                <c:pt idx="273">
                  <c:v>C274</c:v>
                </c:pt>
                <c:pt idx="274">
                  <c:v>C275</c:v>
                </c:pt>
                <c:pt idx="275">
                  <c:v>C276</c:v>
                </c:pt>
                <c:pt idx="276">
                  <c:v>C277</c:v>
                </c:pt>
                <c:pt idx="277">
                  <c:v>C278</c:v>
                </c:pt>
                <c:pt idx="278">
                  <c:v>C279</c:v>
                </c:pt>
                <c:pt idx="279">
                  <c:v>C280</c:v>
                </c:pt>
                <c:pt idx="280">
                  <c:v>C281</c:v>
                </c:pt>
                <c:pt idx="281">
                  <c:v>C282</c:v>
                </c:pt>
                <c:pt idx="282">
                  <c:v>C283</c:v>
                </c:pt>
                <c:pt idx="283">
                  <c:v>C284</c:v>
                </c:pt>
                <c:pt idx="284">
                  <c:v>C285</c:v>
                </c:pt>
                <c:pt idx="285">
                  <c:v>C286</c:v>
                </c:pt>
                <c:pt idx="286">
                  <c:v>C287</c:v>
                </c:pt>
                <c:pt idx="287">
                  <c:v>C288</c:v>
                </c:pt>
                <c:pt idx="288">
                  <c:v>C289</c:v>
                </c:pt>
                <c:pt idx="289">
                  <c:v>C290</c:v>
                </c:pt>
                <c:pt idx="290">
                  <c:v>C291</c:v>
                </c:pt>
                <c:pt idx="291">
                  <c:v>C292</c:v>
                </c:pt>
                <c:pt idx="292">
                  <c:v>C293</c:v>
                </c:pt>
                <c:pt idx="293">
                  <c:v>C294</c:v>
                </c:pt>
                <c:pt idx="294">
                  <c:v>C295</c:v>
                </c:pt>
                <c:pt idx="295">
                  <c:v>C296</c:v>
                </c:pt>
                <c:pt idx="296">
                  <c:v>C297</c:v>
                </c:pt>
                <c:pt idx="297">
                  <c:v>C298</c:v>
                </c:pt>
                <c:pt idx="298">
                  <c:v>C299</c:v>
                </c:pt>
                <c:pt idx="299">
                  <c:v>C300</c:v>
                </c:pt>
                <c:pt idx="300">
                  <c:v>C301</c:v>
                </c:pt>
                <c:pt idx="301">
                  <c:v>C302</c:v>
                </c:pt>
                <c:pt idx="302">
                  <c:v>C303</c:v>
                </c:pt>
                <c:pt idx="303">
                  <c:v>C304</c:v>
                </c:pt>
                <c:pt idx="304">
                  <c:v>C305</c:v>
                </c:pt>
                <c:pt idx="305">
                  <c:v>C306</c:v>
                </c:pt>
                <c:pt idx="306">
                  <c:v>C307</c:v>
                </c:pt>
                <c:pt idx="307">
                  <c:v>C308</c:v>
                </c:pt>
                <c:pt idx="308">
                  <c:v>C309</c:v>
                </c:pt>
                <c:pt idx="309">
                  <c:v>C310</c:v>
                </c:pt>
                <c:pt idx="310">
                  <c:v>C311</c:v>
                </c:pt>
                <c:pt idx="311">
                  <c:v>C312</c:v>
                </c:pt>
                <c:pt idx="312">
                  <c:v>C313</c:v>
                </c:pt>
                <c:pt idx="313">
                  <c:v>C314</c:v>
                </c:pt>
                <c:pt idx="314">
                  <c:v>C315</c:v>
                </c:pt>
                <c:pt idx="315">
                  <c:v>C316</c:v>
                </c:pt>
                <c:pt idx="316">
                  <c:v>C317</c:v>
                </c:pt>
                <c:pt idx="317">
                  <c:v>C318</c:v>
                </c:pt>
                <c:pt idx="318">
                  <c:v>C319</c:v>
                </c:pt>
                <c:pt idx="319">
                  <c:v>C320</c:v>
                </c:pt>
                <c:pt idx="320">
                  <c:v>C321</c:v>
                </c:pt>
                <c:pt idx="321">
                  <c:v>C322</c:v>
                </c:pt>
                <c:pt idx="322">
                  <c:v>C323</c:v>
                </c:pt>
                <c:pt idx="323">
                  <c:v>C324</c:v>
                </c:pt>
                <c:pt idx="324">
                  <c:v>C325</c:v>
                </c:pt>
                <c:pt idx="325">
                  <c:v>C326</c:v>
                </c:pt>
                <c:pt idx="326">
                  <c:v>C327</c:v>
                </c:pt>
                <c:pt idx="327">
                  <c:v>C328</c:v>
                </c:pt>
                <c:pt idx="328">
                  <c:v>C329</c:v>
                </c:pt>
                <c:pt idx="329">
                  <c:v>C330</c:v>
                </c:pt>
                <c:pt idx="330">
                  <c:v>C331</c:v>
                </c:pt>
                <c:pt idx="331">
                  <c:v>C332</c:v>
                </c:pt>
                <c:pt idx="332">
                  <c:v>C333</c:v>
                </c:pt>
                <c:pt idx="333">
                  <c:v>C334</c:v>
                </c:pt>
                <c:pt idx="334">
                  <c:v>C335</c:v>
                </c:pt>
                <c:pt idx="335">
                  <c:v>C336</c:v>
                </c:pt>
                <c:pt idx="336">
                  <c:v>C337</c:v>
                </c:pt>
                <c:pt idx="337">
                  <c:v>C338</c:v>
                </c:pt>
                <c:pt idx="338">
                  <c:v>C339</c:v>
                </c:pt>
                <c:pt idx="339">
                  <c:v>C340</c:v>
                </c:pt>
                <c:pt idx="340">
                  <c:v>C341</c:v>
                </c:pt>
                <c:pt idx="341">
                  <c:v>C342</c:v>
                </c:pt>
                <c:pt idx="342">
                  <c:v>C343</c:v>
                </c:pt>
                <c:pt idx="343">
                  <c:v>C344</c:v>
                </c:pt>
                <c:pt idx="344">
                  <c:v>C345</c:v>
                </c:pt>
                <c:pt idx="345">
                  <c:v>C346</c:v>
                </c:pt>
                <c:pt idx="346">
                  <c:v>C347</c:v>
                </c:pt>
                <c:pt idx="347">
                  <c:v>C348</c:v>
                </c:pt>
                <c:pt idx="348">
                  <c:v>C349</c:v>
                </c:pt>
                <c:pt idx="349">
                  <c:v>C350</c:v>
                </c:pt>
                <c:pt idx="350">
                  <c:v>C351</c:v>
                </c:pt>
                <c:pt idx="351">
                  <c:v>C352</c:v>
                </c:pt>
                <c:pt idx="352">
                  <c:v>C353</c:v>
                </c:pt>
                <c:pt idx="353">
                  <c:v>C354</c:v>
                </c:pt>
                <c:pt idx="354">
                  <c:v>C355</c:v>
                </c:pt>
                <c:pt idx="355">
                  <c:v>C356</c:v>
                </c:pt>
                <c:pt idx="356">
                  <c:v>C357</c:v>
                </c:pt>
                <c:pt idx="357">
                  <c:v>C358</c:v>
                </c:pt>
                <c:pt idx="358">
                  <c:v>C359</c:v>
                </c:pt>
                <c:pt idx="359">
                  <c:v>C360</c:v>
                </c:pt>
                <c:pt idx="360">
                  <c:v>C361</c:v>
                </c:pt>
                <c:pt idx="361">
                  <c:v>C362</c:v>
                </c:pt>
                <c:pt idx="362">
                  <c:v>C363</c:v>
                </c:pt>
                <c:pt idx="363">
                  <c:v>C364</c:v>
                </c:pt>
                <c:pt idx="364">
                  <c:v>C365</c:v>
                </c:pt>
                <c:pt idx="365">
                  <c:v>C366</c:v>
                </c:pt>
                <c:pt idx="366">
                  <c:v>C367</c:v>
                </c:pt>
                <c:pt idx="367">
                  <c:v>C368</c:v>
                </c:pt>
                <c:pt idx="368">
                  <c:v>C369</c:v>
                </c:pt>
                <c:pt idx="369">
                  <c:v>C370</c:v>
                </c:pt>
                <c:pt idx="370">
                  <c:v>C371</c:v>
                </c:pt>
                <c:pt idx="371">
                  <c:v>C372</c:v>
                </c:pt>
                <c:pt idx="372">
                  <c:v>C373</c:v>
                </c:pt>
                <c:pt idx="373">
                  <c:v>C374</c:v>
                </c:pt>
                <c:pt idx="374">
                  <c:v>C375</c:v>
                </c:pt>
                <c:pt idx="375">
                  <c:v>C376</c:v>
                </c:pt>
                <c:pt idx="376">
                  <c:v>C377</c:v>
                </c:pt>
                <c:pt idx="377">
                  <c:v>C378</c:v>
                </c:pt>
                <c:pt idx="378">
                  <c:v>C379</c:v>
                </c:pt>
                <c:pt idx="379">
                  <c:v>C380</c:v>
                </c:pt>
                <c:pt idx="380">
                  <c:v>C381</c:v>
                </c:pt>
                <c:pt idx="381">
                  <c:v>C382</c:v>
                </c:pt>
                <c:pt idx="382">
                  <c:v>C383</c:v>
                </c:pt>
                <c:pt idx="383">
                  <c:v>C384</c:v>
                </c:pt>
                <c:pt idx="384">
                  <c:v>C385</c:v>
                </c:pt>
                <c:pt idx="385">
                  <c:v>C386</c:v>
                </c:pt>
                <c:pt idx="386">
                  <c:v>C387</c:v>
                </c:pt>
                <c:pt idx="387">
                  <c:v>C388</c:v>
                </c:pt>
                <c:pt idx="388">
                  <c:v>C389</c:v>
                </c:pt>
                <c:pt idx="389">
                  <c:v>C390</c:v>
                </c:pt>
                <c:pt idx="390">
                  <c:v>C391</c:v>
                </c:pt>
                <c:pt idx="391">
                  <c:v>C392</c:v>
                </c:pt>
                <c:pt idx="392">
                  <c:v>C393</c:v>
                </c:pt>
                <c:pt idx="393">
                  <c:v>C394</c:v>
                </c:pt>
                <c:pt idx="394">
                  <c:v>C395</c:v>
                </c:pt>
                <c:pt idx="395">
                  <c:v>C396</c:v>
                </c:pt>
                <c:pt idx="396">
                  <c:v>C397</c:v>
                </c:pt>
                <c:pt idx="397">
                  <c:v>C398</c:v>
                </c:pt>
                <c:pt idx="398">
                  <c:v>C399</c:v>
                </c:pt>
                <c:pt idx="399">
                  <c:v>C400</c:v>
                </c:pt>
                <c:pt idx="400">
                  <c:v>C401</c:v>
                </c:pt>
                <c:pt idx="401">
                  <c:v>C402</c:v>
                </c:pt>
                <c:pt idx="402">
                  <c:v>C403</c:v>
                </c:pt>
                <c:pt idx="403">
                  <c:v>C404</c:v>
                </c:pt>
                <c:pt idx="404">
                  <c:v>C405</c:v>
                </c:pt>
                <c:pt idx="405">
                  <c:v>C406</c:v>
                </c:pt>
                <c:pt idx="406">
                  <c:v>C407</c:v>
                </c:pt>
                <c:pt idx="407">
                  <c:v>C408</c:v>
                </c:pt>
                <c:pt idx="408">
                  <c:v>C409</c:v>
                </c:pt>
                <c:pt idx="409">
                  <c:v>C410</c:v>
                </c:pt>
                <c:pt idx="410">
                  <c:v>C411</c:v>
                </c:pt>
                <c:pt idx="411">
                  <c:v>C412</c:v>
                </c:pt>
                <c:pt idx="412">
                  <c:v>C413</c:v>
                </c:pt>
                <c:pt idx="413">
                  <c:v>C414</c:v>
                </c:pt>
                <c:pt idx="414">
                  <c:v>C415</c:v>
                </c:pt>
                <c:pt idx="415">
                  <c:v>C416</c:v>
                </c:pt>
                <c:pt idx="416">
                  <c:v>C417</c:v>
                </c:pt>
                <c:pt idx="417">
                  <c:v>C418</c:v>
                </c:pt>
                <c:pt idx="418">
                  <c:v>C419</c:v>
                </c:pt>
                <c:pt idx="419">
                  <c:v>C420</c:v>
                </c:pt>
                <c:pt idx="420">
                  <c:v>C421</c:v>
                </c:pt>
                <c:pt idx="421">
                  <c:v>C422</c:v>
                </c:pt>
                <c:pt idx="422">
                  <c:v>C423</c:v>
                </c:pt>
                <c:pt idx="423">
                  <c:v>C424</c:v>
                </c:pt>
                <c:pt idx="424">
                  <c:v>C425</c:v>
                </c:pt>
                <c:pt idx="425">
                  <c:v>C426</c:v>
                </c:pt>
                <c:pt idx="426">
                  <c:v>C427</c:v>
                </c:pt>
                <c:pt idx="427">
                  <c:v>C428</c:v>
                </c:pt>
                <c:pt idx="428">
                  <c:v>C429</c:v>
                </c:pt>
                <c:pt idx="429">
                  <c:v>C430</c:v>
                </c:pt>
                <c:pt idx="430">
                  <c:v>C431</c:v>
                </c:pt>
                <c:pt idx="431">
                  <c:v>C432</c:v>
                </c:pt>
                <c:pt idx="432">
                  <c:v>C433</c:v>
                </c:pt>
                <c:pt idx="433">
                  <c:v>C434</c:v>
                </c:pt>
                <c:pt idx="434">
                  <c:v>C435</c:v>
                </c:pt>
                <c:pt idx="435">
                  <c:v>C436</c:v>
                </c:pt>
                <c:pt idx="436">
                  <c:v>C437</c:v>
                </c:pt>
                <c:pt idx="437">
                  <c:v>C438</c:v>
                </c:pt>
                <c:pt idx="438">
                  <c:v>C439</c:v>
                </c:pt>
                <c:pt idx="439">
                  <c:v>C440</c:v>
                </c:pt>
                <c:pt idx="440">
                  <c:v>C441</c:v>
                </c:pt>
                <c:pt idx="441">
                  <c:v>C442</c:v>
                </c:pt>
                <c:pt idx="442">
                  <c:v>C443</c:v>
                </c:pt>
                <c:pt idx="443">
                  <c:v>C444</c:v>
                </c:pt>
                <c:pt idx="444">
                  <c:v>C445</c:v>
                </c:pt>
                <c:pt idx="445">
                  <c:v>C446</c:v>
                </c:pt>
                <c:pt idx="446">
                  <c:v>C447</c:v>
                </c:pt>
                <c:pt idx="447">
                  <c:v>C448</c:v>
                </c:pt>
                <c:pt idx="448">
                  <c:v>C449</c:v>
                </c:pt>
                <c:pt idx="449">
                  <c:v>C450</c:v>
                </c:pt>
                <c:pt idx="450">
                  <c:v>C451</c:v>
                </c:pt>
                <c:pt idx="451">
                  <c:v>C452</c:v>
                </c:pt>
                <c:pt idx="452">
                  <c:v>C453</c:v>
                </c:pt>
                <c:pt idx="453">
                  <c:v>C454</c:v>
                </c:pt>
                <c:pt idx="454">
                  <c:v>C455</c:v>
                </c:pt>
                <c:pt idx="455">
                  <c:v>C456</c:v>
                </c:pt>
                <c:pt idx="456">
                  <c:v>C457</c:v>
                </c:pt>
                <c:pt idx="457">
                  <c:v>C458</c:v>
                </c:pt>
                <c:pt idx="458">
                  <c:v>C459</c:v>
                </c:pt>
                <c:pt idx="459">
                  <c:v>C460</c:v>
                </c:pt>
                <c:pt idx="460">
                  <c:v>C461</c:v>
                </c:pt>
                <c:pt idx="461">
                  <c:v>C462</c:v>
                </c:pt>
                <c:pt idx="462">
                  <c:v>C463</c:v>
                </c:pt>
                <c:pt idx="463">
                  <c:v>C464</c:v>
                </c:pt>
                <c:pt idx="464">
                  <c:v>C465</c:v>
                </c:pt>
                <c:pt idx="465">
                  <c:v>C466</c:v>
                </c:pt>
                <c:pt idx="466">
                  <c:v>C467</c:v>
                </c:pt>
                <c:pt idx="467">
                  <c:v>C468</c:v>
                </c:pt>
                <c:pt idx="468">
                  <c:v>C469</c:v>
                </c:pt>
                <c:pt idx="469">
                  <c:v>C470</c:v>
                </c:pt>
                <c:pt idx="470">
                  <c:v>C471</c:v>
                </c:pt>
                <c:pt idx="471">
                  <c:v>C472</c:v>
                </c:pt>
                <c:pt idx="472">
                  <c:v>C473</c:v>
                </c:pt>
                <c:pt idx="473">
                  <c:v>C474</c:v>
                </c:pt>
                <c:pt idx="474">
                  <c:v>C475</c:v>
                </c:pt>
                <c:pt idx="475">
                  <c:v>C476</c:v>
                </c:pt>
                <c:pt idx="476">
                  <c:v>C477</c:v>
                </c:pt>
                <c:pt idx="477">
                  <c:v>C478</c:v>
                </c:pt>
                <c:pt idx="478">
                  <c:v>C479</c:v>
                </c:pt>
                <c:pt idx="479">
                  <c:v>C480</c:v>
                </c:pt>
                <c:pt idx="480">
                  <c:v>C481</c:v>
                </c:pt>
                <c:pt idx="481">
                  <c:v>C482</c:v>
                </c:pt>
                <c:pt idx="482">
                  <c:v>C483</c:v>
                </c:pt>
                <c:pt idx="483">
                  <c:v>C484</c:v>
                </c:pt>
                <c:pt idx="484">
                  <c:v>C485</c:v>
                </c:pt>
                <c:pt idx="485">
                  <c:v>C486</c:v>
                </c:pt>
                <c:pt idx="486">
                  <c:v>C487</c:v>
                </c:pt>
                <c:pt idx="487">
                  <c:v>C488</c:v>
                </c:pt>
                <c:pt idx="488">
                  <c:v>C489</c:v>
                </c:pt>
                <c:pt idx="489">
                  <c:v>C490</c:v>
                </c:pt>
                <c:pt idx="490">
                  <c:v>C491</c:v>
                </c:pt>
                <c:pt idx="491">
                  <c:v>C492</c:v>
                </c:pt>
                <c:pt idx="492">
                  <c:v>C493</c:v>
                </c:pt>
                <c:pt idx="493">
                  <c:v>C494</c:v>
                </c:pt>
                <c:pt idx="494">
                  <c:v>C495</c:v>
                </c:pt>
                <c:pt idx="495">
                  <c:v>C496</c:v>
                </c:pt>
                <c:pt idx="496">
                  <c:v>C497</c:v>
                </c:pt>
                <c:pt idx="497">
                  <c:v>C498</c:v>
                </c:pt>
                <c:pt idx="498">
                  <c:v>C499</c:v>
                </c:pt>
                <c:pt idx="499">
                  <c:v>C500</c:v>
                </c:pt>
                <c:pt idx="500">
                  <c:v>C501</c:v>
                </c:pt>
                <c:pt idx="501">
                  <c:v>C502</c:v>
                </c:pt>
                <c:pt idx="502">
                  <c:v>C503</c:v>
                </c:pt>
                <c:pt idx="503">
                  <c:v>C504</c:v>
                </c:pt>
                <c:pt idx="504">
                  <c:v>C505</c:v>
                </c:pt>
                <c:pt idx="505">
                  <c:v>C506</c:v>
                </c:pt>
                <c:pt idx="506">
                  <c:v>C507</c:v>
                </c:pt>
                <c:pt idx="507">
                  <c:v>C508</c:v>
                </c:pt>
                <c:pt idx="508">
                  <c:v>C509</c:v>
                </c:pt>
                <c:pt idx="509">
                  <c:v>C510</c:v>
                </c:pt>
                <c:pt idx="510">
                  <c:v>C511</c:v>
                </c:pt>
                <c:pt idx="511">
                  <c:v>C512</c:v>
                </c:pt>
                <c:pt idx="512">
                  <c:v>C513</c:v>
                </c:pt>
                <c:pt idx="513">
                  <c:v>C514</c:v>
                </c:pt>
                <c:pt idx="514">
                  <c:v>C515</c:v>
                </c:pt>
                <c:pt idx="515">
                  <c:v>C516</c:v>
                </c:pt>
                <c:pt idx="516">
                  <c:v>C517</c:v>
                </c:pt>
                <c:pt idx="517">
                  <c:v>C518</c:v>
                </c:pt>
                <c:pt idx="518">
                  <c:v>C519</c:v>
                </c:pt>
                <c:pt idx="519">
                  <c:v>C520</c:v>
                </c:pt>
                <c:pt idx="520">
                  <c:v>C521</c:v>
                </c:pt>
                <c:pt idx="521">
                  <c:v>C522</c:v>
                </c:pt>
                <c:pt idx="522">
                  <c:v>C523</c:v>
                </c:pt>
                <c:pt idx="523">
                  <c:v>C524</c:v>
                </c:pt>
                <c:pt idx="524">
                  <c:v>C525</c:v>
                </c:pt>
                <c:pt idx="525">
                  <c:v>C526</c:v>
                </c:pt>
                <c:pt idx="526">
                  <c:v>C527</c:v>
                </c:pt>
                <c:pt idx="527">
                  <c:v>C528</c:v>
                </c:pt>
                <c:pt idx="528">
                  <c:v>C529</c:v>
                </c:pt>
                <c:pt idx="529">
                  <c:v>C530</c:v>
                </c:pt>
                <c:pt idx="530">
                  <c:v>C531</c:v>
                </c:pt>
                <c:pt idx="531">
                  <c:v>C532</c:v>
                </c:pt>
                <c:pt idx="532">
                  <c:v>C533</c:v>
                </c:pt>
                <c:pt idx="533">
                  <c:v>C534</c:v>
                </c:pt>
                <c:pt idx="534">
                  <c:v>C535</c:v>
                </c:pt>
                <c:pt idx="535">
                  <c:v>C536</c:v>
                </c:pt>
                <c:pt idx="536">
                  <c:v>C537</c:v>
                </c:pt>
                <c:pt idx="537">
                  <c:v>C538</c:v>
                </c:pt>
                <c:pt idx="538">
                  <c:v>C539</c:v>
                </c:pt>
                <c:pt idx="539">
                  <c:v>C540</c:v>
                </c:pt>
                <c:pt idx="540">
                  <c:v>C541</c:v>
                </c:pt>
                <c:pt idx="541">
                  <c:v>C542</c:v>
                </c:pt>
                <c:pt idx="542">
                  <c:v>C543</c:v>
                </c:pt>
                <c:pt idx="543">
                  <c:v>C544</c:v>
                </c:pt>
                <c:pt idx="544">
                  <c:v>C545</c:v>
                </c:pt>
                <c:pt idx="545">
                  <c:v>C546</c:v>
                </c:pt>
                <c:pt idx="546">
                  <c:v>C547</c:v>
                </c:pt>
                <c:pt idx="547">
                  <c:v>C548</c:v>
                </c:pt>
                <c:pt idx="548">
                  <c:v>C549</c:v>
                </c:pt>
                <c:pt idx="549">
                  <c:v>C550</c:v>
                </c:pt>
                <c:pt idx="550">
                  <c:v>C551</c:v>
                </c:pt>
                <c:pt idx="551">
                  <c:v>C552</c:v>
                </c:pt>
                <c:pt idx="552">
                  <c:v>C553</c:v>
                </c:pt>
                <c:pt idx="553">
                  <c:v>C554</c:v>
                </c:pt>
                <c:pt idx="554">
                  <c:v>C555</c:v>
                </c:pt>
                <c:pt idx="555">
                  <c:v>C556</c:v>
                </c:pt>
                <c:pt idx="556">
                  <c:v>C557</c:v>
                </c:pt>
                <c:pt idx="557">
                  <c:v>C558</c:v>
                </c:pt>
                <c:pt idx="558">
                  <c:v>C559</c:v>
                </c:pt>
                <c:pt idx="559">
                  <c:v>C560</c:v>
                </c:pt>
                <c:pt idx="560">
                  <c:v>C561</c:v>
                </c:pt>
                <c:pt idx="561">
                  <c:v>C562</c:v>
                </c:pt>
                <c:pt idx="562">
                  <c:v>C563</c:v>
                </c:pt>
                <c:pt idx="563">
                  <c:v>C564</c:v>
                </c:pt>
                <c:pt idx="564">
                  <c:v>C565</c:v>
                </c:pt>
                <c:pt idx="565">
                  <c:v>C566</c:v>
                </c:pt>
                <c:pt idx="566">
                  <c:v>C567</c:v>
                </c:pt>
                <c:pt idx="567">
                  <c:v>C568</c:v>
                </c:pt>
                <c:pt idx="568">
                  <c:v>C569</c:v>
                </c:pt>
                <c:pt idx="569">
                  <c:v>C570</c:v>
                </c:pt>
                <c:pt idx="570">
                  <c:v>C571</c:v>
                </c:pt>
                <c:pt idx="571">
                  <c:v>C572</c:v>
                </c:pt>
                <c:pt idx="572">
                  <c:v>C573</c:v>
                </c:pt>
                <c:pt idx="573">
                  <c:v>C574</c:v>
                </c:pt>
                <c:pt idx="574">
                  <c:v>C575</c:v>
                </c:pt>
                <c:pt idx="575">
                  <c:v>C576</c:v>
                </c:pt>
                <c:pt idx="576">
                  <c:v>C577</c:v>
                </c:pt>
                <c:pt idx="577">
                  <c:v>C578</c:v>
                </c:pt>
                <c:pt idx="578">
                  <c:v>C579</c:v>
                </c:pt>
                <c:pt idx="579">
                  <c:v>C580</c:v>
                </c:pt>
                <c:pt idx="580">
                  <c:v>C581</c:v>
                </c:pt>
                <c:pt idx="581">
                  <c:v>C582</c:v>
                </c:pt>
                <c:pt idx="582">
                  <c:v>C583</c:v>
                </c:pt>
                <c:pt idx="583">
                  <c:v>C584</c:v>
                </c:pt>
                <c:pt idx="584">
                  <c:v>C585</c:v>
                </c:pt>
                <c:pt idx="585">
                  <c:v>C586</c:v>
                </c:pt>
                <c:pt idx="586">
                  <c:v>C587</c:v>
                </c:pt>
                <c:pt idx="587">
                  <c:v>C588</c:v>
                </c:pt>
                <c:pt idx="588">
                  <c:v>C589</c:v>
                </c:pt>
                <c:pt idx="589">
                  <c:v>C590</c:v>
                </c:pt>
                <c:pt idx="590">
                  <c:v>C591</c:v>
                </c:pt>
                <c:pt idx="591">
                  <c:v>C592</c:v>
                </c:pt>
                <c:pt idx="592">
                  <c:v>C593</c:v>
                </c:pt>
                <c:pt idx="593">
                  <c:v>C594</c:v>
                </c:pt>
                <c:pt idx="594">
                  <c:v>C595</c:v>
                </c:pt>
                <c:pt idx="595">
                  <c:v>C596</c:v>
                </c:pt>
                <c:pt idx="596">
                  <c:v>C597</c:v>
                </c:pt>
                <c:pt idx="597">
                  <c:v>C598</c:v>
                </c:pt>
                <c:pt idx="598">
                  <c:v>C599</c:v>
                </c:pt>
                <c:pt idx="599">
                  <c:v>C600</c:v>
                </c:pt>
                <c:pt idx="600">
                  <c:v>C601</c:v>
                </c:pt>
                <c:pt idx="601">
                  <c:v>C602</c:v>
                </c:pt>
                <c:pt idx="602">
                  <c:v>C603</c:v>
                </c:pt>
                <c:pt idx="603">
                  <c:v>C604</c:v>
                </c:pt>
                <c:pt idx="604">
                  <c:v>C605</c:v>
                </c:pt>
                <c:pt idx="605">
                  <c:v>C606</c:v>
                </c:pt>
                <c:pt idx="606">
                  <c:v>C607</c:v>
                </c:pt>
                <c:pt idx="607">
                  <c:v>C608</c:v>
                </c:pt>
                <c:pt idx="608">
                  <c:v>C609</c:v>
                </c:pt>
                <c:pt idx="609">
                  <c:v>C610</c:v>
                </c:pt>
                <c:pt idx="610">
                  <c:v>C611</c:v>
                </c:pt>
                <c:pt idx="611">
                  <c:v>C612</c:v>
                </c:pt>
                <c:pt idx="612">
                  <c:v>C613</c:v>
                </c:pt>
                <c:pt idx="613">
                  <c:v>C614</c:v>
                </c:pt>
                <c:pt idx="614">
                  <c:v>C615</c:v>
                </c:pt>
                <c:pt idx="615">
                  <c:v>C616</c:v>
                </c:pt>
                <c:pt idx="616">
                  <c:v>C617</c:v>
                </c:pt>
                <c:pt idx="617">
                  <c:v>C618</c:v>
                </c:pt>
                <c:pt idx="618">
                  <c:v>C619</c:v>
                </c:pt>
                <c:pt idx="619">
                  <c:v>C620</c:v>
                </c:pt>
                <c:pt idx="620">
                  <c:v>C621</c:v>
                </c:pt>
                <c:pt idx="621">
                  <c:v>C622</c:v>
                </c:pt>
                <c:pt idx="622">
                  <c:v>C623</c:v>
                </c:pt>
                <c:pt idx="623">
                  <c:v>C624</c:v>
                </c:pt>
                <c:pt idx="624">
                  <c:v>C625</c:v>
                </c:pt>
                <c:pt idx="625">
                  <c:v>C626</c:v>
                </c:pt>
                <c:pt idx="626">
                  <c:v>C627</c:v>
                </c:pt>
                <c:pt idx="627">
                  <c:v>C628</c:v>
                </c:pt>
                <c:pt idx="628">
                  <c:v>C629</c:v>
                </c:pt>
                <c:pt idx="629">
                  <c:v>C630</c:v>
                </c:pt>
                <c:pt idx="630">
                  <c:v>C631</c:v>
                </c:pt>
                <c:pt idx="631">
                  <c:v>C632</c:v>
                </c:pt>
                <c:pt idx="632">
                  <c:v>C633</c:v>
                </c:pt>
                <c:pt idx="633">
                  <c:v>C634</c:v>
                </c:pt>
                <c:pt idx="634">
                  <c:v>C635</c:v>
                </c:pt>
                <c:pt idx="635">
                  <c:v>C636</c:v>
                </c:pt>
                <c:pt idx="636">
                  <c:v>C637</c:v>
                </c:pt>
                <c:pt idx="637">
                  <c:v>C638</c:v>
                </c:pt>
                <c:pt idx="638">
                  <c:v>C639</c:v>
                </c:pt>
                <c:pt idx="639">
                  <c:v>C640</c:v>
                </c:pt>
                <c:pt idx="640">
                  <c:v>C641</c:v>
                </c:pt>
                <c:pt idx="641">
                  <c:v>C642</c:v>
                </c:pt>
                <c:pt idx="642">
                  <c:v>C643</c:v>
                </c:pt>
                <c:pt idx="643">
                  <c:v>C644</c:v>
                </c:pt>
                <c:pt idx="644">
                  <c:v>C645</c:v>
                </c:pt>
                <c:pt idx="645">
                  <c:v>C646</c:v>
                </c:pt>
                <c:pt idx="646">
                  <c:v>C647</c:v>
                </c:pt>
                <c:pt idx="647">
                  <c:v>C648</c:v>
                </c:pt>
                <c:pt idx="648">
                  <c:v>C649</c:v>
                </c:pt>
                <c:pt idx="649">
                  <c:v>C650</c:v>
                </c:pt>
                <c:pt idx="650">
                  <c:v>C651</c:v>
                </c:pt>
                <c:pt idx="651">
                  <c:v>C652</c:v>
                </c:pt>
                <c:pt idx="652">
                  <c:v>C653</c:v>
                </c:pt>
                <c:pt idx="653">
                  <c:v>C654</c:v>
                </c:pt>
                <c:pt idx="654">
                  <c:v>C655</c:v>
                </c:pt>
                <c:pt idx="655">
                  <c:v>C656</c:v>
                </c:pt>
                <c:pt idx="656">
                  <c:v>C657</c:v>
                </c:pt>
                <c:pt idx="657">
                  <c:v>C658</c:v>
                </c:pt>
                <c:pt idx="658">
                  <c:v>C659</c:v>
                </c:pt>
                <c:pt idx="659">
                  <c:v>C660</c:v>
                </c:pt>
                <c:pt idx="660">
                  <c:v>C661</c:v>
                </c:pt>
                <c:pt idx="661">
                  <c:v>C662</c:v>
                </c:pt>
                <c:pt idx="662">
                  <c:v>C663</c:v>
                </c:pt>
                <c:pt idx="663">
                  <c:v>C664</c:v>
                </c:pt>
                <c:pt idx="664">
                  <c:v>C665</c:v>
                </c:pt>
                <c:pt idx="665">
                  <c:v>C666</c:v>
                </c:pt>
                <c:pt idx="666">
                  <c:v>C667</c:v>
                </c:pt>
                <c:pt idx="667">
                  <c:v>C668</c:v>
                </c:pt>
                <c:pt idx="668">
                  <c:v>C669</c:v>
                </c:pt>
                <c:pt idx="669">
                  <c:v>C670</c:v>
                </c:pt>
                <c:pt idx="670">
                  <c:v>C671</c:v>
                </c:pt>
                <c:pt idx="671">
                  <c:v>C672</c:v>
                </c:pt>
                <c:pt idx="672">
                  <c:v>C673</c:v>
                </c:pt>
                <c:pt idx="673">
                  <c:v>C674</c:v>
                </c:pt>
                <c:pt idx="674">
                  <c:v>C675</c:v>
                </c:pt>
                <c:pt idx="675">
                  <c:v>C676</c:v>
                </c:pt>
                <c:pt idx="676">
                  <c:v>C677</c:v>
                </c:pt>
                <c:pt idx="677">
                  <c:v>C678</c:v>
                </c:pt>
                <c:pt idx="678">
                  <c:v>C679</c:v>
                </c:pt>
                <c:pt idx="679">
                  <c:v>C680</c:v>
                </c:pt>
                <c:pt idx="680">
                  <c:v>C681</c:v>
                </c:pt>
                <c:pt idx="681">
                  <c:v>C682</c:v>
                </c:pt>
                <c:pt idx="682">
                  <c:v>C683</c:v>
                </c:pt>
                <c:pt idx="683">
                  <c:v>C684</c:v>
                </c:pt>
                <c:pt idx="684">
                  <c:v>C685</c:v>
                </c:pt>
                <c:pt idx="685">
                  <c:v>C686</c:v>
                </c:pt>
                <c:pt idx="686">
                  <c:v>C687</c:v>
                </c:pt>
                <c:pt idx="687">
                  <c:v>C688</c:v>
                </c:pt>
                <c:pt idx="688">
                  <c:v>C689</c:v>
                </c:pt>
                <c:pt idx="689">
                  <c:v>C690</c:v>
                </c:pt>
                <c:pt idx="690">
                  <c:v>C691</c:v>
                </c:pt>
                <c:pt idx="691">
                  <c:v>C692</c:v>
                </c:pt>
                <c:pt idx="692">
                  <c:v>C693</c:v>
                </c:pt>
                <c:pt idx="693">
                  <c:v>C694</c:v>
                </c:pt>
                <c:pt idx="694">
                  <c:v>C695</c:v>
                </c:pt>
                <c:pt idx="695">
                  <c:v>C696</c:v>
                </c:pt>
                <c:pt idx="696">
                  <c:v>C697</c:v>
                </c:pt>
                <c:pt idx="697">
                  <c:v>C698</c:v>
                </c:pt>
                <c:pt idx="698">
                  <c:v>C699</c:v>
                </c:pt>
                <c:pt idx="699">
                  <c:v>C700</c:v>
                </c:pt>
                <c:pt idx="700">
                  <c:v>C701</c:v>
                </c:pt>
                <c:pt idx="701">
                  <c:v>C702</c:v>
                </c:pt>
                <c:pt idx="702">
                  <c:v>C703</c:v>
                </c:pt>
                <c:pt idx="703">
                  <c:v>C704</c:v>
                </c:pt>
                <c:pt idx="704">
                  <c:v>C705</c:v>
                </c:pt>
                <c:pt idx="705">
                  <c:v>C706</c:v>
                </c:pt>
                <c:pt idx="706">
                  <c:v>C707</c:v>
                </c:pt>
                <c:pt idx="707">
                  <c:v>C708</c:v>
                </c:pt>
                <c:pt idx="708">
                  <c:v>C709</c:v>
                </c:pt>
                <c:pt idx="709">
                  <c:v>C710</c:v>
                </c:pt>
                <c:pt idx="710">
                  <c:v>C711</c:v>
                </c:pt>
                <c:pt idx="711">
                  <c:v>C712</c:v>
                </c:pt>
                <c:pt idx="712">
                  <c:v>C713</c:v>
                </c:pt>
                <c:pt idx="713">
                  <c:v>C714</c:v>
                </c:pt>
                <c:pt idx="714">
                  <c:v>C715</c:v>
                </c:pt>
                <c:pt idx="715">
                  <c:v>C716</c:v>
                </c:pt>
                <c:pt idx="716">
                  <c:v>C717</c:v>
                </c:pt>
                <c:pt idx="717">
                  <c:v>C718</c:v>
                </c:pt>
                <c:pt idx="718">
                  <c:v>C719</c:v>
                </c:pt>
                <c:pt idx="719">
                  <c:v>C720</c:v>
                </c:pt>
                <c:pt idx="720">
                  <c:v>C721</c:v>
                </c:pt>
                <c:pt idx="721">
                  <c:v>C722</c:v>
                </c:pt>
                <c:pt idx="722">
                  <c:v>C723</c:v>
                </c:pt>
                <c:pt idx="723">
                  <c:v>C724</c:v>
                </c:pt>
                <c:pt idx="724">
                  <c:v>C725</c:v>
                </c:pt>
                <c:pt idx="725">
                  <c:v>C726</c:v>
                </c:pt>
                <c:pt idx="726">
                  <c:v>C727</c:v>
                </c:pt>
                <c:pt idx="727">
                  <c:v>C728</c:v>
                </c:pt>
                <c:pt idx="728">
                  <c:v>C729</c:v>
                </c:pt>
                <c:pt idx="729">
                  <c:v>C730</c:v>
                </c:pt>
                <c:pt idx="730">
                  <c:v>C731</c:v>
                </c:pt>
                <c:pt idx="731">
                  <c:v>C732</c:v>
                </c:pt>
                <c:pt idx="732">
                  <c:v>C733</c:v>
                </c:pt>
                <c:pt idx="733">
                  <c:v>C734</c:v>
                </c:pt>
                <c:pt idx="734">
                  <c:v>C735</c:v>
                </c:pt>
                <c:pt idx="735">
                  <c:v>C736</c:v>
                </c:pt>
                <c:pt idx="736">
                  <c:v>C737</c:v>
                </c:pt>
                <c:pt idx="737">
                  <c:v>C738</c:v>
                </c:pt>
                <c:pt idx="738">
                  <c:v>C739</c:v>
                </c:pt>
                <c:pt idx="739">
                  <c:v>C740</c:v>
                </c:pt>
                <c:pt idx="740">
                  <c:v>C741</c:v>
                </c:pt>
                <c:pt idx="741">
                  <c:v>C742</c:v>
                </c:pt>
                <c:pt idx="742">
                  <c:v>C743</c:v>
                </c:pt>
                <c:pt idx="743">
                  <c:v>C744</c:v>
                </c:pt>
                <c:pt idx="744">
                  <c:v>C745</c:v>
                </c:pt>
                <c:pt idx="745">
                  <c:v>C746</c:v>
                </c:pt>
                <c:pt idx="746">
                  <c:v>C747</c:v>
                </c:pt>
                <c:pt idx="747">
                  <c:v>C748</c:v>
                </c:pt>
                <c:pt idx="748">
                  <c:v>C749</c:v>
                </c:pt>
                <c:pt idx="749">
                  <c:v>C750</c:v>
                </c:pt>
                <c:pt idx="750">
                  <c:v>C751</c:v>
                </c:pt>
                <c:pt idx="751">
                  <c:v>C752</c:v>
                </c:pt>
                <c:pt idx="752">
                  <c:v>C753</c:v>
                </c:pt>
                <c:pt idx="753">
                  <c:v>C754</c:v>
                </c:pt>
                <c:pt idx="754">
                  <c:v>C755</c:v>
                </c:pt>
                <c:pt idx="755">
                  <c:v>C756</c:v>
                </c:pt>
                <c:pt idx="756">
                  <c:v>C757</c:v>
                </c:pt>
                <c:pt idx="757">
                  <c:v>C758</c:v>
                </c:pt>
                <c:pt idx="758">
                  <c:v>C759</c:v>
                </c:pt>
                <c:pt idx="759">
                  <c:v>C760</c:v>
                </c:pt>
                <c:pt idx="760">
                  <c:v>C761</c:v>
                </c:pt>
                <c:pt idx="761">
                  <c:v>C762</c:v>
                </c:pt>
                <c:pt idx="762">
                  <c:v>C763</c:v>
                </c:pt>
                <c:pt idx="763">
                  <c:v>C764</c:v>
                </c:pt>
                <c:pt idx="764">
                  <c:v>C765</c:v>
                </c:pt>
                <c:pt idx="765">
                  <c:v>C766</c:v>
                </c:pt>
                <c:pt idx="766">
                  <c:v>C767</c:v>
                </c:pt>
                <c:pt idx="767">
                  <c:v>C768</c:v>
                </c:pt>
                <c:pt idx="768">
                  <c:v>C769</c:v>
                </c:pt>
                <c:pt idx="769">
                  <c:v>C770</c:v>
                </c:pt>
                <c:pt idx="770">
                  <c:v>C771</c:v>
                </c:pt>
                <c:pt idx="771">
                  <c:v>C772</c:v>
                </c:pt>
                <c:pt idx="772">
                  <c:v>C773</c:v>
                </c:pt>
                <c:pt idx="773">
                  <c:v>C774</c:v>
                </c:pt>
                <c:pt idx="774">
                  <c:v>C775</c:v>
                </c:pt>
                <c:pt idx="775">
                  <c:v>C776</c:v>
                </c:pt>
                <c:pt idx="776">
                  <c:v>C777</c:v>
                </c:pt>
                <c:pt idx="777">
                  <c:v>C778</c:v>
                </c:pt>
                <c:pt idx="778">
                  <c:v>C779</c:v>
                </c:pt>
                <c:pt idx="779">
                  <c:v>C780</c:v>
                </c:pt>
                <c:pt idx="780">
                  <c:v>C781</c:v>
                </c:pt>
                <c:pt idx="781">
                  <c:v>C782</c:v>
                </c:pt>
                <c:pt idx="782">
                  <c:v>C783</c:v>
                </c:pt>
                <c:pt idx="783">
                  <c:v>C784</c:v>
                </c:pt>
                <c:pt idx="784">
                  <c:v>C785</c:v>
                </c:pt>
                <c:pt idx="785">
                  <c:v>C786</c:v>
                </c:pt>
                <c:pt idx="786">
                  <c:v>C787</c:v>
                </c:pt>
                <c:pt idx="787">
                  <c:v>C788</c:v>
                </c:pt>
                <c:pt idx="788">
                  <c:v>C789</c:v>
                </c:pt>
                <c:pt idx="789">
                  <c:v>C790</c:v>
                </c:pt>
                <c:pt idx="790">
                  <c:v>C791</c:v>
                </c:pt>
                <c:pt idx="791">
                  <c:v>C792</c:v>
                </c:pt>
                <c:pt idx="792">
                  <c:v>C793</c:v>
                </c:pt>
                <c:pt idx="793">
                  <c:v>C794</c:v>
                </c:pt>
                <c:pt idx="794">
                  <c:v>C795</c:v>
                </c:pt>
              </c:strCache>
            </c:strRef>
          </c:cat>
          <c:val>
            <c:numRef>
              <c:f>'shipping graph'!$D$4:$D$799</c:f>
              <c:numCache>
                <c:formatCode>"₹"\ #,##0.00;#,##0.00\ \-"₹";"₹"\ #,##0.00</c:formatCode>
                <c:ptCount val="795"/>
                <c:pt idx="0">
                  <c:v>0.5</c:v>
                </c:pt>
                <c:pt idx="1">
                  <c:v>121.19</c:v>
                </c:pt>
                <c:pt idx="2">
                  <c:v>5.2</c:v>
                </c:pt>
                <c:pt idx="3">
                  <c:v>85.54</c:v>
                </c:pt>
                <c:pt idx="4">
                  <c:v>77.55</c:v>
                </c:pt>
                <c:pt idx="5">
                  <c:v>11.89</c:v>
                </c:pt>
                <c:pt idx="6">
                  <c:v>40.700000000000003</c:v>
                </c:pt>
                <c:pt idx="8">
                  <c:v>4.99</c:v>
                </c:pt>
                <c:pt idx="9">
                  <c:v>20.350000000000001</c:v>
                </c:pt>
                <c:pt idx="10">
                  <c:v>3.49</c:v>
                </c:pt>
                <c:pt idx="11">
                  <c:v>3.68</c:v>
                </c:pt>
                <c:pt idx="12">
                  <c:v>7.95</c:v>
                </c:pt>
                <c:pt idx="13">
                  <c:v>5.51</c:v>
                </c:pt>
                <c:pt idx="14">
                  <c:v>44.18</c:v>
                </c:pt>
                <c:pt idx="15">
                  <c:v>42.33</c:v>
                </c:pt>
                <c:pt idx="16">
                  <c:v>17.68</c:v>
                </c:pt>
                <c:pt idx="17">
                  <c:v>5.09</c:v>
                </c:pt>
                <c:pt idx="19">
                  <c:v>109.44</c:v>
                </c:pt>
                <c:pt idx="20">
                  <c:v>5</c:v>
                </c:pt>
                <c:pt idx="21">
                  <c:v>17.850000000000001</c:v>
                </c:pt>
                <c:pt idx="23">
                  <c:v>47.81</c:v>
                </c:pt>
                <c:pt idx="24">
                  <c:v>12.21</c:v>
                </c:pt>
                <c:pt idx="25">
                  <c:v>5.12</c:v>
                </c:pt>
                <c:pt idx="26">
                  <c:v>1.49</c:v>
                </c:pt>
                <c:pt idx="27">
                  <c:v>14.72</c:v>
                </c:pt>
                <c:pt idx="28">
                  <c:v>7.17</c:v>
                </c:pt>
                <c:pt idx="29">
                  <c:v>9.52</c:v>
                </c:pt>
                <c:pt idx="30">
                  <c:v>44.51</c:v>
                </c:pt>
                <c:pt idx="33">
                  <c:v>3.97</c:v>
                </c:pt>
                <c:pt idx="34">
                  <c:v>10.48</c:v>
                </c:pt>
                <c:pt idx="37">
                  <c:v>11.55</c:v>
                </c:pt>
                <c:pt idx="38">
                  <c:v>19.989999999999998</c:v>
                </c:pt>
                <c:pt idx="39">
                  <c:v>1</c:v>
                </c:pt>
                <c:pt idx="43">
                  <c:v>0.99</c:v>
                </c:pt>
                <c:pt idx="45">
                  <c:v>94.51</c:v>
                </c:pt>
                <c:pt idx="46">
                  <c:v>4</c:v>
                </c:pt>
                <c:pt idx="47">
                  <c:v>50.82</c:v>
                </c:pt>
                <c:pt idx="48">
                  <c:v>27.57</c:v>
                </c:pt>
                <c:pt idx="49">
                  <c:v>43.36</c:v>
                </c:pt>
                <c:pt idx="50">
                  <c:v>81.58</c:v>
                </c:pt>
                <c:pt idx="51">
                  <c:v>60.89</c:v>
                </c:pt>
                <c:pt idx="52">
                  <c:v>5.77</c:v>
                </c:pt>
                <c:pt idx="53">
                  <c:v>31.47</c:v>
                </c:pt>
                <c:pt idx="54">
                  <c:v>4</c:v>
                </c:pt>
                <c:pt idx="56">
                  <c:v>12.48</c:v>
                </c:pt>
                <c:pt idx="57">
                  <c:v>49.16</c:v>
                </c:pt>
                <c:pt idx="58">
                  <c:v>3.62</c:v>
                </c:pt>
                <c:pt idx="59">
                  <c:v>123.48</c:v>
                </c:pt>
                <c:pt idx="60">
                  <c:v>20.86</c:v>
                </c:pt>
                <c:pt idx="61">
                  <c:v>60.2</c:v>
                </c:pt>
                <c:pt idx="63">
                  <c:v>23.32</c:v>
                </c:pt>
                <c:pt idx="64">
                  <c:v>146.5</c:v>
                </c:pt>
                <c:pt idx="65">
                  <c:v>13.06</c:v>
                </c:pt>
                <c:pt idx="66">
                  <c:v>50.12</c:v>
                </c:pt>
                <c:pt idx="67">
                  <c:v>60.59</c:v>
                </c:pt>
                <c:pt idx="69">
                  <c:v>127.28</c:v>
                </c:pt>
                <c:pt idx="70">
                  <c:v>18.12</c:v>
                </c:pt>
                <c:pt idx="72">
                  <c:v>5.5</c:v>
                </c:pt>
                <c:pt idx="74">
                  <c:v>30.52</c:v>
                </c:pt>
                <c:pt idx="76">
                  <c:v>9.98</c:v>
                </c:pt>
                <c:pt idx="77">
                  <c:v>52.56</c:v>
                </c:pt>
                <c:pt idx="80">
                  <c:v>96.75</c:v>
                </c:pt>
                <c:pt idx="81">
                  <c:v>0.99</c:v>
                </c:pt>
                <c:pt idx="82">
                  <c:v>1.99</c:v>
                </c:pt>
                <c:pt idx="83">
                  <c:v>40.99</c:v>
                </c:pt>
                <c:pt idx="84">
                  <c:v>3.97</c:v>
                </c:pt>
                <c:pt idx="85">
                  <c:v>17.98</c:v>
                </c:pt>
                <c:pt idx="86">
                  <c:v>40.86</c:v>
                </c:pt>
                <c:pt idx="87">
                  <c:v>97.73</c:v>
                </c:pt>
                <c:pt idx="88">
                  <c:v>64.7</c:v>
                </c:pt>
                <c:pt idx="89">
                  <c:v>50.25</c:v>
                </c:pt>
                <c:pt idx="90">
                  <c:v>14.85</c:v>
                </c:pt>
                <c:pt idx="91">
                  <c:v>31.15</c:v>
                </c:pt>
                <c:pt idx="92">
                  <c:v>55.17</c:v>
                </c:pt>
                <c:pt idx="94">
                  <c:v>56.95</c:v>
                </c:pt>
                <c:pt idx="95">
                  <c:v>43.08</c:v>
                </c:pt>
                <c:pt idx="96">
                  <c:v>44.7</c:v>
                </c:pt>
                <c:pt idx="98">
                  <c:v>98.13</c:v>
                </c:pt>
                <c:pt idx="99">
                  <c:v>137.54</c:v>
                </c:pt>
                <c:pt idx="100">
                  <c:v>34.479999999999997</c:v>
                </c:pt>
                <c:pt idx="101">
                  <c:v>60.67</c:v>
                </c:pt>
                <c:pt idx="102">
                  <c:v>3.06</c:v>
                </c:pt>
                <c:pt idx="103">
                  <c:v>4</c:v>
                </c:pt>
                <c:pt idx="104">
                  <c:v>50.86</c:v>
                </c:pt>
                <c:pt idx="107">
                  <c:v>17.059999999999999</c:v>
                </c:pt>
                <c:pt idx="108">
                  <c:v>13.01</c:v>
                </c:pt>
                <c:pt idx="109">
                  <c:v>15.66</c:v>
                </c:pt>
                <c:pt idx="110">
                  <c:v>35</c:v>
                </c:pt>
                <c:pt idx="111">
                  <c:v>205.19</c:v>
                </c:pt>
                <c:pt idx="112">
                  <c:v>14.59</c:v>
                </c:pt>
                <c:pt idx="113">
                  <c:v>5.01</c:v>
                </c:pt>
                <c:pt idx="114">
                  <c:v>47.99</c:v>
                </c:pt>
                <c:pt idx="115">
                  <c:v>93</c:v>
                </c:pt>
                <c:pt idx="117">
                  <c:v>2.99</c:v>
                </c:pt>
                <c:pt idx="118">
                  <c:v>35</c:v>
                </c:pt>
                <c:pt idx="119">
                  <c:v>74.45</c:v>
                </c:pt>
                <c:pt idx="120">
                  <c:v>36.270000000000003</c:v>
                </c:pt>
                <c:pt idx="121">
                  <c:v>5.21</c:v>
                </c:pt>
                <c:pt idx="122">
                  <c:v>45.02</c:v>
                </c:pt>
                <c:pt idx="123">
                  <c:v>19.55</c:v>
                </c:pt>
                <c:pt idx="124">
                  <c:v>43.83</c:v>
                </c:pt>
                <c:pt idx="125">
                  <c:v>13.94</c:v>
                </c:pt>
                <c:pt idx="126">
                  <c:v>27.1</c:v>
                </c:pt>
                <c:pt idx="127">
                  <c:v>24.31</c:v>
                </c:pt>
                <c:pt idx="128">
                  <c:v>6.13</c:v>
                </c:pt>
                <c:pt idx="129">
                  <c:v>63.91</c:v>
                </c:pt>
                <c:pt idx="130">
                  <c:v>69.099999999999994</c:v>
                </c:pt>
                <c:pt idx="131">
                  <c:v>5.2</c:v>
                </c:pt>
                <c:pt idx="132">
                  <c:v>41.64</c:v>
                </c:pt>
                <c:pt idx="133">
                  <c:v>26.45</c:v>
                </c:pt>
                <c:pt idx="134">
                  <c:v>22.8</c:v>
                </c:pt>
                <c:pt idx="135">
                  <c:v>22.99</c:v>
                </c:pt>
                <c:pt idx="136">
                  <c:v>24.82</c:v>
                </c:pt>
                <c:pt idx="137">
                  <c:v>69.88</c:v>
                </c:pt>
                <c:pt idx="139">
                  <c:v>1.38</c:v>
                </c:pt>
                <c:pt idx="140">
                  <c:v>3.28</c:v>
                </c:pt>
                <c:pt idx="141">
                  <c:v>29.76</c:v>
                </c:pt>
                <c:pt idx="142">
                  <c:v>28.14</c:v>
                </c:pt>
                <c:pt idx="143">
                  <c:v>75.38</c:v>
                </c:pt>
                <c:pt idx="144">
                  <c:v>65.56</c:v>
                </c:pt>
                <c:pt idx="145">
                  <c:v>60.2</c:v>
                </c:pt>
                <c:pt idx="146">
                  <c:v>11.25</c:v>
                </c:pt>
                <c:pt idx="149">
                  <c:v>1.6</c:v>
                </c:pt>
                <c:pt idx="150">
                  <c:v>29.48</c:v>
                </c:pt>
                <c:pt idx="152">
                  <c:v>8.99</c:v>
                </c:pt>
                <c:pt idx="153">
                  <c:v>14.32</c:v>
                </c:pt>
                <c:pt idx="154">
                  <c:v>9.5399999999999991</c:v>
                </c:pt>
                <c:pt idx="155">
                  <c:v>0.5</c:v>
                </c:pt>
                <c:pt idx="156">
                  <c:v>15.93</c:v>
                </c:pt>
                <c:pt idx="157">
                  <c:v>8.7200000000000006</c:v>
                </c:pt>
                <c:pt idx="158">
                  <c:v>79.47</c:v>
                </c:pt>
                <c:pt idx="159">
                  <c:v>12.36</c:v>
                </c:pt>
                <c:pt idx="160">
                  <c:v>4.4800000000000004</c:v>
                </c:pt>
                <c:pt idx="161">
                  <c:v>102.82</c:v>
                </c:pt>
                <c:pt idx="162">
                  <c:v>79.44</c:v>
                </c:pt>
                <c:pt idx="164">
                  <c:v>97.72</c:v>
                </c:pt>
                <c:pt idx="165">
                  <c:v>20.46</c:v>
                </c:pt>
                <c:pt idx="166">
                  <c:v>87.3</c:v>
                </c:pt>
                <c:pt idx="167">
                  <c:v>32.619999999999997</c:v>
                </c:pt>
                <c:pt idx="168">
                  <c:v>1.99</c:v>
                </c:pt>
                <c:pt idx="169">
                  <c:v>23.98</c:v>
                </c:pt>
                <c:pt idx="170">
                  <c:v>10.16</c:v>
                </c:pt>
                <c:pt idx="172">
                  <c:v>3.99</c:v>
                </c:pt>
                <c:pt idx="173">
                  <c:v>74.349999999999994</c:v>
                </c:pt>
                <c:pt idx="174">
                  <c:v>0.5</c:v>
                </c:pt>
                <c:pt idx="175">
                  <c:v>5.76</c:v>
                </c:pt>
                <c:pt idx="177">
                  <c:v>73.47</c:v>
                </c:pt>
                <c:pt idx="179">
                  <c:v>28.18</c:v>
                </c:pt>
                <c:pt idx="180">
                  <c:v>19.989999999999998</c:v>
                </c:pt>
                <c:pt idx="181">
                  <c:v>10.119999999999999</c:v>
                </c:pt>
                <c:pt idx="182">
                  <c:v>9.18</c:v>
                </c:pt>
                <c:pt idx="183">
                  <c:v>58.19</c:v>
                </c:pt>
                <c:pt idx="184">
                  <c:v>9.69</c:v>
                </c:pt>
                <c:pt idx="185">
                  <c:v>29.63</c:v>
                </c:pt>
                <c:pt idx="186">
                  <c:v>21.95</c:v>
                </c:pt>
                <c:pt idx="187">
                  <c:v>10.119999999999999</c:v>
                </c:pt>
                <c:pt idx="188">
                  <c:v>8.36</c:v>
                </c:pt>
                <c:pt idx="189">
                  <c:v>98.75</c:v>
                </c:pt>
                <c:pt idx="190">
                  <c:v>54.69</c:v>
                </c:pt>
                <c:pt idx="191">
                  <c:v>74.42</c:v>
                </c:pt>
                <c:pt idx="192">
                  <c:v>5.97</c:v>
                </c:pt>
                <c:pt idx="197">
                  <c:v>33.58</c:v>
                </c:pt>
                <c:pt idx="198">
                  <c:v>24</c:v>
                </c:pt>
                <c:pt idx="199">
                  <c:v>1.25</c:v>
                </c:pt>
                <c:pt idx="200">
                  <c:v>88.5</c:v>
                </c:pt>
                <c:pt idx="201">
                  <c:v>1.82</c:v>
                </c:pt>
                <c:pt idx="202">
                  <c:v>6.28</c:v>
                </c:pt>
                <c:pt idx="203">
                  <c:v>4.72</c:v>
                </c:pt>
                <c:pt idx="205">
                  <c:v>112.9</c:v>
                </c:pt>
                <c:pt idx="206">
                  <c:v>93.65</c:v>
                </c:pt>
                <c:pt idx="207">
                  <c:v>16.600000000000001</c:v>
                </c:pt>
                <c:pt idx="208">
                  <c:v>14.76</c:v>
                </c:pt>
                <c:pt idx="210">
                  <c:v>5.22</c:v>
                </c:pt>
                <c:pt idx="211">
                  <c:v>5.33</c:v>
                </c:pt>
                <c:pt idx="213">
                  <c:v>32.479999999999997</c:v>
                </c:pt>
                <c:pt idx="214">
                  <c:v>1.25</c:v>
                </c:pt>
                <c:pt idx="215">
                  <c:v>78.31</c:v>
                </c:pt>
                <c:pt idx="216">
                  <c:v>2.77</c:v>
                </c:pt>
                <c:pt idx="217">
                  <c:v>103.93</c:v>
                </c:pt>
                <c:pt idx="218">
                  <c:v>111.37</c:v>
                </c:pt>
                <c:pt idx="219">
                  <c:v>5.28</c:v>
                </c:pt>
                <c:pt idx="221">
                  <c:v>2.99</c:v>
                </c:pt>
                <c:pt idx="222">
                  <c:v>1.49</c:v>
                </c:pt>
                <c:pt idx="223">
                  <c:v>63.68</c:v>
                </c:pt>
                <c:pt idx="224">
                  <c:v>6.71</c:v>
                </c:pt>
                <c:pt idx="225">
                  <c:v>89.38</c:v>
                </c:pt>
                <c:pt idx="226">
                  <c:v>42.07</c:v>
                </c:pt>
                <c:pt idx="227">
                  <c:v>11.53</c:v>
                </c:pt>
                <c:pt idx="228">
                  <c:v>89.3</c:v>
                </c:pt>
                <c:pt idx="229">
                  <c:v>10.07</c:v>
                </c:pt>
                <c:pt idx="230">
                  <c:v>1.49</c:v>
                </c:pt>
                <c:pt idx="231">
                  <c:v>8.9499999999999993</c:v>
                </c:pt>
                <c:pt idx="232">
                  <c:v>13.18</c:v>
                </c:pt>
                <c:pt idx="233">
                  <c:v>10.050000000000001</c:v>
                </c:pt>
                <c:pt idx="235">
                  <c:v>94.7</c:v>
                </c:pt>
                <c:pt idx="237">
                  <c:v>142.62</c:v>
                </c:pt>
                <c:pt idx="239">
                  <c:v>94.02</c:v>
                </c:pt>
                <c:pt idx="240">
                  <c:v>21.8</c:v>
                </c:pt>
                <c:pt idx="241">
                  <c:v>133.16</c:v>
                </c:pt>
                <c:pt idx="244">
                  <c:v>77.22</c:v>
                </c:pt>
                <c:pt idx="245">
                  <c:v>86.7</c:v>
                </c:pt>
                <c:pt idx="246">
                  <c:v>5.94</c:v>
                </c:pt>
                <c:pt idx="247">
                  <c:v>170.22</c:v>
                </c:pt>
                <c:pt idx="248">
                  <c:v>47.72</c:v>
                </c:pt>
                <c:pt idx="250">
                  <c:v>28.27</c:v>
                </c:pt>
                <c:pt idx="252">
                  <c:v>87.2</c:v>
                </c:pt>
                <c:pt idx="253">
                  <c:v>40.97</c:v>
                </c:pt>
                <c:pt idx="254">
                  <c:v>48.17</c:v>
                </c:pt>
                <c:pt idx="255">
                  <c:v>7.24</c:v>
                </c:pt>
                <c:pt idx="256">
                  <c:v>29.19</c:v>
                </c:pt>
                <c:pt idx="257">
                  <c:v>17.48</c:v>
                </c:pt>
                <c:pt idx="258">
                  <c:v>4.9800000000000004</c:v>
                </c:pt>
                <c:pt idx="260">
                  <c:v>34.35</c:v>
                </c:pt>
                <c:pt idx="261">
                  <c:v>2.99</c:v>
                </c:pt>
                <c:pt idx="262">
                  <c:v>11.47</c:v>
                </c:pt>
                <c:pt idx="265">
                  <c:v>59.16</c:v>
                </c:pt>
                <c:pt idx="266">
                  <c:v>21.03</c:v>
                </c:pt>
                <c:pt idx="267">
                  <c:v>50.57</c:v>
                </c:pt>
                <c:pt idx="268">
                  <c:v>126.87</c:v>
                </c:pt>
                <c:pt idx="269">
                  <c:v>15.73</c:v>
                </c:pt>
                <c:pt idx="270">
                  <c:v>27.78</c:v>
                </c:pt>
                <c:pt idx="271">
                  <c:v>2.5</c:v>
                </c:pt>
                <c:pt idx="274">
                  <c:v>2.99</c:v>
                </c:pt>
                <c:pt idx="276">
                  <c:v>4.08</c:v>
                </c:pt>
                <c:pt idx="277">
                  <c:v>43.75</c:v>
                </c:pt>
                <c:pt idx="278">
                  <c:v>3.5</c:v>
                </c:pt>
                <c:pt idx="279">
                  <c:v>3.99</c:v>
                </c:pt>
                <c:pt idx="281">
                  <c:v>13.28</c:v>
                </c:pt>
                <c:pt idx="282">
                  <c:v>95.87</c:v>
                </c:pt>
                <c:pt idx="283">
                  <c:v>24.49</c:v>
                </c:pt>
                <c:pt idx="284">
                  <c:v>91.29</c:v>
                </c:pt>
                <c:pt idx="285">
                  <c:v>19.84</c:v>
                </c:pt>
                <c:pt idx="286">
                  <c:v>14.04</c:v>
                </c:pt>
                <c:pt idx="287">
                  <c:v>2.99</c:v>
                </c:pt>
                <c:pt idx="289">
                  <c:v>0.81</c:v>
                </c:pt>
                <c:pt idx="290">
                  <c:v>39.479999999999997</c:v>
                </c:pt>
                <c:pt idx="292">
                  <c:v>48.01</c:v>
                </c:pt>
                <c:pt idx="293">
                  <c:v>47.78</c:v>
                </c:pt>
                <c:pt idx="294">
                  <c:v>19.46</c:v>
                </c:pt>
                <c:pt idx="295">
                  <c:v>11.7</c:v>
                </c:pt>
                <c:pt idx="296">
                  <c:v>81.650000000000006</c:v>
                </c:pt>
                <c:pt idx="298">
                  <c:v>19.5</c:v>
                </c:pt>
                <c:pt idx="299">
                  <c:v>15.56</c:v>
                </c:pt>
                <c:pt idx="300">
                  <c:v>36.020000000000003</c:v>
                </c:pt>
                <c:pt idx="301">
                  <c:v>36.340000000000003</c:v>
                </c:pt>
                <c:pt idx="302">
                  <c:v>30.88</c:v>
                </c:pt>
                <c:pt idx="304">
                  <c:v>11.88</c:v>
                </c:pt>
                <c:pt idx="305">
                  <c:v>7.18</c:v>
                </c:pt>
                <c:pt idx="306">
                  <c:v>176.41</c:v>
                </c:pt>
                <c:pt idx="307">
                  <c:v>6.5</c:v>
                </c:pt>
                <c:pt idx="308">
                  <c:v>18.53</c:v>
                </c:pt>
                <c:pt idx="309">
                  <c:v>180.99</c:v>
                </c:pt>
                <c:pt idx="311">
                  <c:v>24.86</c:v>
                </c:pt>
                <c:pt idx="312">
                  <c:v>45.34</c:v>
                </c:pt>
                <c:pt idx="313">
                  <c:v>9.68</c:v>
                </c:pt>
                <c:pt idx="314">
                  <c:v>6.67</c:v>
                </c:pt>
                <c:pt idx="316">
                  <c:v>16.84</c:v>
                </c:pt>
                <c:pt idx="317">
                  <c:v>87.36</c:v>
                </c:pt>
                <c:pt idx="318">
                  <c:v>41.57</c:v>
                </c:pt>
                <c:pt idx="319">
                  <c:v>9.58</c:v>
                </c:pt>
                <c:pt idx="321">
                  <c:v>120.3</c:v>
                </c:pt>
                <c:pt idx="322">
                  <c:v>33.340000000000003</c:v>
                </c:pt>
                <c:pt idx="323">
                  <c:v>82.73</c:v>
                </c:pt>
                <c:pt idx="325">
                  <c:v>17.86</c:v>
                </c:pt>
                <c:pt idx="326">
                  <c:v>102.36</c:v>
                </c:pt>
                <c:pt idx="327">
                  <c:v>1.99</c:v>
                </c:pt>
                <c:pt idx="329">
                  <c:v>75.78</c:v>
                </c:pt>
                <c:pt idx="330">
                  <c:v>23.68</c:v>
                </c:pt>
                <c:pt idx="331">
                  <c:v>162.22</c:v>
                </c:pt>
                <c:pt idx="333">
                  <c:v>91.67</c:v>
                </c:pt>
                <c:pt idx="338">
                  <c:v>0.5</c:v>
                </c:pt>
                <c:pt idx="339">
                  <c:v>3.46</c:v>
                </c:pt>
                <c:pt idx="340">
                  <c:v>76.459999999999994</c:v>
                </c:pt>
                <c:pt idx="342">
                  <c:v>89.85</c:v>
                </c:pt>
                <c:pt idx="343">
                  <c:v>8.86</c:v>
                </c:pt>
                <c:pt idx="344">
                  <c:v>76.61</c:v>
                </c:pt>
                <c:pt idx="345">
                  <c:v>173.08</c:v>
                </c:pt>
                <c:pt idx="346">
                  <c:v>6.16</c:v>
                </c:pt>
                <c:pt idx="347">
                  <c:v>70.83</c:v>
                </c:pt>
                <c:pt idx="348">
                  <c:v>80.14</c:v>
                </c:pt>
                <c:pt idx="349">
                  <c:v>4.8600000000000003</c:v>
                </c:pt>
                <c:pt idx="350">
                  <c:v>13.33</c:v>
                </c:pt>
                <c:pt idx="351">
                  <c:v>140.19999999999999</c:v>
                </c:pt>
                <c:pt idx="352">
                  <c:v>8.34</c:v>
                </c:pt>
                <c:pt idx="353">
                  <c:v>8.4600000000000009</c:v>
                </c:pt>
                <c:pt idx="354">
                  <c:v>72.81</c:v>
                </c:pt>
                <c:pt idx="355">
                  <c:v>46.73</c:v>
                </c:pt>
                <c:pt idx="356">
                  <c:v>5.83</c:v>
                </c:pt>
                <c:pt idx="357">
                  <c:v>2.5</c:v>
                </c:pt>
                <c:pt idx="358">
                  <c:v>25.54</c:v>
                </c:pt>
                <c:pt idx="359">
                  <c:v>33.17</c:v>
                </c:pt>
                <c:pt idx="360">
                  <c:v>39.61</c:v>
                </c:pt>
                <c:pt idx="361">
                  <c:v>11.35</c:v>
                </c:pt>
                <c:pt idx="362">
                  <c:v>71.709999999999994</c:v>
                </c:pt>
                <c:pt idx="363">
                  <c:v>28.39</c:v>
                </c:pt>
                <c:pt idx="365">
                  <c:v>4.99</c:v>
                </c:pt>
                <c:pt idx="366">
                  <c:v>26.77</c:v>
                </c:pt>
                <c:pt idx="369">
                  <c:v>92.5</c:v>
                </c:pt>
                <c:pt idx="370">
                  <c:v>5.45</c:v>
                </c:pt>
                <c:pt idx="371">
                  <c:v>64</c:v>
                </c:pt>
                <c:pt idx="372">
                  <c:v>0.49</c:v>
                </c:pt>
                <c:pt idx="375">
                  <c:v>54.31</c:v>
                </c:pt>
                <c:pt idx="377">
                  <c:v>102.12</c:v>
                </c:pt>
                <c:pt idx="378">
                  <c:v>13.98</c:v>
                </c:pt>
                <c:pt idx="380">
                  <c:v>118.62</c:v>
                </c:pt>
                <c:pt idx="381">
                  <c:v>13.01</c:v>
                </c:pt>
                <c:pt idx="383">
                  <c:v>7.4</c:v>
                </c:pt>
                <c:pt idx="384">
                  <c:v>69.64</c:v>
                </c:pt>
                <c:pt idx="385">
                  <c:v>2.5</c:v>
                </c:pt>
                <c:pt idx="386">
                  <c:v>9.4499999999999993</c:v>
                </c:pt>
                <c:pt idx="387">
                  <c:v>126.18</c:v>
                </c:pt>
                <c:pt idx="389">
                  <c:v>14.3</c:v>
                </c:pt>
                <c:pt idx="391">
                  <c:v>60</c:v>
                </c:pt>
                <c:pt idx="392">
                  <c:v>22.88</c:v>
                </c:pt>
                <c:pt idx="393">
                  <c:v>54.31</c:v>
                </c:pt>
                <c:pt idx="395">
                  <c:v>11.51</c:v>
                </c:pt>
                <c:pt idx="396">
                  <c:v>11.99</c:v>
                </c:pt>
                <c:pt idx="397">
                  <c:v>48.71</c:v>
                </c:pt>
                <c:pt idx="399">
                  <c:v>86.52</c:v>
                </c:pt>
                <c:pt idx="400">
                  <c:v>28.41</c:v>
                </c:pt>
                <c:pt idx="401">
                  <c:v>6.05</c:v>
                </c:pt>
                <c:pt idx="402">
                  <c:v>43.74</c:v>
                </c:pt>
                <c:pt idx="403">
                  <c:v>25.51</c:v>
                </c:pt>
                <c:pt idx="404">
                  <c:v>52.01</c:v>
                </c:pt>
                <c:pt idx="405">
                  <c:v>96.57</c:v>
                </c:pt>
                <c:pt idx="406">
                  <c:v>15.11</c:v>
                </c:pt>
                <c:pt idx="407">
                  <c:v>221.76</c:v>
                </c:pt>
                <c:pt idx="409">
                  <c:v>13.74</c:v>
                </c:pt>
                <c:pt idx="410">
                  <c:v>61.63</c:v>
                </c:pt>
                <c:pt idx="411">
                  <c:v>55.73</c:v>
                </c:pt>
                <c:pt idx="412">
                  <c:v>26.22</c:v>
                </c:pt>
                <c:pt idx="413">
                  <c:v>1.49</c:v>
                </c:pt>
                <c:pt idx="414">
                  <c:v>62.22</c:v>
                </c:pt>
                <c:pt idx="415">
                  <c:v>135.55000000000001</c:v>
                </c:pt>
                <c:pt idx="416">
                  <c:v>14.49</c:v>
                </c:pt>
                <c:pt idx="417">
                  <c:v>10.51</c:v>
                </c:pt>
                <c:pt idx="418">
                  <c:v>17.36</c:v>
                </c:pt>
                <c:pt idx="419">
                  <c:v>37.46</c:v>
                </c:pt>
                <c:pt idx="420">
                  <c:v>123.61</c:v>
                </c:pt>
                <c:pt idx="421">
                  <c:v>4.8</c:v>
                </c:pt>
                <c:pt idx="423">
                  <c:v>149.66999999999999</c:v>
                </c:pt>
                <c:pt idx="425">
                  <c:v>5.92</c:v>
                </c:pt>
                <c:pt idx="426">
                  <c:v>4.8600000000000003</c:v>
                </c:pt>
                <c:pt idx="427">
                  <c:v>4.47</c:v>
                </c:pt>
                <c:pt idx="428">
                  <c:v>59.98</c:v>
                </c:pt>
                <c:pt idx="429">
                  <c:v>2.0299999999999998</c:v>
                </c:pt>
                <c:pt idx="430">
                  <c:v>11.02</c:v>
                </c:pt>
                <c:pt idx="431">
                  <c:v>8.68</c:v>
                </c:pt>
                <c:pt idx="432">
                  <c:v>18.04</c:v>
                </c:pt>
                <c:pt idx="434">
                  <c:v>1.99</c:v>
                </c:pt>
                <c:pt idx="435">
                  <c:v>120.57</c:v>
                </c:pt>
                <c:pt idx="437">
                  <c:v>19.989999999999998</c:v>
                </c:pt>
                <c:pt idx="438">
                  <c:v>3.68</c:v>
                </c:pt>
                <c:pt idx="439">
                  <c:v>7.31</c:v>
                </c:pt>
                <c:pt idx="440">
                  <c:v>32.520000000000003</c:v>
                </c:pt>
                <c:pt idx="441">
                  <c:v>1.49</c:v>
                </c:pt>
                <c:pt idx="442">
                  <c:v>0.94</c:v>
                </c:pt>
                <c:pt idx="443">
                  <c:v>1.49</c:v>
                </c:pt>
                <c:pt idx="444">
                  <c:v>36.9</c:v>
                </c:pt>
                <c:pt idx="445">
                  <c:v>65.86</c:v>
                </c:pt>
                <c:pt idx="446">
                  <c:v>139.57</c:v>
                </c:pt>
                <c:pt idx="447">
                  <c:v>56.53</c:v>
                </c:pt>
                <c:pt idx="448">
                  <c:v>69.64</c:v>
                </c:pt>
                <c:pt idx="449">
                  <c:v>1.99</c:v>
                </c:pt>
                <c:pt idx="451">
                  <c:v>4.5</c:v>
                </c:pt>
                <c:pt idx="452">
                  <c:v>34.42</c:v>
                </c:pt>
                <c:pt idx="453">
                  <c:v>54.09</c:v>
                </c:pt>
                <c:pt idx="455">
                  <c:v>76.989999999999995</c:v>
                </c:pt>
                <c:pt idx="457">
                  <c:v>118.85</c:v>
                </c:pt>
                <c:pt idx="460">
                  <c:v>80.599999999999994</c:v>
                </c:pt>
                <c:pt idx="461">
                  <c:v>23.35</c:v>
                </c:pt>
                <c:pt idx="462">
                  <c:v>18.7</c:v>
                </c:pt>
                <c:pt idx="464">
                  <c:v>43.1</c:v>
                </c:pt>
                <c:pt idx="465">
                  <c:v>11.16</c:v>
                </c:pt>
                <c:pt idx="468">
                  <c:v>145.25</c:v>
                </c:pt>
                <c:pt idx="469">
                  <c:v>13.38</c:v>
                </c:pt>
                <c:pt idx="470">
                  <c:v>14.3</c:v>
                </c:pt>
                <c:pt idx="471">
                  <c:v>19.72</c:v>
                </c:pt>
                <c:pt idx="472">
                  <c:v>65.569999999999993</c:v>
                </c:pt>
                <c:pt idx="473">
                  <c:v>116.41</c:v>
                </c:pt>
                <c:pt idx="474">
                  <c:v>5.3</c:v>
                </c:pt>
                <c:pt idx="475">
                  <c:v>6.28</c:v>
                </c:pt>
                <c:pt idx="476">
                  <c:v>46.27</c:v>
                </c:pt>
                <c:pt idx="477">
                  <c:v>48.68</c:v>
                </c:pt>
                <c:pt idx="478">
                  <c:v>22.72</c:v>
                </c:pt>
                <c:pt idx="479">
                  <c:v>7.57</c:v>
                </c:pt>
                <c:pt idx="481">
                  <c:v>71.8</c:v>
                </c:pt>
                <c:pt idx="482">
                  <c:v>2.5</c:v>
                </c:pt>
                <c:pt idx="483">
                  <c:v>54.01</c:v>
                </c:pt>
                <c:pt idx="484">
                  <c:v>20.92</c:v>
                </c:pt>
                <c:pt idx="485">
                  <c:v>75.81</c:v>
                </c:pt>
                <c:pt idx="486">
                  <c:v>47.55</c:v>
                </c:pt>
                <c:pt idx="488">
                  <c:v>52.2</c:v>
                </c:pt>
                <c:pt idx="490">
                  <c:v>5.86</c:v>
                </c:pt>
                <c:pt idx="491">
                  <c:v>1.99</c:v>
                </c:pt>
                <c:pt idx="493">
                  <c:v>9.27</c:v>
                </c:pt>
                <c:pt idx="495">
                  <c:v>8.02</c:v>
                </c:pt>
                <c:pt idx="496">
                  <c:v>117.58</c:v>
                </c:pt>
                <c:pt idx="497">
                  <c:v>8.67</c:v>
                </c:pt>
                <c:pt idx="498">
                  <c:v>11.18</c:v>
                </c:pt>
                <c:pt idx="499">
                  <c:v>2.5</c:v>
                </c:pt>
                <c:pt idx="500">
                  <c:v>7.29</c:v>
                </c:pt>
                <c:pt idx="501">
                  <c:v>23.99</c:v>
                </c:pt>
                <c:pt idx="502">
                  <c:v>9.98</c:v>
                </c:pt>
                <c:pt idx="503">
                  <c:v>25.07</c:v>
                </c:pt>
                <c:pt idx="504">
                  <c:v>21.31</c:v>
                </c:pt>
                <c:pt idx="505">
                  <c:v>160.61000000000001</c:v>
                </c:pt>
                <c:pt idx="506">
                  <c:v>20.239999999999998</c:v>
                </c:pt>
                <c:pt idx="507">
                  <c:v>13.64</c:v>
                </c:pt>
                <c:pt idx="508">
                  <c:v>10.25</c:v>
                </c:pt>
                <c:pt idx="509">
                  <c:v>4.3899999999999997</c:v>
                </c:pt>
                <c:pt idx="511">
                  <c:v>32.770000000000003</c:v>
                </c:pt>
                <c:pt idx="512">
                  <c:v>6.99</c:v>
                </c:pt>
                <c:pt idx="515">
                  <c:v>0.7</c:v>
                </c:pt>
                <c:pt idx="516">
                  <c:v>45.13</c:v>
                </c:pt>
                <c:pt idx="517">
                  <c:v>22.91</c:v>
                </c:pt>
                <c:pt idx="518">
                  <c:v>39.17</c:v>
                </c:pt>
                <c:pt idx="519">
                  <c:v>98.98</c:v>
                </c:pt>
                <c:pt idx="521">
                  <c:v>129.55000000000001</c:v>
                </c:pt>
                <c:pt idx="522">
                  <c:v>7.59</c:v>
                </c:pt>
                <c:pt idx="523">
                  <c:v>175.65</c:v>
                </c:pt>
                <c:pt idx="524">
                  <c:v>60.65</c:v>
                </c:pt>
                <c:pt idx="525">
                  <c:v>34.46</c:v>
                </c:pt>
                <c:pt idx="526">
                  <c:v>24.87</c:v>
                </c:pt>
                <c:pt idx="528">
                  <c:v>19.989999999999998</c:v>
                </c:pt>
                <c:pt idx="529">
                  <c:v>12.34</c:v>
                </c:pt>
                <c:pt idx="530">
                  <c:v>9.69</c:v>
                </c:pt>
                <c:pt idx="531">
                  <c:v>25.56</c:v>
                </c:pt>
                <c:pt idx="532">
                  <c:v>22.96</c:v>
                </c:pt>
                <c:pt idx="534">
                  <c:v>3.3</c:v>
                </c:pt>
                <c:pt idx="535">
                  <c:v>143.80000000000001</c:v>
                </c:pt>
                <c:pt idx="536">
                  <c:v>7.01</c:v>
                </c:pt>
                <c:pt idx="537">
                  <c:v>39.79</c:v>
                </c:pt>
                <c:pt idx="538">
                  <c:v>3.14</c:v>
                </c:pt>
                <c:pt idx="539">
                  <c:v>88.47</c:v>
                </c:pt>
                <c:pt idx="541">
                  <c:v>256.52</c:v>
                </c:pt>
                <c:pt idx="543">
                  <c:v>61.48</c:v>
                </c:pt>
                <c:pt idx="544">
                  <c:v>61.69</c:v>
                </c:pt>
                <c:pt idx="545">
                  <c:v>53.69</c:v>
                </c:pt>
                <c:pt idx="547">
                  <c:v>49.82</c:v>
                </c:pt>
                <c:pt idx="548">
                  <c:v>57.86</c:v>
                </c:pt>
                <c:pt idx="549">
                  <c:v>131.52000000000001</c:v>
                </c:pt>
                <c:pt idx="550">
                  <c:v>22.18</c:v>
                </c:pt>
                <c:pt idx="551">
                  <c:v>35.5</c:v>
                </c:pt>
                <c:pt idx="552">
                  <c:v>26.89</c:v>
                </c:pt>
                <c:pt idx="553">
                  <c:v>36.14</c:v>
                </c:pt>
                <c:pt idx="554">
                  <c:v>10.36</c:v>
                </c:pt>
                <c:pt idx="555">
                  <c:v>9.8000000000000007</c:v>
                </c:pt>
                <c:pt idx="556">
                  <c:v>12.45</c:v>
                </c:pt>
                <c:pt idx="558">
                  <c:v>35</c:v>
                </c:pt>
                <c:pt idx="561">
                  <c:v>50.53</c:v>
                </c:pt>
                <c:pt idx="562">
                  <c:v>7.75</c:v>
                </c:pt>
                <c:pt idx="563">
                  <c:v>53.19</c:v>
                </c:pt>
                <c:pt idx="564">
                  <c:v>7.77</c:v>
                </c:pt>
                <c:pt idx="566">
                  <c:v>61.45</c:v>
                </c:pt>
                <c:pt idx="567">
                  <c:v>28.02</c:v>
                </c:pt>
                <c:pt idx="568">
                  <c:v>3.04</c:v>
                </c:pt>
                <c:pt idx="570">
                  <c:v>55.3</c:v>
                </c:pt>
                <c:pt idx="571">
                  <c:v>78.569999999999993</c:v>
                </c:pt>
                <c:pt idx="572">
                  <c:v>11.51</c:v>
                </c:pt>
                <c:pt idx="573">
                  <c:v>156.08000000000001</c:v>
                </c:pt>
                <c:pt idx="575">
                  <c:v>13</c:v>
                </c:pt>
                <c:pt idx="576">
                  <c:v>7.23</c:v>
                </c:pt>
                <c:pt idx="577">
                  <c:v>3.68</c:v>
                </c:pt>
                <c:pt idx="578">
                  <c:v>27.06</c:v>
                </c:pt>
                <c:pt idx="580">
                  <c:v>49.91</c:v>
                </c:pt>
                <c:pt idx="581">
                  <c:v>75.59</c:v>
                </c:pt>
                <c:pt idx="582">
                  <c:v>18.66</c:v>
                </c:pt>
                <c:pt idx="583">
                  <c:v>91.93</c:v>
                </c:pt>
                <c:pt idx="588">
                  <c:v>23.57</c:v>
                </c:pt>
                <c:pt idx="589">
                  <c:v>30.09</c:v>
                </c:pt>
                <c:pt idx="590">
                  <c:v>25.42</c:v>
                </c:pt>
                <c:pt idx="591">
                  <c:v>14.19</c:v>
                </c:pt>
                <c:pt idx="592">
                  <c:v>41.2</c:v>
                </c:pt>
                <c:pt idx="593">
                  <c:v>9.65</c:v>
                </c:pt>
                <c:pt idx="594">
                  <c:v>5.72</c:v>
                </c:pt>
                <c:pt idx="595">
                  <c:v>28.83</c:v>
                </c:pt>
                <c:pt idx="597">
                  <c:v>15.55</c:v>
                </c:pt>
                <c:pt idx="598">
                  <c:v>5.48</c:v>
                </c:pt>
                <c:pt idx="599">
                  <c:v>18.7</c:v>
                </c:pt>
                <c:pt idx="600">
                  <c:v>27.92</c:v>
                </c:pt>
                <c:pt idx="601">
                  <c:v>41.24</c:v>
                </c:pt>
                <c:pt idx="603">
                  <c:v>195.71</c:v>
                </c:pt>
                <c:pt idx="604">
                  <c:v>3.14</c:v>
                </c:pt>
                <c:pt idx="605">
                  <c:v>10.34</c:v>
                </c:pt>
                <c:pt idx="608">
                  <c:v>4.93</c:v>
                </c:pt>
                <c:pt idx="609">
                  <c:v>190.24</c:v>
                </c:pt>
                <c:pt idx="610">
                  <c:v>1.9</c:v>
                </c:pt>
                <c:pt idx="611">
                  <c:v>75.010000000000005</c:v>
                </c:pt>
                <c:pt idx="613">
                  <c:v>38.340000000000003</c:v>
                </c:pt>
                <c:pt idx="615">
                  <c:v>0.7</c:v>
                </c:pt>
                <c:pt idx="616">
                  <c:v>0.99</c:v>
                </c:pt>
                <c:pt idx="618">
                  <c:v>97.52</c:v>
                </c:pt>
                <c:pt idx="619">
                  <c:v>55.47</c:v>
                </c:pt>
                <c:pt idx="620">
                  <c:v>35.54</c:v>
                </c:pt>
                <c:pt idx="621">
                  <c:v>97.77</c:v>
                </c:pt>
                <c:pt idx="624">
                  <c:v>22.3</c:v>
                </c:pt>
                <c:pt idx="625">
                  <c:v>127.22</c:v>
                </c:pt>
                <c:pt idx="626">
                  <c:v>3.69</c:v>
                </c:pt>
                <c:pt idx="627">
                  <c:v>7.69</c:v>
                </c:pt>
                <c:pt idx="628">
                  <c:v>0.7</c:v>
                </c:pt>
                <c:pt idx="629">
                  <c:v>41.88</c:v>
                </c:pt>
                <c:pt idx="630">
                  <c:v>16.45</c:v>
                </c:pt>
                <c:pt idx="631">
                  <c:v>4.5</c:v>
                </c:pt>
                <c:pt idx="632">
                  <c:v>101.08</c:v>
                </c:pt>
                <c:pt idx="634">
                  <c:v>56.68</c:v>
                </c:pt>
                <c:pt idx="635">
                  <c:v>6.03</c:v>
                </c:pt>
                <c:pt idx="637">
                  <c:v>10</c:v>
                </c:pt>
                <c:pt idx="639">
                  <c:v>5.57</c:v>
                </c:pt>
                <c:pt idx="640">
                  <c:v>2.99</c:v>
                </c:pt>
                <c:pt idx="641">
                  <c:v>10.86</c:v>
                </c:pt>
                <c:pt idx="644">
                  <c:v>63.54</c:v>
                </c:pt>
                <c:pt idx="645">
                  <c:v>31.99</c:v>
                </c:pt>
                <c:pt idx="646">
                  <c:v>16.43</c:v>
                </c:pt>
                <c:pt idx="647">
                  <c:v>46.75</c:v>
                </c:pt>
                <c:pt idx="648">
                  <c:v>0.7</c:v>
                </c:pt>
                <c:pt idx="649">
                  <c:v>8.16</c:v>
                </c:pt>
                <c:pt idx="651">
                  <c:v>8.99</c:v>
                </c:pt>
                <c:pt idx="652">
                  <c:v>9.4499999999999993</c:v>
                </c:pt>
                <c:pt idx="653">
                  <c:v>11.08</c:v>
                </c:pt>
                <c:pt idx="656">
                  <c:v>11.18</c:v>
                </c:pt>
                <c:pt idx="657">
                  <c:v>57.22</c:v>
                </c:pt>
                <c:pt idx="658">
                  <c:v>20.87</c:v>
                </c:pt>
                <c:pt idx="659">
                  <c:v>77.08</c:v>
                </c:pt>
                <c:pt idx="661">
                  <c:v>24.75</c:v>
                </c:pt>
                <c:pt idx="662">
                  <c:v>8.49</c:v>
                </c:pt>
                <c:pt idx="664">
                  <c:v>30.52</c:v>
                </c:pt>
                <c:pt idx="665">
                  <c:v>3.05</c:v>
                </c:pt>
                <c:pt idx="666">
                  <c:v>26.07</c:v>
                </c:pt>
                <c:pt idx="667">
                  <c:v>115.43</c:v>
                </c:pt>
                <c:pt idx="668">
                  <c:v>10.29</c:v>
                </c:pt>
                <c:pt idx="669">
                  <c:v>28.74</c:v>
                </c:pt>
                <c:pt idx="671">
                  <c:v>4.2</c:v>
                </c:pt>
                <c:pt idx="672">
                  <c:v>83</c:v>
                </c:pt>
                <c:pt idx="673">
                  <c:v>70.63</c:v>
                </c:pt>
                <c:pt idx="674">
                  <c:v>7.9</c:v>
                </c:pt>
                <c:pt idx="676">
                  <c:v>19.989999999999998</c:v>
                </c:pt>
                <c:pt idx="677">
                  <c:v>48.05</c:v>
                </c:pt>
                <c:pt idx="678">
                  <c:v>78.52</c:v>
                </c:pt>
                <c:pt idx="679">
                  <c:v>6.97</c:v>
                </c:pt>
                <c:pt idx="680">
                  <c:v>21.63</c:v>
                </c:pt>
                <c:pt idx="681">
                  <c:v>15.52</c:v>
                </c:pt>
                <c:pt idx="682">
                  <c:v>0.7</c:v>
                </c:pt>
                <c:pt idx="683">
                  <c:v>6.71</c:v>
                </c:pt>
                <c:pt idx="684">
                  <c:v>6.92</c:v>
                </c:pt>
                <c:pt idx="685">
                  <c:v>20.96</c:v>
                </c:pt>
                <c:pt idx="686">
                  <c:v>16.23</c:v>
                </c:pt>
                <c:pt idx="687">
                  <c:v>11.68</c:v>
                </c:pt>
                <c:pt idx="688">
                  <c:v>6.88</c:v>
                </c:pt>
                <c:pt idx="689">
                  <c:v>14.7</c:v>
                </c:pt>
                <c:pt idx="690">
                  <c:v>1.1399999999999999</c:v>
                </c:pt>
                <c:pt idx="692">
                  <c:v>1.99</c:v>
                </c:pt>
                <c:pt idx="694">
                  <c:v>49.55</c:v>
                </c:pt>
                <c:pt idx="695">
                  <c:v>84.69</c:v>
                </c:pt>
                <c:pt idx="697">
                  <c:v>43.18</c:v>
                </c:pt>
                <c:pt idx="699">
                  <c:v>39.25</c:v>
                </c:pt>
                <c:pt idx="701">
                  <c:v>13.26</c:v>
                </c:pt>
                <c:pt idx="703">
                  <c:v>29.56</c:v>
                </c:pt>
                <c:pt idx="704">
                  <c:v>76.12</c:v>
                </c:pt>
                <c:pt idx="706">
                  <c:v>6.5</c:v>
                </c:pt>
                <c:pt idx="707">
                  <c:v>169.47</c:v>
                </c:pt>
                <c:pt idx="708">
                  <c:v>63.3</c:v>
                </c:pt>
                <c:pt idx="709">
                  <c:v>6.74</c:v>
                </c:pt>
                <c:pt idx="710">
                  <c:v>8.99</c:v>
                </c:pt>
                <c:pt idx="713">
                  <c:v>11.29</c:v>
                </c:pt>
                <c:pt idx="714">
                  <c:v>84.6</c:v>
                </c:pt>
                <c:pt idx="715">
                  <c:v>6.68</c:v>
                </c:pt>
                <c:pt idx="716">
                  <c:v>5.5</c:v>
                </c:pt>
                <c:pt idx="717">
                  <c:v>153.24</c:v>
                </c:pt>
                <c:pt idx="718">
                  <c:v>43.11</c:v>
                </c:pt>
                <c:pt idx="720">
                  <c:v>12.68</c:v>
                </c:pt>
                <c:pt idx="721">
                  <c:v>19.190000000000001</c:v>
                </c:pt>
                <c:pt idx="723">
                  <c:v>40.94</c:v>
                </c:pt>
                <c:pt idx="724">
                  <c:v>3.99</c:v>
                </c:pt>
                <c:pt idx="725">
                  <c:v>32.61</c:v>
                </c:pt>
                <c:pt idx="726">
                  <c:v>1.49</c:v>
                </c:pt>
                <c:pt idx="727">
                  <c:v>5.67</c:v>
                </c:pt>
                <c:pt idx="728">
                  <c:v>59.88</c:v>
                </c:pt>
                <c:pt idx="729">
                  <c:v>8.85</c:v>
                </c:pt>
                <c:pt idx="730">
                  <c:v>9.09</c:v>
                </c:pt>
                <c:pt idx="731">
                  <c:v>78.37</c:v>
                </c:pt>
                <c:pt idx="732">
                  <c:v>92.38</c:v>
                </c:pt>
                <c:pt idx="733">
                  <c:v>16.53</c:v>
                </c:pt>
                <c:pt idx="734">
                  <c:v>26.96</c:v>
                </c:pt>
                <c:pt idx="735">
                  <c:v>142.38999999999999</c:v>
                </c:pt>
                <c:pt idx="736">
                  <c:v>26.74</c:v>
                </c:pt>
                <c:pt idx="737">
                  <c:v>155.43</c:v>
                </c:pt>
                <c:pt idx="739">
                  <c:v>4.9000000000000004</c:v>
                </c:pt>
                <c:pt idx="740">
                  <c:v>50.88</c:v>
                </c:pt>
                <c:pt idx="741">
                  <c:v>28.83</c:v>
                </c:pt>
                <c:pt idx="745">
                  <c:v>41.94</c:v>
                </c:pt>
                <c:pt idx="746">
                  <c:v>40</c:v>
                </c:pt>
                <c:pt idx="747">
                  <c:v>15.68</c:v>
                </c:pt>
                <c:pt idx="748">
                  <c:v>70.27</c:v>
                </c:pt>
                <c:pt idx="749">
                  <c:v>20</c:v>
                </c:pt>
                <c:pt idx="752">
                  <c:v>63.83</c:v>
                </c:pt>
                <c:pt idx="754">
                  <c:v>1.99</c:v>
                </c:pt>
                <c:pt idx="755">
                  <c:v>19.989999999999998</c:v>
                </c:pt>
                <c:pt idx="757">
                  <c:v>5.71</c:v>
                </c:pt>
                <c:pt idx="758">
                  <c:v>137.97</c:v>
                </c:pt>
                <c:pt idx="759">
                  <c:v>55</c:v>
                </c:pt>
                <c:pt idx="760">
                  <c:v>95.04</c:v>
                </c:pt>
                <c:pt idx="761">
                  <c:v>6.13</c:v>
                </c:pt>
                <c:pt idx="762">
                  <c:v>16.96</c:v>
                </c:pt>
                <c:pt idx="763">
                  <c:v>41.21</c:v>
                </c:pt>
                <c:pt idx="765">
                  <c:v>107.89</c:v>
                </c:pt>
                <c:pt idx="766">
                  <c:v>79.010000000000005</c:v>
                </c:pt>
                <c:pt idx="767">
                  <c:v>31.35</c:v>
                </c:pt>
                <c:pt idx="768">
                  <c:v>54.08</c:v>
                </c:pt>
                <c:pt idx="769">
                  <c:v>11.49</c:v>
                </c:pt>
                <c:pt idx="770">
                  <c:v>54.61</c:v>
                </c:pt>
                <c:pt idx="771">
                  <c:v>20.75</c:v>
                </c:pt>
                <c:pt idx="772">
                  <c:v>38.49</c:v>
                </c:pt>
                <c:pt idx="774">
                  <c:v>107.66</c:v>
                </c:pt>
                <c:pt idx="775">
                  <c:v>65.36</c:v>
                </c:pt>
                <c:pt idx="776">
                  <c:v>12.23</c:v>
                </c:pt>
                <c:pt idx="777">
                  <c:v>38.97</c:v>
                </c:pt>
                <c:pt idx="778">
                  <c:v>5.01</c:v>
                </c:pt>
                <c:pt idx="779">
                  <c:v>5.9</c:v>
                </c:pt>
                <c:pt idx="780">
                  <c:v>45.08</c:v>
                </c:pt>
                <c:pt idx="781">
                  <c:v>21.12</c:v>
                </c:pt>
                <c:pt idx="782">
                  <c:v>1.25</c:v>
                </c:pt>
                <c:pt idx="783">
                  <c:v>26.3</c:v>
                </c:pt>
                <c:pt idx="785">
                  <c:v>4.5</c:v>
                </c:pt>
                <c:pt idx="786">
                  <c:v>97.03</c:v>
                </c:pt>
                <c:pt idx="787">
                  <c:v>110.98</c:v>
                </c:pt>
                <c:pt idx="788">
                  <c:v>126.8</c:v>
                </c:pt>
                <c:pt idx="790">
                  <c:v>84.89</c:v>
                </c:pt>
                <c:pt idx="791">
                  <c:v>87.34</c:v>
                </c:pt>
                <c:pt idx="792">
                  <c:v>20.39</c:v>
                </c:pt>
                <c:pt idx="793">
                  <c:v>14.06</c:v>
                </c:pt>
                <c:pt idx="794">
                  <c:v>36.85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31-4877-91CC-22A19050F74A}"/>
            </c:ext>
          </c:extLst>
        </c:ser>
        <c:ser>
          <c:idx val="3"/>
          <c:order val="3"/>
          <c:tx>
            <c:strRef>
              <c:f>'shipping graph'!$E$1:$E$3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'shipping graph'!$A$4:$A$799</c:f>
              <c:strCache>
                <c:ptCount val="795"/>
                <c:pt idx="0">
                  <c:v>C001</c:v>
                </c:pt>
                <c:pt idx="1">
                  <c:v>C002</c:v>
                </c:pt>
                <c:pt idx="2">
                  <c:v>C003</c:v>
                </c:pt>
                <c:pt idx="3">
                  <c:v>C004</c:v>
                </c:pt>
                <c:pt idx="4">
                  <c:v>C005</c:v>
                </c:pt>
                <c:pt idx="5">
                  <c:v>C006</c:v>
                </c:pt>
                <c:pt idx="6">
                  <c:v>C007</c:v>
                </c:pt>
                <c:pt idx="7">
                  <c:v>C008</c:v>
                </c:pt>
                <c:pt idx="8">
                  <c:v>C009</c:v>
                </c:pt>
                <c:pt idx="9">
                  <c:v>C010</c:v>
                </c:pt>
                <c:pt idx="10">
                  <c:v>C011</c:v>
                </c:pt>
                <c:pt idx="11">
                  <c:v>C012</c:v>
                </c:pt>
                <c:pt idx="12">
                  <c:v>C013</c:v>
                </c:pt>
                <c:pt idx="13">
                  <c:v>C014</c:v>
                </c:pt>
                <c:pt idx="14">
                  <c:v>C015</c:v>
                </c:pt>
                <c:pt idx="15">
                  <c:v>C016</c:v>
                </c:pt>
                <c:pt idx="16">
                  <c:v>C017</c:v>
                </c:pt>
                <c:pt idx="17">
                  <c:v>C018</c:v>
                </c:pt>
                <c:pt idx="18">
                  <c:v>C019</c:v>
                </c:pt>
                <c:pt idx="19">
                  <c:v>C020</c:v>
                </c:pt>
                <c:pt idx="20">
                  <c:v>C021</c:v>
                </c:pt>
                <c:pt idx="21">
                  <c:v>C022</c:v>
                </c:pt>
                <c:pt idx="22">
                  <c:v>C023</c:v>
                </c:pt>
                <c:pt idx="23">
                  <c:v>C024</c:v>
                </c:pt>
                <c:pt idx="24">
                  <c:v>C025</c:v>
                </c:pt>
                <c:pt idx="25">
                  <c:v>C026</c:v>
                </c:pt>
                <c:pt idx="26">
                  <c:v>C027</c:v>
                </c:pt>
                <c:pt idx="27">
                  <c:v>C028</c:v>
                </c:pt>
                <c:pt idx="28">
                  <c:v>C029</c:v>
                </c:pt>
                <c:pt idx="29">
                  <c:v>C030</c:v>
                </c:pt>
                <c:pt idx="30">
                  <c:v>C031</c:v>
                </c:pt>
                <c:pt idx="31">
                  <c:v>C032</c:v>
                </c:pt>
                <c:pt idx="32">
                  <c:v>C033</c:v>
                </c:pt>
                <c:pt idx="33">
                  <c:v>C034</c:v>
                </c:pt>
                <c:pt idx="34">
                  <c:v>C035</c:v>
                </c:pt>
                <c:pt idx="35">
                  <c:v>C036</c:v>
                </c:pt>
                <c:pt idx="36">
                  <c:v>C037</c:v>
                </c:pt>
                <c:pt idx="37">
                  <c:v>C038</c:v>
                </c:pt>
                <c:pt idx="38">
                  <c:v>C039</c:v>
                </c:pt>
                <c:pt idx="39">
                  <c:v>C040</c:v>
                </c:pt>
                <c:pt idx="40">
                  <c:v>C041</c:v>
                </c:pt>
                <c:pt idx="41">
                  <c:v>C042</c:v>
                </c:pt>
                <c:pt idx="42">
                  <c:v>C043</c:v>
                </c:pt>
                <c:pt idx="43">
                  <c:v>C044</c:v>
                </c:pt>
                <c:pt idx="44">
                  <c:v>C045</c:v>
                </c:pt>
                <c:pt idx="45">
                  <c:v>C046</c:v>
                </c:pt>
                <c:pt idx="46">
                  <c:v>C047</c:v>
                </c:pt>
                <c:pt idx="47">
                  <c:v>C048</c:v>
                </c:pt>
                <c:pt idx="48">
                  <c:v>C049</c:v>
                </c:pt>
                <c:pt idx="49">
                  <c:v>C050</c:v>
                </c:pt>
                <c:pt idx="50">
                  <c:v>C051</c:v>
                </c:pt>
                <c:pt idx="51">
                  <c:v>C052</c:v>
                </c:pt>
                <c:pt idx="52">
                  <c:v>C053</c:v>
                </c:pt>
                <c:pt idx="53">
                  <c:v>C054</c:v>
                </c:pt>
                <c:pt idx="54">
                  <c:v>C055</c:v>
                </c:pt>
                <c:pt idx="55">
                  <c:v>C056</c:v>
                </c:pt>
                <c:pt idx="56">
                  <c:v>C057</c:v>
                </c:pt>
                <c:pt idx="57">
                  <c:v>C058</c:v>
                </c:pt>
                <c:pt idx="58">
                  <c:v>C059</c:v>
                </c:pt>
                <c:pt idx="59">
                  <c:v>C060</c:v>
                </c:pt>
                <c:pt idx="60">
                  <c:v>C061</c:v>
                </c:pt>
                <c:pt idx="61">
                  <c:v>C062</c:v>
                </c:pt>
                <c:pt idx="62">
                  <c:v>C063</c:v>
                </c:pt>
                <c:pt idx="63">
                  <c:v>C064</c:v>
                </c:pt>
                <c:pt idx="64">
                  <c:v>C065</c:v>
                </c:pt>
                <c:pt idx="65">
                  <c:v>C066</c:v>
                </c:pt>
                <c:pt idx="66">
                  <c:v>C067</c:v>
                </c:pt>
                <c:pt idx="67">
                  <c:v>C068</c:v>
                </c:pt>
                <c:pt idx="68">
                  <c:v>C069</c:v>
                </c:pt>
                <c:pt idx="69">
                  <c:v>C070</c:v>
                </c:pt>
                <c:pt idx="70">
                  <c:v>C071</c:v>
                </c:pt>
                <c:pt idx="71">
                  <c:v>C072</c:v>
                </c:pt>
                <c:pt idx="72">
                  <c:v>C073</c:v>
                </c:pt>
                <c:pt idx="73">
                  <c:v>C074</c:v>
                </c:pt>
                <c:pt idx="74">
                  <c:v>C075</c:v>
                </c:pt>
                <c:pt idx="75">
                  <c:v>C076</c:v>
                </c:pt>
                <c:pt idx="76">
                  <c:v>C077</c:v>
                </c:pt>
                <c:pt idx="77">
                  <c:v>C078</c:v>
                </c:pt>
                <c:pt idx="78">
                  <c:v>C079</c:v>
                </c:pt>
                <c:pt idx="79">
                  <c:v>C080</c:v>
                </c:pt>
                <c:pt idx="80">
                  <c:v>C081</c:v>
                </c:pt>
                <c:pt idx="81">
                  <c:v>C082</c:v>
                </c:pt>
                <c:pt idx="82">
                  <c:v>C083</c:v>
                </c:pt>
                <c:pt idx="83">
                  <c:v>C084</c:v>
                </c:pt>
                <c:pt idx="84">
                  <c:v>C085</c:v>
                </c:pt>
                <c:pt idx="85">
                  <c:v>C086</c:v>
                </c:pt>
                <c:pt idx="86">
                  <c:v>C087</c:v>
                </c:pt>
                <c:pt idx="87">
                  <c:v>C088</c:v>
                </c:pt>
                <c:pt idx="88">
                  <c:v>C089</c:v>
                </c:pt>
                <c:pt idx="89">
                  <c:v>C090</c:v>
                </c:pt>
                <c:pt idx="90">
                  <c:v>C091</c:v>
                </c:pt>
                <c:pt idx="91">
                  <c:v>C092</c:v>
                </c:pt>
                <c:pt idx="92">
                  <c:v>C093</c:v>
                </c:pt>
                <c:pt idx="93">
                  <c:v>C094</c:v>
                </c:pt>
                <c:pt idx="94">
                  <c:v>C095</c:v>
                </c:pt>
                <c:pt idx="95">
                  <c:v>C096</c:v>
                </c:pt>
                <c:pt idx="96">
                  <c:v>C097</c:v>
                </c:pt>
                <c:pt idx="97">
                  <c:v>C098</c:v>
                </c:pt>
                <c:pt idx="98">
                  <c:v>C099</c:v>
                </c:pt>
                <c:pt idx="99">
                  <c:v>C100</c:v>
                </c:pt>
                <c:pt idx="100">
                  <c:v>C101</c:v>
                </c:pt>
                <c:pt idx="101">
                  <c:v>C102</c:v>
                </c:pt>
                <c:pt idx="102">
                  <c:v>C103</c:v>
                </c:pt>
                <c:pt idx="103">
                  <c:v>C104</c:v>
                </c:pt>
                <c:pt idx="104">
                  <c:v>C105</c:v>
                </c:pt>
                <c:pt idx="105">
                  <c:v>C106</c:v>
                </c:pt>
                <c:pt idx="106">
                  <c:v>C107</c:v>
                </c:pt>
                <c:pt idx="107">
                  <c:v>C108</c:v>
                </c:pt>
                <c:pt idx="108">
                  <c:v>C109</c:v>
                </c:pt>
                <c:pt idx="109">
                  <c:v>C110</c:v>
                </c:pt>
                <c:pt idx="110">
                  <c:v>C111</c:v>
                </c:pt>
                <c:pt idx="111">
                  <c:v>C112</c:v>
                </c:pt>
                <c:pt idx="112">
                  <c:v>C113</c:v>
                </c:pt>
                <c:pt idx="113">
                  <c:v>C114</c:v>
                </c:pt>
                <c:pt idx="114">
                  <c:v>C115</c:v>
                </c:pt>
                <c:pt idx="115">
                  <c:v>C116</c:v>
                </c:pt>
                <c:pt idx="116">
                  <c:v>C117</c:v>
                </c:pt>
                <c:pt idx="117">
                  <c:v>C118</c:v>
                </c:pt>
                <c:pt idx="118">
                  <c:v>C119</c:v>
                </c:pt>
                <c:pt idx="119">
                  <c:v>C120</c:v>
                </c:pt>
                <c:pt idx="120">
                  <c:v>C121</c:v>
                </c:pt>
                <c:pt idx="121">
                  <c:v>C122</c:v>
                </c:pt>
                <c:pt idx="122">
                  <c:v>C123</c:v>
                </c:pt>
                <c:pt idx="123">
                  <c:v>C124</c:v>
                </c:pt>
                <c:pt idx="124">
                  <c:v>C125</c:v>
                </c:pt>
                <c:pt idx="125">
                  <c:v>C126</c:v>
                </c:pt>
                <c:pt idx="126">
                  <c:v>C127</c:v>
                </c:pt>
                <c:pt idx="127">
                  <c:v>C128</c:v>
                </c:pt>
                <c:pt idx="128">
                  <c:v>C129</c:v>
                </c:pt>
                <c:pt idx="129">
                  <c:v>C130</c:v>
                </c:pt>
                <c:pt idx="130">
                  <c:v>C131</c:v>
                </c:pt>
                <c:pt idx="131">
                  <c:v>C132</c:v>
                </c:pt>
                <c:pt idx="132">
                  <c:v>C133</c:v>
                </c:pt>
                <c:pt idx="133">
                  <c:v>C134</c:v>
                </c:pt>
                <c:pt idx="134">
                  <c:v>C135</c:v>
                </c:pt>
                <c:pt idx="135">
                  <c:v>C136</c:v>
                </c:pt>
                <c:pt idx="136">
                  <c:v>C137</c:v>
                </c:pt>
                <c:pt idx="137">
                  <c:v>C138</c:v>
                </c:pt>
                <c:pt idx="138">
                  <c:v>C139</c:v>
                </c:pt>
                <c:pt idx="139">
                  <c:v>C140</c:v>
                </c:pt>
                <c:pt idx="140">
                  <c:v>C141</c:v>
                </c:pt>
                <c:pt idx="141">
                  <c:v>C142</c:v>
                </c:pt>
                <c:pt idx="142">
                  <c:v>C143</c:v>
                </c:pt>
                <c:pt idx="143">
                  <c:v>C144</c:v>
                </c:pt>
                <c:pt idx="144">
                  <c:v>C145</c:v>
                </c:pt>
                <c:pt idx="145">
                  <c:v>C146</c:v>
                </c:pt>
                <c:pt idx="146">
                  <c:v>C147</c:v>
                </c:pt>
                <c:pt idx="147">
                  <c:v>C148</c:v>
                </c:pt>
                <c:pt idx="148">
                  <c:v>C149</c:v>
                </c:pt>
                <c:pt idx="149">
                  <c:v>C150</c:v>
                </c:pt>
                <c:pt idx="150">
                  <c:v>C151</c:v>
                </c:pt>
                <c:pt idx="151">
                  <c:v>C152</c:v>
                </c:pt>
                <c:pt idx="152">
                  <c:v>C153</c:v>
                </c:pt>
                <c:pt idx="153">
                  <c:v>C154</c:v>
                </c:pt>
                <c:pt idx="154">
                  <c:v>C155</c:v>
                </c:pt>
                <c:pt idx="155">
                  <c:v>C156</c:v>
                </c:pt>
                <c:pt idx="156">
                  <c:v>C157</c:v>
                </c:pt>
                <c:pt idx="157">
                  <c:v>C158</c:v>
                </c:pt>
                <c:pt idx="158">
                  <c:v>C159</c:v>
                </c:pt>
                <c:pt idx="159">
                  <c:v>C160</c:v>
                </c:pt>
                <c:pt idx="160">
                  <c:v>C161</c:v>
                </c:pt>
                <c:pt idx="161">
                  <c:v>C162</c:v>
                </c:pt>
                <c:pt idx="162">
                  <c:v>C163</c:v>
                </c:pt>
                <c:pt idx="163">
                  <c:v>C164</c:v>
                </c:pt>
                <c:pt idx="164">
                  <c:v>C165</c:v>
                </c:pt>
                <c:pt idx="165">
                  <c:v>C166</c:v>
                </c:pt>
                <c:pt idx="166">
                  <c:v>C167</c:v>
                </c:pt>
                <c:pt idx="167">
                  <c:v>C168</c:v>
                </c:pt>
                <c:pt idx="168">
                  <c:v>C169</c:v>
                </c:pt>
                <c:pt idx="169">
                  <c:v>C170</c:v>
                </c:pt>
                <c:pt idx="170">
                  <c:v>C171</c:v>
                </c:pt>
                <c:pt idx="171">
                  <c:v>C172</c:v>
                </c:pt>
                <c:pt idx="172">
                  <c:v>C173</c:v>
                </c:pt>
                <c:pt idx="173">
                  <c:v>C174</c:v>
                </c:pt>
                <c:pt idx="174">
                  <c:v>C175</c:v>
                </c:pt>
                <c:pt idx="175">
                  <c:v>C176</c:v>
                </c:pt>
                <c:pt idx="176">
                  <c:v>C177</c:v>
                </c:pt>
                <c:pt idx="177">
                  <c:v>C178</c:v>
                </c:pt>
                <c:pt idx="178">
                  <c:v>C179</c:v>
                </c:pt>
                <c:pt idx="179">
                  <c:v>C180</c:v>
                </c:pt>
                <c:pt idx="180">
                  <c:v>C181</c:v>
                </c:pt>
                <c:pt idx="181">
                  <c:v>C182</c:v>
                </c:pt>
                <c:pt idx="182">
                  <c:v>C183</c:v>
                </c:pt>
                <c:pt idx="183">
                  <c:v>C184</c:v>
                </c:pt>
                <c:pt idx="184">
                  <c:v>C185</c:v>
                </c:pt>
                <c:pt idx="185">
                  <c:v>C186</c:v>
                </c:pt>
                <c:pt idx="186">
                  <c:v>C187</c:v>
                </c:pt>
                <c:pt idx="187">
                  <c:v>C188</c:v>
                </c:pt>
                <c:pt idx="188">
                  <c:v>C189</c:v>
                </c:pt>
                <c:pt idx="189">
                  <c:v>C190</c:v>
                </c:pt>
                <c:pt idx="190">
                  <c:v>C191</c:v>
                </c:pt>
                <c:pt idx="191">
                  <c:v>C192</c:v>
                </c:pt>
                <c:pt idx="192">
                  <c:v>C193</c:v>
                </c:pt>
                <c:pt idx="193">
                  <c:v>C194</c:v>
                </c:pt>
                <c:pt idx="194">
                  <c:v>C195</c:v>
                </c:pt>
                <c:pt idx="195">
                  <c:v>C196</c:v>
                </c:pt>
                <c:pt idx="196">
                  <c:v>C197</c:v>
                </c:pt>
                <c:pt idx="197">
                  <c:v>C198</c:v>
                </c:pt>
                <c:pt idx="198">
                  <c:v>C199</c:v>
                </c:pt>
                <c:pt idx="199">
                  <c:v>C200</c:v>
                </c:pt>
                <c:pt idx="200">
                  <c:v>C201</c:v>
                </c:pt>
                <c:pt idx="201">
                  <c:v>C202</c:v>
                </c:pt>
                <c:pt idx="202">
                  <c:v>C203</c:v>
                </c:pt>
                <c:pt idx="203">
                  <c:v>C204</c:v>
                </c:pt>
                <c:pt idx="204">
                  <c:v>C205</c:v>
                </c:pt>
                <c:pt idx="205">
                  <c:v>C206</c:v>
                </c:pt>
                <c:pt idx="206">
                  <c:v>C207</c:v>
                </c:pt>
                <c:pt idx="207">
                  <c:v>C208</c:v>
                </c:pt>
                <c:pt idx="208">
                  <c:v>C209</c:v>
                </c:pt>
                <c:pt idx="209">
                  <c:v>C210</c:v>
                </c:pt>
                <c:pt idx="210">
                  <c:v>C211</c:v>
                </c:pt>
                <c:pt idx="211">
                  <c:v>C212</c:v>
                </c:pt>
                <c:pt idx="212">
                  <c:v>C213</c:v>
                </c:pt>
                <c:pt idx="213">
                  <c:v>C214</c:v>
                </c:pt>
                <c:pt idx="214">
                  <c:v>C215</c:v>
                </c:pt>
                <c:pt idx="215">
                  <c:v>C216</c:v>
                </c:pt>
                <c:pt idx="216">
                  <c:v>C217</c:v>
                </c:pt>
                <c:pt idx="217">
                  <c:v>C218</c:v>
                </c:pt>
                <c:pt idx="218">
                  <c:v>C219</c:v>
                </c:pt>
                <c:pt idx="219">
                  <c:v>C220</c:v>
                </c:pt>
                <c:pt idx="220">
                  <c:v>C221</c:v>
                </c:pt>
                <c:pt idx="221">
                  <c:v>C222</c:v>
                </c:pt>
                <c:pt idx="222">
                  <c:v>C223</c:v>
                </c:pt>
                <c:pt idx="223">
                  <c:v>C224</c:v>
                </c:pt>
                <c:pt idx="224">
                  <c:v>C225</c:v>
                </c:pt>
                <c:pt idx="225">
                  <c:v>C226</c:v>
                </c:pt>
                <c:pt idx="226">
                  <c:v>C227</c:v>
                </c:pt>
                <c:pt idx="227">
                  <c:v>C228</c:v>
                </c:pt>
                <c:pt idx="228">
                  <c:v>C229</c:v>
                </c:pt>
                <c:pt idx="229">
                  <c:v>C230</c:v>
                </c:pt>
                <c:pt idx="230">
                  <c:v>C231</c:v>
                </c:pt>
                <c:pt idx="231">
                  <c:v>C232</c:v>
                </c:pt>
                <c:pt idx="232">
                  <c:v>C233</c:v>
                </c:pt>
                <c:pt idx="233">
                  <c:v>C234</c:v>
                </c:pt>
                <c:pt idx="234">
                  <c:v>C235</c:v>
                </c:pt>
                <c:pt idx="235">
                  <c:v>C236</c:v>
                </c:pt>
                <c:pt idx="236">
                  <c:v>C237</c:v>
                </c:pt>
                <c:pt idx="237">
                  <c:v>C238</c:v>
                </c:pt>
                <c:pt idx="238">
                  <c:v>C239</c:v>
                </c:pt>
                <c:pt idx="239">
                  <c:v>C240</c:v>
                </c:pt>
                <c:pt idx="240">
                  <c:v>C241</c:v>
                </c:pt>
                <c:pt idx="241">
                  <c:v>C242</c:v>
                </c:pt>
                <c:pt idx="242">
                  <c:v>C243</c:v>
                </c:pt>
                <c:pt idx="243">
                  <c:v>C244</c:v>
                </c:pt>
                <c:pt idx="244">
                  <c:v>C245</c:v>
                </c:pt>
                <c:pt idx="245">
                  <c:v>C246</c:v>
                </c:pt>
                <c:pt idx="246">
                  <c:v>C247</c:v>
                </c:pt>
                <c:pt idx="247">
                  <c:v>C248</c:v>
                </c:pt>
                <c:pt idx="248">
                  <c:v>C249</c:v>
                </c:pt>
                <c:pt idx="249">
                  <c:v>C250</c:v>
                </c:pt>
                <c:pt idx="250">
                  <c:v>C251</c:v>
                </c:pt>
                <c:pt idx="251">
                  <c:v>C252</c:v>
                </c:pt>
                <c:pt idx="252">
                  <c:v>C253</c:v>
                </c:pt>
                <c:pt idx="253">
                  <c:v>C254</c:v>
                </c:pt>
                <c:pt idx="254">
                  <c:v>C255</c:v>
                </c:pt>
                <c:pt idx="255">
                  <c:v>C256</c:v>
                </c:pt>
                <c:pt idx="256">
                  <c:v>C257</c:v>
                </c:pt>
                <c:pt idx="257">
                  <c:v>C258</c:v>
                </c:pt>
                <c:pt idx="258">
                  <c:v>C259</c:v>
                </c:pt>
                <c:pt idx="259">
                  <c:v>C260</c:v>
                </c:pt>
                <c:pt idx="260">
                  <c:v>C261</c:v>
                </c:pt>
                <c:pt idx="261">
                  <c:v>C262</c:v>
                </c:pt>
                <c:pt idx="262">
                  <c:v>C263</c:v>
                </c:pt>
                <c:pt idx="263">
                  <c:v>C264</c:v>
                </c:pt>
                <c:pt idx="264">
                  <c:v>C265</c:v>
                </c:pt>
                <c:pt idx="265">
                  <c:v>C266</c:v>
                </c:pt>
                <c:pt idx="266">
                  <c:v>C267</c:v>
                </c:pt>
                <c:pt idx="267">
                  <c:v>C268</c:v>
                </c:pt>
                <c:pt idx="268">
                  <c:v>C269</c:v>
                </c:pt>
                <c:pt idx="269">
                  <c:v>C270</c:v>
                </c:pt>
                <c:pt idx="270">
                  <c:v>C271</c:v>
                </c:pt>
                <c:pt idx="271">
                  <c:v>C272</c:v>
                </c:pt>
                <c:pt idx="272">
                  <c:v>C273</c:v>
                </c:pt>
                <c:pt idx="273">
                  <c:v>C274</c:v>
                </c:pt>
                <c:pt idx="274">
                  <c:v>C275</c:v>
                </c:pt>
                <c:pt idx="275">
                  <c:v>C276</c:v>
                </c:pt>
                <c:pt idx="276">
                  <c:v>C277</c:v>
                </c:pt>
                <c:pt idx="277">
                  <c:v>C278</c:v>
                </c:pt>
                <c:pt idx="278">
                  <c:v>C279</c:v>
                </c:pt>
                <c:pt idx="279">
                  <c:v>C280</c:v>
                </c:pt>
                <c:pt idx="280">
                  <c:v>C281</c:v>
                </c:pt>
                <c:pt idx="281">
                  <c:v>C282</c:v>
                </c:pt>
                <c:pt idx="282">
                  <c:v>C283</c:v>
                </c:pt>
                <c:pt idx="283">
                  <c:v>C284</c:v>
                </c:pt>
                <c:pt idx="284">
                  <c:v>C285</c:v>
                </c:pt>
                <c:pt idx="285">
                  <c:v>C286</c:v>
                </c:pt>
                <c:pt idx="286">
                  <c:v>C287</c:v>
                </c:pt>
                <c:pt idx="287">
                  <c:v>C288</c:v>
                </c:pt>
                <c:pt idx="288">
                  <c:v>C289</c:v>
                </c:pt>
                <c:pt idx="289">
                  <c:v>C290</c:v>
                </c:pt>
                <c:pt idx="290">
                  <c:v>C291</c:v>
                </c:pt>
                <c:pt idx="291">
                  <c:v>C292</c:v>
                </c:pt>
                <c:pt idx="292">
                  <c:v>C293</c:v>
                </c:pt>
                <c:pt idx="293">
                  <c:v>C294</c:v>
                </c:pt>
                <c:pt idx="294">
                  <c:v>C295</c:v>
                </c:pt>
                <c:pt idx="295">
                  <c:v>C296</c:v>
                </c:pt>
                <c:pt idx="296">
                  <c:v>C297</c:v>
                </c:pt>
                <c:pt idx="297">
                  <c:v>C298</c:v>
                </c:pt>
                <c:pt idx="298">
                  <c:v>C299</c:v>
                </c:pt>
                <c:pt idx="299">
                  <c:v>C300</c:v>
                </c:pt>
                <c:pt idx="300">
                  <c:v>C301</c:v>
                </c:pt>
                <c:pt idx="301">
                  <c:v>C302</c:v>
                </c:pt>
                <c:pt idx="302">
                  <c:v>C303</c:v>
                </c:pt>
                <c:pt idx="303">
                  <c:v>C304</c:v>
                </c:pt>
                <c:pt idx="304">
                  <c:v>C305</c:v>
                </c:pt>
                <c:pt idx="305">
                  <c:v>C306</c:v>
                </c:pt>
                <c:pt idx="306">
                  <c:v>C307</c:v>
                </c:pt>
                <c:pt idx="307">
                  <c:v>C308</c:v>
                </c:pt>
                <c:pt idx="308">
                  <c:v>C309</c:v>
                </c:pt>
                <c:pt idx="309">
                  <c:v>C310</c:v>
                </c:pt>
                <c:pt idx="310">
                  <c:v>C311</c:v>
                </c:pt>
                <c:pt idx="311">
                  <c:v>C312</c:v>
                </c:pt>
                <c:pt idx="312">
                  <c:v>C313</c:v>
                </c:pt>
                <c:pt idx="313">
                  <c:v>C314</c:v>
                </c:pt>
                <c:pt idx="314">
                  <c:v>C315</c:v>
                </c:pt>
                <c:pt idx="315">
                  <c:v>C316</c:v>
                </c:pt>
                <c:pt idx="316">
                  <c:v>C317</c:v>
                </c:pt>
                <c:pt idx="317">
                  <c:v>C318</c:v>
                </c:pt>
                <c:pt idx="318">
                  <c:v>C319</c:v>
                </c:pt>
                <c:pt idx="319">
                  <c:v>C320</c:v>
                </c:pt>
                <c:pt idx="320">
                  <c:v>C321</c:v>
                </c:pt>
                <c:pt idx="321">
                  <c:v>C322</c:v>
                </c:pt>
                <c:pt idx="322">
                  <c:v>C323</c:v>
                </c:pt>
                <c:pt idx="323">
                  <c:v>C324</c:v>
                </c:pt>
                <c:pt idx="324">
                  <c:v>C325</c:v>
                </c:pt>
                <c:pt idx="325">
                  <c:v>C326</c:v>
                </c:pt>
                <c:pt idx="326">
                  <c:v>C327</c:v>
                </c:pt>
                <c:pt idx="327">
                  <c:v>C328</c:v>
                </c:pt>
                <c:pt idx="328">
                  <c:v>C329</c:v>
                </c:pt>
                <c:pt idx="329">
                  <c:v>C330</c:v>
                </c:pt>
                <c:pt idx="330">
                  <c:v>C331</c:v>
                </c:pt>
                <c:pt idx="331">
                  <c:v>C332</c:v>
                </c:pt>
                <c:pt idx="332">
                  <c:v>C333</c:v>
                </c:pt>
                <c:pt idx="333">
                  <c:v>C334</c:v>
                </c:pt>
                <c:pt idx="334">
                  <c:v>C335</c:v>
                </c:pt>
                <c:pt idx="335">
                  <c:v>C336</c:v>
                </c:pt>
                <c:pt idx="336">
                  <c:v>C337</c:v>
                </c:pt>
                <c:pt idx="337">
                  <c:v>C338</c:v>
                </c:pt>
                <c:pt idx="338">
                  <c:v>C339</c:v>
                </c:pt>
                <c:pt idx="339">
                  <c:v>C340</c:v>
                </c:pt>
                <c:pt idx="340">
                  <c:v>C341</c:v>
                </c:pt>
                <c:pt idx="341">
                  <c:v>C342</c:v>
                </c:pt>
                <c:pt idx="342">
                  <c:v>C343</c:v>
                </c:pt>
                <c:pt idx="343">
                  <c:v>C344</c:v>
                </c:pt>
                <c:pt idx="344">
                  <c:v>C345</c:v>
                </c:pt>
                <c:pt idx="345">
                  <c:v>C346</c:v>
                </c:pt>
                <c:pt idx="346">
                  <c:v>C347</c:v>
                </c:pt>
                <c:pt idx="347">
                  <c:v>C348</c:v>
                </c:pt>
                <c:pt idx="348">
                  <c:v>C349</c:v>
                </c:pt>
                <c:pt idx="349">
                  <c:v>C350</c:v>
                </c:pt>
                <c:pt idx="350">
                  <c:v>C351</c:v>
                </c:pt>
                <c:pt idx="351">
                  <c:v>C352</c:v>
                </c:pt>
                <c:pt idx="352">
                  <c:v>C353</c:v>
                </c:pt>
                <c:pt idx="353">
                  <c:v>C354</c:v>
                </c:pt>
                <c:pt idx="354">
                  <c:v>C355</c:v>
                </c:pt>
                <c:pt idx="355">
                  <c:v>C356</c:v>
                </c:pt>
                <c:pt idx="356">
                  <c:v>C357</c:v>
                </c:pt>
                <c:pt idx="357">
                  <c:v>C358</c:v>
                </c:pt>
                <c:pt idx="358">
                  <c:v>C359</c:v>
                </c:pt>
                <c:pt idx="359">
                  <c:v>C360</c:v>
                </c:pt>
                <c:pt idx="360">
                  <c:v>C361</c:v>
                </c:pt>
                <c:pt idx="361">
                  <c:v>C362</c:v>
                </c:pt>
                <c:pt idx="362">
                  <c:v>C363</c:v>
                </c:pt>
                <c:pt idx="363">
                  <c:v>C364</c:v>
                </c:pt>
                <c:pt idx="364">
                  <c:v>C365</c:v>
                </c:pt>
                <c:pt idx="365">
                  <c:v>C366</c:v>
                </c:pt>
                <c:pt idx="366">
                  <c:v>C367</c:v>
                </c:pt>
                <c:pt idx="367">
                  <c:v>C368</c:v>
                </c:pt>
                <c:pt idx="368">
                  <c:v>C369</c:v>
                </c:pt>
                <c:pt idx="369">
                  <c:v>C370</c:v>
                </c:pt>
                <c:pt idx="370">
                  <c:v>C371</c:v>
                </c:pt>
                <c:pt idx="371">
                  <c:v>C372</c:v>
                </c:pt>
                <c:pt idx="372">
                  <c:v>C373</c:v>
                </c:pt>
                <c:pt idx="373">
                  <c:v>C374</c:v>
                </c:pt>
                <c:pt idx="374">
                  <c:v>C375</c:v>
                </c:pt>
                <c:pt idx="375">
                  <c:v>C376</c:v>
                </c:pt>
                <c:pt idx="376">
                  <c:v>C377</c:v>
                </c:pt>
                <c:pt idx="377">
                  <c:v>C378</c:v>
                </c:pt>
                <c:pt idx="378">
                  <c:v>C379</c:v>
                </c:pt>
                <c:pt idx="379">
                  <c:v>C380</c:v>
                </c:pt>
                <c:pt idx="380">
                  <c:v>C381</c:v>
                </c:pt>
                <c:pt idx="381">
                  <c:v>C382</c:v>
                </c:pt>
                <c:pt idx="382">
                  <c:v>C383</c:v>
                </c:pt>
                <c:pt idx="383">
                  <c:v>C384</c:v>
                </c:pt>
                <c:pt idx="384">
                  <c:v>C385</c:v>
                </c:pt>
                <c:pt idx="385">
                  <c:v>C386</c:v>
                </c:pt>
                <c:pt idx="386">
                  <c:v>C387</c:v>
                </c:pt>
                <c:pt idx="387">
                  <c:v>C388</c:v>
                </c:pt>
                <c:pt idx="388">
                  <c:v>C389</c:v>
                </c:pt>
                <c:pt idx="389">
                  <c:v>C390</c:v>
                </c:pt>
                <c:pt idx="390">
                  <c:v>C391</c:v>
                </c:pt>
                <c:pt idx="391">
                  <c:v>C392</c:v>
                </c:pt>
                <c:pt idx="392">
                  <c:v>C393</c:v>
                </c:pt>
                <c:pt idx="393">
                  <c:v>C394</c:v>
                </c:pt>
                <c:pt idx="394">
                  <c:v>C395</c:v>
                </c:pt>
                <c:pt idx="395">
                  <c:v>C396</c:v>
                </c:pt>
                <c:pt idx="396">
                  <c:v>C397</c:v>
                </c:pt>
                <c:pt idx="397">
                  <c:v>C398</c:v>
                </c:pt>
                <c:pt idx="398">
                  <c:v>C399</c:v>
                </c:pt>
                <c:pt idx="399">
                  <c:v>C400</c:v>
                </c:pt>
                <c:pt idx="400">
                  <c:v>C401</c:v>
                </c:pt>
                <c:pt idx="401">
                  <c:v>C402</c:v>
                </c:pt>
                <c:pt idx="402">
                  <c:v>C403</c:v>
                </c:pt>
                <c:pt idx="403">
                  <c:v>C404</c:v>
                </c:pt>
                <c:pt idx="404">
                  <c:v>C405</c:v>
                </c:pt>
                <c:pt idx="405">
                  <c:v>C406</c:v>
                </c:pt>
                <c:pt idx="406">
                  <c:v>C407</c:v>
                </c:pt>
                <c:pt idx="407">
                  <c:v>C408</c:v>
                </c:pt>
                <c:pt idx="408">
                  <c:v>C409</c:v>
                </c:pt>
                <c:pt idx="409">
                  <c:v>C410</c:v>
                </c:pt>
                <c:pt idx="410">
                  <c:v>C411</c:v>
                </c:pt>
                <c:pt idx="411">
                  <c:v>C412</c:v>
                </c:pt>
                <c:pt idx="412">
                  <c:v>C413</c:v>
                </c:pt>
                <c:pt idx="413">
                  <c:v>C414</c:v>
                </c:pt>
                <c:pt idx="414">
                  <c:v>C415</c:v>
                </c:pt>
                <c:pt idx="415">
                  <c:v>C416</c:v>
                </c:pt>
                <c:pt idx="416">
                  <c:v>C417</c:v>
                </c:pt>
                <c:pt idx="417">
                  <c:v>C418</c:v>
                </c:pt>
                <c:pt idx="418">
                  <c:v>C419</c:v>
                </c:pt>
                <c:pt idx="419">
                  <c:v>C420</c:v>
                </c:pt>
                <c:pt idx="420">
                  <c:v>C421</c:v>
                </c:pt>
                <c:pt idx="421">
                  <c:v>C422</c:v>
                </c:pt>
                <c:pt idx="422">
                  <c:v>C423</c:v>
                </c:pt>
                <c:pt idx="423">
                  <c:v>C424</c:v>
                </c:pt>
                <c:pt idx="424">
                  <c:v>C425</c:v>
                </c:pt>
                <c:pt idx="425">
                  <c:v>C426</c:v>
                </c:pt>
                <c:pt idx="426">
                  <c:v>C427</c:v>
                </c:pt>
                <c:pt idx="427">
                  <c:v>C428</c:v>
                </c:pt>
                <c:pt idx="428">
                  <c:v>C429</c:v>
                </c:pt>
                <c:pt idx="429">
                  <c:v>C430</c:v>
                </c:pt>
                <c:pt idx="430">
                  <c:v>C431</c:v>
                </c:pt>
                <c:pt idx="431">
                  <c:v>C432</c:v>
                </c:pt>
                <c:pt idx="432">
                  <c:v>C433</c:v>
                </c:pt>
                <c:pt idx="433">
                  <c:v>C434</c:v>
                </c:pt>
                <c:pt idx="434">
                  <c:v>C435</c:v>
                </c:pt>
                <c:pt idx="435">
                  <c:v>C436</c:v>
                </c:pt>
                <c:pt idx="436">
                  <c:v>C437</c:v>
                </c:pt>
                <c:pt idx="437">
                  <c:v>C438</c:v>
                </c:pt>
                <c:pt idx="438">
                  <c:v>C439</c:v>
                </c:pt>
                <c:pt idx="439">
                  <c:v>C440</c:v>
                </c:pt>
                <c:pt idx="440">
                  <c:v>C441</c:v>
                </c:pt>
                <c:pt idx="441">
                  <c:v>C442</c:v>
                </c:pt>
                <c:pt idx="442">
                  <c:v>C443</c:v>
                </c:pt>
                <c:pt idx="443">
                  <c:v>C444</c:v>
                </c:pt>
                <c:pt idx="444">
                  <c:v>C445</c:v>
                </c:pt>
                <c:pt idx="445">
                  <c:v>C446</c:v>
                </c:pt>
                <c:pt idx="446">
                  <c:v>C447</c:v>
                </c:pt>
                <c:pt idx="447">
                  <c:v>C448</c:v>
                </c:pt>
                <c:pt idx="448">
                  <c:v>C449</c:v>
                </c:pt>
                <c:pt idx="449">
                  <c:v>C450</c:v>
                </c:pt>
                <c:pt idx="450">
                  <c:v>C451</c:v>
                </c:pt>
                <c:pt idx="451">
                  <c:v>C452</c:v>
                </c:pt>
                <c:pt idx="452">
                  <c:v>C453</c:v>
                </c:pt>
                <c:pt idx="453">
                  <c:v>C454</c:v>
                </c:pt>
                <c:pt idx="454">
                  <c:v>C455</c:v>
                </c:pt>
                <c:pt idx="455">
                  <c:v>C456</c:v>
                </c:pt>
                <c:pt idx="456">
                  <c:v>C457</c:v>
                </c:pt>
                <c:pt idx="457">
                  <c:v>C458</c:v>
                </c:pt>
                <c:pt idx="458">
                  <c:v>C459</c:v>
                </c:pt>
                <c:pt idx="459">
                  <c:v>C460</c:v>
                </c:pt>
                <c:pt idx="460">
                  <c:v>C461</c:v>
                </c:pt>
                <c:pt idx="461">
                  <c:v>C462</c:v>
                </c:pt>
                <c:pt idx="462">
                  <c:v>C463</c:v>
                </c:pt>
                <c:pt idx="463">
                  <c:v>C464</c:v>
                </c:pt>
                <c:pt idx="464">
                  <c:v>C465</c:v>
                </c:pt>
                <c:pt idx="465">
                  <c:v>C466</c:v>
                </c:pt>
                <c:pt idx="466">
                  <c:v>C467</c:v>
                </c:pt>
                <c:pt idx="467">
                  <c:v>C468</c:v>
                </c:pt>
                <c:pt idx="468">
                  <c:v>C469</c:v>
                </c:pt>
                <c:pt idx="469">
                  <c:v>C470</c:v>
                </c:pt>
                <c:pt idx="470">
                  <c:v>C471</c:v>
                </c:pt>
                <c:pt idx="471">
                  <c:v>C472</c:v>
                </c:pt>
                <c:pt idx="472">
                  <c:v>C473</c:v>
                </c:pt>
                <c:pt idx="473">
                  <c:v>C474</c:v>
                </c:pt>
                <c:pt idx="474">
                  <c:v>C475</c:v>
                </c:pt>
                <c:pt idx="475">
                  <c:v>C476</c:v>
                </c:pt>
                <c:pt idx="476">
                  <c:v>C477</c:v>
                </c:pt>
                <c:pt idx="477">
                  <c:v>C478</c:v>
                </c:pt>
                <c:pt idx="478">
                  <c:v>C479</c:v>
                </c:pt>
                <c:pt idx="479">
                  <c:v>C480</c:v>
                </c:pt>
                <c:pt idx="480">
                  <c:v>C481</c:v>
                </c:pt>
                <c:pt idx="481">
                  <c:v>C482</c:v>
                </c:pt>
                <c:pt idx="482">
                  <c:v>C483</c:v>
                </c:pt>
                <c:pt idx="483">
                  <c:v>C484</c:v>
                </c:pt>
                <c:pt idx="484">
                  <c:v>C485</c:v>
                </c:pt>
                <c:pt idx="485">
                  <c:v>C486</c:v>
                </c:pt>
                <c:pt idx="486">
                  <c:v>C487</c:v>
                </c:pt>
                <c:pt idx="487">
                  <c:v>C488</c:v>
                </c:pt>
                <c:pt idx="488">
                  <c:v>C489</c:v>
                </c:pt>
                <c:pt idx="489">
                  <c:v>C490</c:v>
                </c:pt>
                <c:pt idx="490">
                  <c:v>C491</c:v>
                </c:pt>
                <c:pt idx="491">
                  <c:v>C492</c:v>
                </c:pt>
                <c:pt idx="492">
                  <c:v>C493</c:v>
                </c:pt>
                <c:pt idx="493">
                  <c:v>C494</c:v>
                </c:pt>
                <c:pt idx="494">
                  <c:v>C495</c:v>
                </c:pt>
                <c:pt idx="495">
                  <c:v>C496</c:v>
                </c:pt>
                <c:pt idx="496">
                  <c:v>C497</c:v>
                </c:pt>
                <c:pt idx="497">
                  <c:v>C498</c:v>
                </c:pt>
                <c:pt idx="498">
                  <c:v>C499</c:v>
                </c:pt>
                <c:pt idx="499">
                  <c:v>C500</c:v>
                </c:pt>
                <c:pt idx="500">
                  <c:v>C501</c:v>
                </c:pt>
                <c:pt idx="501">
                  <c:v>C502</c:v>
                </c:pt>
                <c:pt idx="502">
                  <c:v>C503</c:v>
                </c:pt>
                <c:pt idx="503">
                  <c:v>C504</c:v>
                </c:pt>
                <c:pt idx="504">
                  <c:v>C505</c:v>
                </c:pt>
                <c:pt idx="505">
                  <c:v>C506</c:v>
                </c:pt>
                <c:pt idx="506">
                  <c:v>C507</c:v>
                </c:pt>
                <c:pt idx="507">
                  <c:v>C508</c:v>
                </c:pt>
                <c:pt idx="508">
                  <c:v>C509</c:v>
                </c:pt>
                <c:pt idx="509">
                  <c:v>C510</c:v>
                </c:pt>
                <c:pt idx="510">
                  <c:v>C511</c:v>
                </c:pt>
                <c:pt idx="511">
                  <c:v>C512</c:v>
                </c:pt>
                <c:pt idx="512">
                  <c:v>C513</c:v>
                </c:pt>
                <c:pt idx="513">
                  <c:v>C514</c:v>
                </c:pt>
                <c:pt idx="514">
                  <c:v>C515</c:v>
                </c:pt>
                <c:pt idx="515">
                  <c:v>C516</c:v>
                </c:pt>
                <c:pt idx="516">
                  <c:v>C517</c:v>
                </c:pt>
                <c:pt idx="517">
                  <c:v>C518</c:v>
                </c:pt>
                <c:pt idx="518">
                  <c:v>C519</c:v>
                </c:pt>
                <c:pt idx="519">
                  <c:v>C520</c:v>
                </c:pt>
                <c:pt idx="520">
                  <c:v>C521</c:v>
                </c:pt>
                <c:pt idx="521">
                  <c:v>C522</c:v>
                </c:pt>
                <c:pt idx="522">
                  <c:v>C523</c:v>
                </c:pt>
                <c:pt idx="523">
                  <c:v>C524</c:v>
                </c:pt>
                <c:pt idx="524">
                  <c:v>C525</c:v>
                </c:pt>
                <c:pt idx="525">
                  <c:v>C526</c:v>
                </c:pt>
                <c:pt idx="526">
                  <c:v>C527</c:v>
                </c:pt>
                <c:pt idx="527">
                  <c:v>C528</c:v>
                </c:pt>
                <c:pt idx="528">
                  <c:v>C529</c:v>
                </c:pt>
                <c:pt idx="529">
                  <c:v>C530</c:v>
                </c:pt>
                <c:pt idx="530">
                  <c:v>C531</c:v>
                </c:pt>
                <c:pt idx="531">
                  <c:v>C532</c:v>
                </c:pt>
                <c:pt idx="532">
                  <c:v>C533</c:v>
                </c:pt>
                <c:pt idx="533">
                  <c:v>C534</c:v>
                </c:pt>
                <c:pt idx="534">
                  <c:v>C535</c:v>
                </c:pt>
                <c:pt idx="535">
                  <c:v>C536</c:v>
                </c:pt>
                <c:pt idx="536">
                  <c:v>C537</c:v>
                </c:pt>
                <c:pt idx="537">
                  <c:v>C538</c:v>
                </c:pt>
                <c:pt idx="538">
                  <c:v>C539</c:v>
                </c:pt>
                <c:pt idx="539">
                  <c:v>C540</c:v>
                </c:pt>
                <c:pt idx="540">
                  <c:v>C541</c:v>
                </c:pt>
                <c:pt idx="541">
                  <c:v>C542</c:v>
                </c:pt>
                <c:pt idx="542">
                  <c:v>C543</c:v>
                </c:pt>
                <c:pt idx="543">
                  <c:v>C544</c:v>
                </c:pt>
                <c:pt idx="544">
                  <c:v>C545</c:v>
                </c:pt>
                <c:pt idx="545">
                  <c:v>C546</c:v>
                </c:pt>
                <c:pt idx="546">
                  <c:v>C547</c:v>
                </c:pt>
                <c:pt idx="547">
                  <c:v>C548</c:v>
                </c:pt>
                <c:pt idx="548">
                  <c:v>C549</c:v>
                </c:pt>
                <c:pt idx="549">
                  <c:v>C550</c:v>
                </c:pt>
                <c:pt idx="550">
                  <c:v>C551</c:v>
                </c:pt>
                <c:pt idx="551">
                  <c:v>C552</c:v>
                </c:pt>
                <c:pt idx="552">
                  <c:v>C553</c:v>
                </c:pt>
                <c:pt idx="553">
                  <c:v>C554</c:v>
                </c:pt>
                <c:pt idx="554">
                  <c:v>C555</c:v>
                </c:pt>
                <c:pt idx="555">
                  <c:v>C556</c:v>
                </c:pt>
                <c:pt idx="556">
                  <c:v>C557</c:v>
                </c:pt>
                <c:pt idx="557">
                  <c:v>C558</c:v>
                </c:pt>
                <c:pt idx="558">
                  <c:v>C559</c:v>
                </c:pt>
                <c:pt idx="559">
                  <c:v>C560</c:v>
                </c:pt>
                <c:pt idx="560">
                  <c:v>C561</c:v>
                </c:pt>
                <c:pt idx="561">
                  <c:v>C562</c:v>
                </c:pt>
                <c:pt idx="562">
                  <c:v>C563</c:v>
                </c:pt>
                <c:pt idx="563">
                  <c:v>C564</c:v>
                </c:pt>
                <c:pt idx="564">
                  <c:v>C565</c:v>
                </c:pt>
                <c:pt idx="565">
                  <c:v>C566</c:v>
                </c:pt>
                <c:pt idx="566">
                  <c:v>C567</c:v>
                </c:pt>
                <c:pt idx="567">
                  <c:v>C568</c:v>
                </c:pt>
                <c:pt idx="568">
                  <c:v>C569</c:v>
                </c:pt>
                <c:pt idx="569">
                  <c:v>C570</c:v>
                </c:pt>
                <c:pt idx="570">
                  <c:v>C571</c:v>
                </c:pt>
                <c:pt idx="571">
                  <c:v>C572</c:v>
                </c:pt>
                <c:pt idx="572">
                  <c:v>C573</c:v>
                </c:pt>
                <c:pt idx="573">
                  <c:v>C574</c:v>
                </c:pt>
                <c:pt idx="574">
                  <c:v>C575</c:v>
                </c:pt>
                <c:pt idx="575">
                  <c:v>C576</c:v>
                </c:pt>
                <c:pt idx="576">
                  <c:v>C577</c:v>
                </c:pt>
                <c:pt idx="577">
                  <c:v>C578</c:v>
                </c:pt>
                <c:pt idx="578">
                  <c:v>C579</c:v>
                </c:pt>
                <c:pt idx="579">
                  <c:v>C580</c:v>
                </c:pt>
                <c:pt idx="580">
                  <c:v>C581</c:v>
                </c:pt>
                <c:pt idx="581">
                  <c:v>C582</c:v>
                </c:pt>
                <c:pt idx="582">
                  <c:v>C583</c:v>
                </c:pt>
                <c:pt idx="583">
                  <c:v>C584</c:v>
                </c:pt>
                <c:pt idx="584">
                  <c:v>C585</c:v>
                </c:pt>
                <c:pt idx="585">
                  <c:v>C586</c:v>
                </c:pt>
                <c:pt idx="586">
                  <c:v>C587</c:v>
                </c:pt>
                <c:pt idx="587">
                  <c:v>C588</c:v>
                </c:pt>
                <c:pt idx="588">
                  <c:v>C589</c:v>
                </c:pt>
                <c:pt idx="589">
                  <c:v>C590</c:v>
                </c:pt>
                <c:pt idx="590">
                  <c:v>C591</c:v>
                </c:pt>
                <c:pt idx="591">
                  <c:v>C592</c:v>
                </c:pt>
                <c:pt idx="592">
                  <c:v>C593</c:v>
                </c:pt>
                <c:pt idx="593">
                  <c:v>C594</c:v>
                </c:pt>
                <c:pt idx="594">
                  <c:v>C595</c:v>
                </c:pt>
                <c:pt idx="595">
                  <c:v>C596</c:v>
                </c:pt>
                <c:pt idx="596">
                  <c:v>C597</c:v>
                </c:pt>
                <c:pt idx="597">
                  <c:v>C598</c:v>
                </c:pt>
                <c:pt idx="598">
                  <c:v>C599</c:v>
                </c:pt>
                <c:pt idx="599">
                  <c:v>C600</c:v>
                </c:pt>
                <c:pt idx="600">
                  <c:v>C601</c:v>
                </c:pt>
                <c:pt idx="601">
                  <c:v>C602</c:v>
                </c:pt>
                <c:pt idx="602">
                  <c:v>C603</c:v>
                </c:pt>
                <c:pt idx="603">
                  <c:v>C604</c:v>
                </c:pt>
                <c:pt idx="604">
                  <c:v>C605</c:v>
                </c:pt>
                <c:pt idx="605">
                  <c:v>C606</c:v>
                </c:pt>
                <c:pt idx="606">
                  <c:v>C607</c:v>
                </c:pt>
                <c:pt idx="607">
                  <c:v>C608</c:v>
                </c:pt>
                <c:pt idx="608">
                  <c:v>C609</c:v>
                </c:pt>
                <c:pt idx="609">
                  <c:v>C610</c:v>
                </c:pt>
                <c:pt idx="610">
                  <c:v>C611</c:v>
                </c:pt>
                <c:pt idx="611">
                  <c:v>C612</c:v>
                </c:pt>
                <c:pt idx="612">
                  <c:v>C613</c:v>
                </c:pt>
                <c:pt idx="613">
                  <c:v>C614</c:v>
                </c:pt>
                <c:pt idx="614">
                  <c:v>C615</c:v>
                </c:pt>
                <c:pt idx="615">
                  <c:v>C616</c:v>
                </c:pt>
                <c:pt idx="616">
                  <c:v>C617</c:v>
                </c:pt>
                <c:pt idx="617">
                  <c:v>C618</c:v>
                </c:pt>
                <c:pt idx="618">
                  <c:v>C619</c:v>
                </c:pt>
                <c:pt idx="619">
                  <c:v>C620</c:v>
                </c:pt>
                <c:pt idx="620">
                  <c:v>C621</c:v>
                </c:pt>
                <c:pt idx="621">
                  <c:v>C622</c:v>
                </c:pt>
                <c:pt idx="622">
                  <c:v>C623</c:v>
                </c:pt>
                <c:pt idx="623">
                  <c:v>C624</c:v>
                </c:pt>
                <c:pt idx="624">
                  <c:v>C625</c:v>
                </c:pt>
                <c:pt idx="625">
                  <c:v>C626</c:v>
                </c:pt>
                <c:pt idx="626">
                  <c:v>C627</c:v>
                </c:pt>
                <c:pt idx="627">
                  <c:v>C628</c:v>
                </c:pt>
                <c:pt idx="628">
                  <c:v>C629</c:v>
                </c:pt>
                <c:pt idx="629">
                  <c:v>C630</c:v>
                </c:pt>
                <c:pt idx="630">
                  <c:v>C631</c:v>
                </c:pt>
                <c:pt idx="631">
                  <c:v>C632</c:v>
                </c:pt>
                <c:pt idx="632">
                  <c:v>C633</c:v>
                </c:pt>
                <c:pt idx="633">
                  <c:v>C634</c:v>
                </c:pt>
                <c:pt idx="634">
                  <c:v>C635</c:v>
                </c:pt>
                <c:pt idx="635">
                  <c:v>C636</c:v>
                </c:pt>
                <c:pt idx="636">
                  <c:v>C637</c:v>
                </c:pt>
                <c:pt idx="637">
                  <c:v>C638</c:v>
                </c:pt>
                <c:pt idx="638">
                  <c:v>C639</c:v>
                </c:pt>
                <c:pt idx="639">
                  <c:v>C640</c:v>
                </c:pt>
                <c:pt idx="640">
                  <c:v>C641</c:v>
                </c:pt>
                <c:pt idx="641">
                  <c:v>C642</c:v>
                </c:pt>
                <c:pt idx="642">
                  <c:v>C643</c:v>
                </c:pt>
                <c:pt idx="643">
                  <c:v>C644</c:v>
                </c:pt>
                <c:pt idx="644">
                  <c:v>C645</c:v>
                </c:pt>
                <c:pt idx="645">
                  <c:v>C646</c:v>
                </c:pt>
                <c:pt idx="646">
                  <c:v>C647</c:v>
                </c:pt>
                <c:pt idx="647">
                  <c:v>C648</c:v>
                </c:pt>
                <c:pt idx="648">
                  <c:v>C649</c:v>
                </c:pt>
                <c:pt idx="649">
                  <c:v>C650</c:v>
                </c:pt>
                <c:pt idx="650">
                  <c:v>C651</c:v>
                </c:pt>
                <c:pt idx="651">
                  <c:v>C652</c:v>
                </c:pt>
                <c:pt idx="652">
                  <c:v>C653</c:v>
                </c:pt>
                <c:pt idx="653">
                  <c:v>C654</c:v>
                </c:pt>
                <c:pt idx="654">
                  <c:v>C655</c:v>
                </c:pt>
                <c:pt idx="655">
                  <c:v>C656</c:v>
                </c:pt>
                <c:pt idx="656">
                  <c:v>C657</c:v>
                </c:pt>
                <c:pt idx="657">
                  <c:v>C658</c:v>
                </c:pt>
                <c:pt idx="658">
                  <c:v>C659</c:v>
                </c:pt>
                <c:pt idx="659">
                  <c:v>C660</c:v>
                </c:pt>
                <c:pt idx="660">
                  <c:v>C661</c:v>
                </c:pt>
                <c:pt idx="661">
                  <c:v>C662</c:v>
                </c:pt>
                <c:pt idx="662">
                  <c:v>C663</c:v>
                </c:pt>
                <c:pt idx="663">
                  <c:v>C664</c:v>
                </c:pt>
                <c:pt idx="664">
                  <c:v>C665</c:v>
                </c:pt>
                <c:pt idx="665">
                  <c:v>C666</c:v>
                </c:pt>
                <c:pt idx="666">
                  <c:v>C667</c:v>
                </c:pt>
                <c:pt idx="667">
                  <c:v>C668</c:v>
                </c:pt>
                <c:pt idx="668">
                  <c:v>C669</c:v>
                </c:pt>
                <c:pt idx="669">
                  <c:v>C670</c:v>
                </c:pt>
                <c:pt idx="670">
                  <c:v>C671</c:v>
                </c:pt>
                <c:pt idx="671">
                  <c:v>C672</c:v>
                </c:pt>
                <c:pt idx="672">
                  <c:v>C673</c:v>
                </c:pt>
                <c:pt idx="673">
                  <c:v>C674</c:v>
                </c:pt>
                <c:pt idx="674">
                  <c:v>C675</c:v>
                </c:pt>
                <c:pt idx="675">
                  <c:v>C676</c:v>
                </c:pt>
                <c:pt idx="676">
                  <c:v>C677</c:v>
                </c:pt>
                <c:pt idx="677">
                  <c:v>C678</c:v>
                </c:pt>
                <c:pt idx="678">
                  <c:v>C679</c:v>
                </c:pt>
                <c:pt idx="679">
                  <c:v>C680</c:v>
                </c:pt>
                <c:pt idx="680">
                  <c:v>C681</c:v>
                </c:pt>
                <c:pt idx="681">
                  <c:v>C682</c:v>
                </c:pt>
                <c:pt idx="682">
                  <c:v>C683</c:v>
                </c:pt>
                <c:pt idx="683">
                  <c:v>C684</c:v>
                </c:pt>
                <c:pt idx="684">
                  <c:v>C685</c:v>
                </c:pt>
                <c:pt idx="685">
                  <c:v>C686</c:v>
                </c:pt>
                <c:pt idx="686">
                  <c:v>C687</c:v>
                </c:pt>
                <c:pt idx="687">
                  <c:v>C688</c:v>
                </c:pt>
                <c:pt idx="688">
                  <c:v>C689</c:v>
                </c:pt>
                <c:pt idx="689">
                  <c:v>C690</c:v>
                </c:pt>
                <c:pt idx="690">
                  <c:v>C691</c:v>
                </c:pt>
                <c:pt idx="691">
                  <c:v>C692</c:v>
                </c:pt>
                <c:pt idx="692">
                  <c:v>C693</c:v>
                </c:pt>
                <c:pt idx="693">
                  <c:v>C694</c:v>
                </c:pt>
                <c:pt idx="694">
                  <c:v>C695</c:v>
                </c:pt>
                <c:pt idx="695">
                  <c:v>C696</c:v>
                </c:pt>
                <c:pt idx="696">
                  <c:v>C697</c:v>
                </c:pt>
                <c:pt idx="697">
                  <c:v>C698</c:v>
                </c:pt>
                <c:pt idx="698">
                  <c:v>C699</c:v>
                </c:pt>
                <c:pt idx="699">
                  <c:v>C700</c:v>
                </c:pt>
                <c:pt idx="700">
                  <c:v>C701</c:v>
                </c:pt>
                <c:pt idx="701">
                  <c:v>C702</c:v>
                </c:pt>
                <c:pt idx="702">
                  <c:v>C703</c:v>
                </c:pt>
                <c:pt idx="703">
                  <c:v>C704</c:v>
                </c:pt>
                <c:pt idx="704">
                  <c:v>C705</c:v>
                </c:pt>
                <c:pt idx="705">
                  <c:v>C706</c:v>
                </c:pt>
                <c:pt idx="706">
                  <c:v>C707</c:v>
                </c:pt>
                <c:pt idx="707">
                  <c:v>C708</c:v>
                </c:pt>
                <c:pt idx="708">
                  <c:v>C709</c:v>
                </c:pt>
                <c:pt idx="709">
                  <c:v>C710</c:v>
                </c:pt>
                <c:pt idx="710">
                  <c:v>C711</c:v>
                </c:pt>
                <c:pt idx="711">
                  <c:v>C712</c:v>
                </c:pt>
                <c:pt idx="712">
                  <c:v>C713</c:v>
                </c:pt>
                <c:pt idx="713">
                  <c:v>C714</c:v>
                </c:pt>
                <c:pt idx="714">
                  <c:v>C715</c:v>
                </c:pt>
                <c:pt idx="715">
                  <c:v>C716</c:v>
                </c:pt>
                <c:pt idx="716">
                  <c:v>C717</c:v>
                </c:pt>
                <c:pt idx="717">
                  <c:v>C718</c:v>
                </c:pt>
                <c:pt idx="718">
                  <c:v>C719</c:v>
                </c:pt>
                <c:pt idx="719">
                  <c:v>C720</c:v>
                </c:pt>
                <c:pt idx="720">
                  <c:v>C721</c:v>
                </c:pt>
                <c:pt idx="721">
                  <c:v>C722</c:v>
                </c:pt>
                <c:pt idx="722">
                  <c:v>C723</c:v>
                </c:pt>
                <c:pt idx="723">
                  <c:v>C724</c:v>
                </c:pt>
                <c:pt idx="724">
                  <c:v>C725</c:v>
                </c:pt>
                <c:pt idx="725">
                  <c:v>C726</c:v>
                </c:pt>
                <c:pt idx="726">
                  <c:v>C727</c:v>
                </c:pt>
                <c:pt idx="727">
                  <c:v>C728</c:v>
                </c:pt>
                <c:pt idx="728">
                  <c:v>C729</c:v>
                </c:pt>
                <c:pt idx="729">
                  <c:v>C730</c:v>
                </c:pt>
                <c:pt idx="730">
                  <c:v>C731</c:v>
                </c:pt>
                <c:pt idx="731">
                  <c:v>C732</c:v>
                </c:pt>
                <c:pt idx="732">
                  <c:v>C733</c:v>
                </c:pt>
                <c:pt idx="733">
                  <c:v>C734</c:v>
                </c:pt>
                <c:pt idx="734">
                  <c:v>C735</c:v>
                </c:pt>
                <c:pt idx="735">
                  <c:v>C736</c:v>
                </c:pt>
                <c:pt idx="736">
                  <c:v>C737</c:v>
                </c:pt>
                <c:pt idx="737">
                  <c:v>C738</c:v>
                </c:pt>
                <c:pt idx="738">
                  <c:v>C739</c:v>
                </c:pt>
                <c:pt idx="739">
                  <c:v>C740</c:v>
                </c:pt>
                <c:pt idx="740">
                  <c:v>C741</c:v>
                </c:pt>
                <c:pt idx="741">
                  <c:v>C742</c:v>
                </c:pt>
                <c:pt idx="742">
                  <c:v>C743</c:v>
                </c:pt>
                <c:pt idx="743">
                  <c:v>C744</c:v>
                </c:pt>
                <c:pt idx="744">
                  <c:v>C745</c:v>
                </c:pt>
                <c:pt idx="745">
                  <c:v>C746</c:v>
                </c:pt>
                <c:pt idx="746">
                  <c:v>C747</c:v>
                </c:pt>
                <c:pt idx="747">
                  <c:v>C748</c:v>
                </c:pt>
                <c:pt idx="748">
                  <c:v>C749</c:v>
                </c:pt>
                <c:pt idx="749">
                  <c:v>C750</c:v>
                </c:pt>
                <c:pt idx="750">
                  <c:v>C751</c:v>
                </c:pt>
                <c:pt idx="751">
                  <c:v>C752</c:v>
                </c:pt>
                <c:pt idx="752">
                  <c:v>C753</c:v>
                </c:pt>
                <c:pt idx="753">
                  <c:v>C754</c:v>
                </c:pt>
                <c:pt idx="754">
                  <c:v>C755</c:v>
                </c:pt>
                <c:pt idx="755">
                  <c:v>C756</c:v>
                </c:pt>
                <c:pt idx="756">
                  <c:v>C757</c:v>
                </c:pt>
                <c:pt idx="757">
                  <c:v>C758</c:v>
                </c:pt>
                <c:pt idx="758">
                  <c:v>C759</c:v>
                </c:pt>
                <c:pt idx="759">
                  <c:v>C760</c:v>
                </c:pt>
                <c:pt idx="760">
                  <c:v>C761</c:v>
                </c:pt>
                <c:pt idx="761">
                  <c:v>C762</c:v>
                </c:pt>
                <c:pt idx="762">
                  <c:v>C763</c:v>
                </c:pt>
                <c:pt idx="763">
                  <c:v>C764</c:v>
                </c:pt>
                <c:pt idx="764">
                  <c:v>C765</c:v>
                </c:pt>
                <c:pt idx="765">
                  <c:v>C766</c:v>
                </c:pt>
                <c:pt idx="766">
                  <c:v>C767</c:v>
                </c:pt>
                <c:pt idx="767">
                  <c:v>C768</c:v>
                </c:pt>
                <c:pt idx="768">
                  <c:v>C769</c:v>
                </c:pt>
                <c:pt idx="769">
                  <c:v>C770</c:v>
                </c:pt>
                <c:pt idx="770">
                  <c:v>C771</c:v>
                </c:pt>
                <c:pt idx="771">
                  <c:v>C772</c:v>
                </c:pt>
                <c:pt idx="772">
                  <c:v>C773</c:v>
                </c:pt>
                <c:pt idx="773">
                  <c:v>C774</c:v>
                </c:pt>
                <c:pt idx="774">
                  <c:v>C775</c:v>
                </c:pt>
                <c:pt idx="775">
                  <c:v>C776</c:v>
                </c:pt>
                <c:pt idx="776">
                  <c:v>C777</c:v>
                </c:pt>
                <c:pt idx="777">
                  <c:v>C778</c:v>
                </c:pt>
                <c:pt idx="778">
                  <c:v>C779</c:v>
                </c:pt>
                <c:pt idx="779">
                  <c:v>C780</c:v>
                </c:pt>
                <c:pt idx="780">
                  <c:v>C781</c:v>
                </c:pt>
                <c:pt idx="781">
                  <c:v>C782</c:v>
                </c:pt>
                <c:pt idx="782">
                  <c:v>C783</c:v>
                </c:pt>
                <c:pt idx="783">
                  <c:v>C784</c:v>
                </c:pt>
                <c:pt idx="784">
                  <c:v>C785</c:v>
                </c:pt>
                <c:pt idx="785">
                  <c:v>C786</c:v>
                </c:pt>
                <c:pt idx="786">
                  <c:v>C787</c:v>
                </c:pt>
                <c:pt idx="787">
                  <c:v>C788</c:v>
                </c:pt>
                <c:pt idx="788">
                  <c:v>C789</c:v>
                </c:pt>
                <c:pt idx="789">
                  <c:v>C790</c:v>
                </c:pt>
                <c:pt idx="790">
                  <c:v>C791</c:v>
                </c:pt>
                <c:pt idx="791">
                  <c:v>C792</c:v>
                </c:pt>
                <c:pt idx="792">
                  <c:v>C793</c:v>
                </c:pt>
                <c:pt idx="793">
                  <c:v>C794</c:v>
                </c:pt>
                <c:pt idx="794">
                  <c:v>C795</c:v>
                </c:pt>
              </c:strCache>
            </c:strRef>
          </c:cat>
          <c:val>
            <c:numRef>
              <c:f>'shipping graph'!$E$4:$E$799</c:f>
              <c:numCache>
                <c:formatCode>General</c:formatCode>
                <c:ptCount val="795"/>
                <c:pt idx="2" formatCode="&quot;₹&quot;\ #,##0.00;#,##0.00\ \-&quot;₹&quot;;&quot;₹&quot;\ #,##0.00">
                  <c:v>4</c:v>
                </c:pt>
                <c:pt idx="3" formatCode="&quot;₹&quot;\ #,##0.00;#,##0.00\ \-&quot;₹&quot;;&quot;₹&quot;\ #,##0.00">
                  <c:v>30.5</c:v>
                </c:pt>
                <c:pt idx="4" formatCode="&quot;₹&quot;\ #,##0.00;#,##0.00\ \-&quot;₹&quot;;&quot;₹&quot;\ #,##0.00">
                  <c:v>121.38</c:v>
                </c:pt>
                <c:pt idx="6" formatCode="&quot;₹&quot;\ #,##0.00;#,##0.00\ \-&quot;₹&quot;;&quot;₹&quot;\ #,##0.00">
                  <c:v>3.99</c:v>
                </c:pt>
                <c:pt idx="7" formatCode="&quot;₹&quot;\ #,##0.00;#,##0.00\ \-&quot;₹&quot;;&quot;₹&quot;\ #,##0.00">
                  <c:v>15.49</c:v>
                </c:pt>
                <c:pt idx="8" formatCode="&quot;₹&quot;\ #,##0.00;#,##0.00\ \-&quot;₹&quot;;&quot;₹&quot;\ #,##0.00">
                  <c:v>71.39</c:v>
                </c:pt>
                <c:pt idx="10" formatCode="&quot;₹&quot;\ #,##0.00;#,##0.00\ \-&quot;₹&quot;;&quot;₹&quot;\ #,##0.00">
                  <c:v>30.81</c:v>
                </c:pt>
                <c:pt idx="11" formatCode="&quot;₹&quot;\ #,##0.00;#,##0.00\ \-&quot;₹&quot;;&quot;₹&quot;\ #,##0.00">
                  <c:v>0.99</c:v>
                </c:pt>
                <c:pt idx="12" formatCode="&quot;₹&quot;\ #,##0.00;#,##0.00\ \-&quot;₹&quot;;&quot;₹&quot;\ #,##0.00">
                  <c:v>115.33</c:v>
                </c:pt>
                <c:pt idx="13" formatCode="&quot;₹&quot;\ #,##0.00;#,##0.00\ \-&quot;₹&quot;;&quot;₹&quot;\ #,##0.00">
                  <c:v>172.25</c:v>
                </c:pt>
                <c:pt idx="14" formatCode="&quot;₹&quot;\ #,##0.00;#,##0.00\ \-&quot;₹&quot;;&quot;₹&quot;\ #,##0.00">
                  <c:v>27.55</c:v>
                </c:pt>
                <c:pt idx="15" formatCode="&quot;₹&quot;\ #,##0.00;#,##0.00\ \-&quot;₹&quot;;&quot;₹&quot;\ #,##0.00">
                  <c:v>8.18</c:v>
                </c:pt>
                <c:pt idx="16" formatCode="&quot;₹&quot;\ #,##0.00;#,##0.00\ \-&quot;₹&quot;;&quot;₹&quot;\ #,##0.00">
                  <c:v>5.63</c:v>
                </c:pt>
                <c:pt idx="17" formatCode="&quot;₹&quot;\ #,##0.00;#,##0.00\ \-&quot;₹&quot;;&quot;₹&quot;\ #,##0.00">
                  <c:v>51.13</c:v>
                </c:pt>
                <c:pt idx="20" formatCode="&quot;₹&quot;\ #,##0.00;#,##0.00\ \-&quot;₹&quot;;&quot;₹&quot;\ #,##0.00">
                  <c:v>79.73</c:v>
                </c:pt>
                <c:pt idx="21" formatCode="&quot;₹&quot;\ #,##0.00;#,##0.00\ \-&quot;₹&quot;;&quot;₹&quot;\ #,##0.00">
                  <c:v>13.08</c:v>
                </c:pt>
                <c:pt idx="22" formatCode="&quot;₹&quot;\ #,##0.00;#,##0.00\ \-&quot;₹&quot;;&quot;₹&quot;\ #,##0.00">
                  <c:v>19.489999999999998</c:v>
                </c:pt>
                <c:pt idx="23" formatCode="&quot;₹&quot;\ #,##0.00;#,##0.00\ \-&quot;₹&quot;;&quot;₹&quot;\ #,##0.00">
                  <c:v>11.89</c:v>
                </c:pt>
                <c:pt idx="24" formatCode="&quot;₹&quot;\ #,##0.00;#,##0.00\ \-&quot;₹&quot;;&quot;₹&quot;\ #,##0.00">
                  <c:v>62.19</c:v>
                </c:pt>
                <c:pt idx="25" formatCode="&quot;₹&quot;\ #,##0.00;#,##0.00\ \-&quot;₹&quot;;&quot;₹&quot;\ #,##0.00">
                  <c:v>20.28</c:v>
                </c:pt>
                <c:pt idx="26" formatCode="&quot;₹&quot;\ #,##0.00;#,##0.00\ \-&quot;₹&quot;;&quot;₹&quot;\ #,##0.00">
                  <c:v>64.78</c:v>
                </c:pt>
                <c:pt idx="27" formatCode="&quot;₹&quot;\ #,##0.00;#,##0.00\ \-&quot;₹&quot;;&quot;₹&quot;\ #,##0.00">
                  <c:v>30.43</c:v>
                </c:pt>
                <c:pt idx="28" formatCode="&quot;₹&quot;\ #,##0.00;#,##0.00\ \-&quot;₹&quot;;&quot;₹&quot;\ #,##0.00">
                  <c:v>21.09</c:v>
                </c:pt>
                <c:pt idx="29" formatCode="&quot;₹&quot;\ #,##0.00;#,##0.00\ \-&quot;₹&quot;;&quot;₹&quot;\ #,##0.00">
                  <c:v>13.24</c:v>
                </c:pt>
                <c:pt idx="30" formatCode="&quot;₹&quot;\ #,##0.00;#,##0.00\ \-&quot;₹&quot;;&quot;₹&quot;\ #,##0.00">
                  <c:v>40.06</c:v>
                </c:pt>
                <c:pt idx="31" formatCode="&quot;₹&quot;\ #,##0.00;#,##0.00\ \-&quot;₹&quot;;&quot;₹&quot;\ #,##0.00">
                  <c:v>21.28</c:v>
                </c:pt>
                <c:pt idx="32" formatCode="&quot;₹&quot;\ #,##0.00;#,##0.00\ \-&quot;₹&quot;;&quot;₹&quot;\ #,##0.00">
                  <c:v>2.77</c:v>
                </c:pt>
                <c:pt idx="33" formatCode="&quot;₹&quot;\ #,##0.00;#,##0.00\ \-&quot;₹&quot;;&quot;₹&quot;\ #,##0.00">
                  <c:v>196.14</c:v>
                </c:pt>
                <c:pt idx="35" formatCode="&quot;₹&quot;\ #,##0.00;#,##0.00\ \-&quot;₹&quot;;&quot;₹&quot;\ #,##0.00">
                  <c:v>87.12</c:v>
                </c:pt>
                <c:pt idx="37" formatCode="&quot;₹&quot;\ #,##0.00;#,##0.00\ \-&quot;₹&quot;;&quot;₹&quot;\ #,##0.00">
                  <c:v>111.8</c:v>
                </c:pt>
                <c:pt idx="38" formatCode="&quot;₹&quot;\ #,##0.00;#,##0.00\ \-&quot;₹&quot;;&quot;₹&quot;\ #,##0.00">
                  <c:v>48.8</c:v>
                </c:pt>
                <c:pt idx="39" formatCode="&quot;₹&quot;\ #,##0.00;#,##0.00\ \-&quot;₹&quot;;&quot;₹&quot;\ #,##0.00">
                  <c:v>58.2</c:v>
                </c:pt>
                <c:pt idx="40" formatCode="&quot;₹&quot;\ #,##0.00;#,##0.00\ \-&quot;₹&quot;;&quot;₹&quot;\ #,##0.00">
                  <c:v>15.25</c:v>
                </c:pt>
                <c:pt idx="41" formatCode="&quot;₹&quot;\ #,##0.00;#,##0.00\ \-&quot;₹&quot;;&quot;₹&quot;\ #,##0.00">
                  <c:v>182.91</c:v>
                </c:pt>
                <c:pt idx="42" formatCode="&quot;₹&quot;\ #,##0.00;#,##0.00\ \-&quot;₹&quot;;&quot;₹&quot;\ #,##0.00">
                  <c:v>89.37</c:v>
                </c:pt>
                <c:pt idx="43" formatCode="&quot;₹&quot;\ #,##0.00;#,##0.00\ \-&quot;₹&quot;;&quot;₹&quot;\ #,##0.00">
                  <c:v>14.46</c:v>
                </c:pt>
                <c:pt idx="46" formatCode="&quot;₹&quot;\ #,##0.00;#,##0.00\ \-&quot;₹&quot;;&quot;₹&quot;\ #,##0.00">
                  <c:v>5.57</c:v>
                </c:pt>
                <c:pt idx="47" formatCode="&quot;₹&quot;\ #,##0.00;#,##0.00\ \-&quot;₹&quot;;&quot;₹&quot;\ #,##0.00">
                  <c:v>45.51</c:v>
                </c:pt>
                <c:pt idx="49" formatCode="&quot;₹&quot;\ #,##0.00;#,##0.00\ \-&quot;₹&quot;;&quot;₹&quot;\ #,##0.00">
                  <c:v>10.58</c:v>
                </c:pt>
                <c:pt idx="53" formatCode="&quot;₹&quot;\ #,##0.00;#,##0.00\ \-&quot;₹&quot;;&quot;₹&quot;\ #,##0.00">
                  <c:v>33.86</c:v>
                </c:pt>
                <c:pt idx="54" formatCode="&quot;₹&quot;\ #,##0.00;#,##0.00\ \-&quot;₹&quot;;&quot;₹&quot;\ #,##0.00">
                  <c:v>39.49</c:v>
                </c:pt>
                <c:pt idx="55" formatCode="&quot;₹&quot;\ #,##0.00;#,##0.00\ \-&quot;₹&quot;;&quot;₹&quot;\ #,##0.00">
                  <c:v>139.6</c:v>
                </c:pt>
                <c:pt idx="56" formatCode="&quot;₹&quot;\ #,##0.00;#,##0.00\ \-&quot;₹&quot;;&quot;₹&quot;\ #,##0.00">
                  <c:v>14.43</c:v>
                </c:pt>
                <c:pt idx="57" formatCode="&quot;₹&quot;\ #,##0.00;#,##0.00\ \-&quot;₹&quot;;&quot;₹&quot;\ #,##0.00">
                  <c:v>72.459999999999994</c:v>
                </c:pt>
                <c:pt idx="58" formatCode="&quot;₹&quot;\ #,##0.00;#,##0.00\ \-&quot;₹&quot;;&quot;₹&quot;\ #,##0.00">
                  <c:v>8.64</c:v>
                </c:pt>
                <c:pt idx="59" formatCode="&quot;₹&quot;\ #,##0.00;#,##0.00\ \-&quot;₹&quot;;&quot;₹&quot;\ #,##0.00">
                  <c:v>3.68</c:v>
                </c:pt>
                <c:pt idx="61" formatCode="&quot;₹&quot;\ #,##0.00;#,##0.00\ \-&quot;₹&quot;;&quot;₹&quot;\ #,##0.00">
                  <c:v>50.51</c:v>
                </c:pt>
                <c:pt idx="62" formatCode="&quot;₹&quot;\ #,##0.00;#,##0.00\ \-&quot;₹&quot;;&quot;₹&quot;\ #,##0.00">
                  <c:v>12.28</c:v>
                </c:pt>
                <c:pt idx="63" formatCode="&quot;₹&quot;\ #,##0.00;#,##0.00\ \-&quot;₹&quot;;&quot;₹&quot;\ #,##0.00">
                  <c:v>71.75</c:v>
                </c:pt>
                <c:pt idx="64" formatCode="&quot;₹&quot;\ #,##0.00;#,##0.00\ \-&quot;₹&quot;;&quot;₹&quot;\ #,##0.00">
                  <c:v>9.74</c:v>
                </c:pt>
                <c:pt idx="65" formatCode="&quot;₹&quot;\ #,##0.00;#,##0.00\ \-&quot;₹&quot;;&quot;₹&quot;\ #,##0.00">
                  <c:v>30</c:v>
                </c:pt>
                <c:pt idx="66" formatCode="&quot;₹&quot;\ #,##0.00;#,##0.00\ \-&quot;₹&quot;;&quot;₹&quot;\ #,##0.00">
                  <c:v>5</c:v>
                </c:pt>
                <c:pt idx="67" formatCode="&quot;₹&quot;\ #,##0.00;#,##0.00\ \-&quot;₹&quot;;&quot;₹&quot;\ #,##0.00">
                  <c:v>44.41</c:v>
                </c:pt>
                <c:pt idx="68" formatCode="&quot;₹&quot;\ #,##0.00;#,##0.00\ \-&quot;₹&quot;;&quot;₹&quot;\ #,##0.00">
                  <c:v>77.510000000000005</c:v>
                </c:pt>
                <c:pt idx="69" formatCode="&quot;₹&quot;\ #,##0.00;#,##0.00\ \-&quot;₹&quot;;&quot;₹&quot;\ #,##0.00">
                  <c:v>104.76</c:v>
                </c:pt>
                <c:pt idx="70" formatCode="&quot;₹&quot;\ #,##0.00;#,##0.00\ \-&quot;₹&quot;;&quot;₹&quot;\ #,##0.00">
                  <c:v>4.96</c:v>
                </c:pt>
                <c:pt idx="71" formatCode="&quot;₹&quot;\ #,##0.00;#,##0.00\ \-&quot;₹&quot;;&quot;₹&quot;\ #,##0.00">
                  <c:v>61.02</c:v>
                </c:pt>
                <c:pt idx="72" formatCode="&quot;₹&quot;\ #,##0.00;#,##0.00\ \-&quot;₹&quot;;&quot;₹&quot;\ #,##0.00">
                  <c:v>66.37</c:v>
                </c:pt>
                <c:pt idx="73" formatCode="&quot;₹&quot;\ #,##0.00;#,##0.00\ \-&quot;₹&quot;;&quot;₹&quot;\ #,##0.00">
                  <c:v>12.62</c:v>
                </c:pt>
                <c:pt idx="74" formatCode="&quot;₹&quot;\ #,##0.00;#,##0.00\ \-&quot;₹&quot;;&quot;₹&quot;\ #,##0.00">
                  <c:v>3.14</c:v>
                </c:pt>
                <c:pt idx="75" formatCode="&quot;₹&quot;\ #,##0.00;#,##0.00\ \-&quot;₹&quot;;&quot;₹&quot;\ #,##0.00">
                  <c:v>30</c:v>
                </c:pt>
                <c:pt idx="76" formatCode="&quot;₹&quot;\ #,##0.00;#,##0.00\ \-&quot;₹&quot;;&quot;₹&quot;\ #,##0.00">
                  <c:v>24.49</c:v>
                </c:pt>
                <c:pt idx="77" formatCode="&quot;₹&quot;\ #,##0.00;#,##0.00\ \-&quot;₹&quot;;&quot;₹&quot;\ #,##0.00">
                  <c:v>49.65</c:v>
                </c:pt>
                <c:pt idx="78" formatCode="&quot;₹&quot;\ #,##0.00;#,##0.00\ \-&quot;₹&quot;;&quot;₹&quot;\ #,##0.00">
                  <c:v>1.25</c:v>
                </c:pt>
                <c:pt idx="79" formatCode="&quot;₹&quot;\ #,##0.00;#,##0.00\ \-&quot;₹&quot;;&quot;₹&quot;\ #,##0.00">
                  <c:v>21.85</c:v>
                </c:pt>
                <c:pt idx="81" formatCode="&quot;₹&quot;\ #,##0.00;#,##0.00\ \-&quot;₹&quot;;&quot;₹&quot;\ #,##0.00">
                  <c:v>24.85</c:v>
                </c:pt>
                <c:pt idx="82" formatCode="&quot;₹&quot;\ #,##0.00;#,##0.00\ \-&quot;₹&quot;;&quot;₹&quot;\ #,##0.00">
                  <c:v>42.49</c:v>
                </c:pt>
                <c:pt idx="83" formatCode="&quot;₹&quot;\ #,##0.00;#,##0.00\ \-&quot;₹&quot;;&quot;₹&quot;\ #,##0.00">
                  <c:v>125.48</c:v>
                </c:pt>
                <c:pt idx="84" formatCode="&quot;₹&quot;\ #,##0.00;#,##0.00\ \-&quot;₹&quot;;&quot;₹&quot;\ #,##0.00">
                  <c:v>23.09</c:v>
                </c:pt>
                <c:pt idx="87" formatCode="&quot;₹&quot;\ #,##0.00;#,##0.00\ \-&quot;₹&quot;;&quot;₹&quot;\ #,##0.00">
                  <c:v>99.79</c:v>
                </c:pt>
                <c:pt idx="88" formatCode="&quot;₹&quot;\ #,##0.00;#,##0.00\ \-&quot;₹&quot;;&quot;₹&quot;\ #,##0.00">
                  <c:v>51.09</c:v>
                </c:pt>
                <c:pt idx="89" formatCode="&quot;₹&quot;\ #,##0.00;#,##0.00\ \-&quot;₹&quot;;&quot;₹&quot;\ #,##0.00">
                  <c:v>80.97</c:v>
                </c:pt>
                <c:pt idx="90" formatCode="&quot;₹&quot;\ #,##0.00;#,##0.00\ \-&quot;₹&quot;;&quot;₹&quot;\ #,##0.00">
                  <c:v>52.79</c:v>
                </c:pt>
                <c:pt idx="91" formatCode="&quot;₹&quot;\ #,##0.00;#,##0.00\ \-&quot;₹&quot;;&quot;₹&quot;\ #,##0.00">
                  <c:v>36.56</c:v>
                </c:pt>
                <c:pt idx="92" formatCode="&quot;₹&quot;\ #,##0.00;#,##0.00\ \-&quot;₹&quot;;&quot;₹&quot;\ #,##0.00">
                  <c:v>16.059999999999999</c:v>
                </c:pt>
                <c:pt idx="94" formatCode="&quot;₹&quot;\ #,##0.00;#,##0.00\ \-&quot;₹&quot;;&quot;₹&quot;\ #,##0.00">
                  <c:v>27.98</c:v>
                </c:pt>
                <c:pt idx="95" formatCode="&quot;₹&quot;\ #,##0.00;#,##0.00\ \-&quot;₹&quot;;&quot;₹&quot;\ #,##0.00">
                  <c:v>14.41</c:v>
                </c:pt>
                <c:pt idx="96" formatCode="&quot;₹&quot;\ #,##0.00;#,##0.00\ \-&quot;₹&quot;;&quot;₹&quot;\ #,##0.00">
                  <c:v>70.33</c:v>
                </c:pt>
                <c:pt idx="97" formatCode="&quot;₹&quot;\ #,##0.00;#,##0.00\ \-&quot;₹&quot;;&quot;₹&quot;\ #,##0.00">
                  <c:v>10.86</c:v>
                </c:pt>
                <c:pt idx="98" formatCode="&quot;₹&quot;\ #,##0.00;#,##0.00\ \-&quot;₹&quot;;&quot;₹&quot;\ #,##0.00">
                  <c:v>1.39</c:v>
                </c:pt>
                <c:pt idx="99" formatCode="&quot;₹&quot;\ #,##0.00;#,##0.00\ \-&quot;₹&quot;;&quot;₹&quot;\ #,##0.00">
                  <c:v>19.11</c:v>
                </c:pt>
                <c:pt idx="100" formatCode="&quot;₹&quot;\ #,##0.00;#,##0.00\ \-&quot;₹&quot;;&quot;₹&quot;\ #,##0.00">
                  <c:v>19.989999999999998</c:v>
                </c:pt>
                <c:pt idx="102" formatCode="&quot;₹&quot;\ #,##0.00;#,##0.00\ \-&quot;₹&quot;;&quot;₹&quot;\ #,##0.00">
                  <c:v>89.3</c:v>
                </c:pt>
                <c:pt idx="103" formatCode="&quot;₹&quot;\ #,##0.00;#,##0.00\ \-&quot;₹&quot;;&quot;₹&quot;\ #,##0.00">
                  <c:v>46.59</c:v>
                </c:pt>
                <c:pt idx="104" formatCode="&quot;₹&quot;\ #,##0.00;#,##0.00\ \-&quot;₹&quot;;&quot;₹&quot;\ #,##0.00">
                  <c:v>4.8099999999999996</c:v>
                </c:pt>
                <c:pt idx="105" formatCode="&quot;₹&quot;\ #,##0.00;#,##0.00\ \-&quot;₹&quot;;&quot;₹&quot;\ #,##0.00">
                  <c:v>165.29</c:v>
                </c:pt>
                <c:pt idx="106" formatCode="&quot;₹&quot;\ #,##0.00;#,##0.00\ \-&quot;₹&quot;;&quot;₹&quot;\ #,##0.00">
                  <c:v>27.53</c:v>
                </c:pt>
                <c:pt idx="107" formatCode="&quot;₹&quot;\ #,##0.00;#,##0.00\ \-&quot;₹&quot;;&quot;₹&quot;\ #,##0.00">
                  <c:v>35.159999999999997</c:v>
                </c:pt>
                <c:pt idx="108" formatCode="&quot;₹&quot;\ #,##0.00;#,##0.00\ \-&quot;₹&quot;;&quot;₹&quot;\ #,##0.00">
                  <c:v>24.25</c:v>
                </c:pt>
                <c:pt idx="109" formatCode="&quot;₹&quot;\ #,##0.00;#,##0.00\ \-&quot;₹&quot;;&quot;₹&quot;\ #,##0.00">
                  <c:v>123.61</c:v>
                </c:pt>
                <c:pt idx="110" formatCode="&quot;₹&quot;\ #,##0.00;#,##0.00\ \-&quot;₹&quot;;&quot;₹&quot;\ #,##0.00">
                  <c:v>37.83</c:v>
                </c:pt>
                <c:pt idx="111" formatCode="&quot;₹&quot;\ #,##0.00;#,##0.00\ \-&quot;₹&quot;;&quot;₹&quot;\ #,##0.00">
                  <c:v>4</c:v>
                </c:pt>
                <c:pt idx="113" formatCode="&quot;₹&quot;\ #,##0.00;#,##0.00\ \-&quot;₹&quot;;&quot;₹&quot;\ #,##0.00">
                  <c:v>87.18</c:v>
                </c:pt>
                <c:pt idx="116" formatCode="&quot;₹&quot;\ #,##0.00;#,##0.00\ \-&quot;₹&quot;;&quot;₹&quot;\ #,##0.00">
                  <c:v>10.96</c:v>
                </c:pt>
                <c:pt idx="117" formatCode="&quot;₹&quot;\ #,##0.00;#,##0.00\ \-&quot;₹&quot;;&quot;₹&quot;\ #,##0.00">
                  <c:v>19.649999999999999</c:v>
                </c:pt>
                <c:pt idx="118" formatCode="&quot;₹&quot;\ #,##0.00;#,##0.00\ \-&quot;₹&quot;;&quot;₹&quot;\ #,##0.00">
                  <c:v>7.56</c:v>
                </c:pt>
                <c:pt idx="120" formatCode="&quot;₹&quot;\ #,##0.00;#,##0.00\ \-&quot;₹&quot;;&quot;₹&quot;\ #,##0.00">
                  <c:v>12.72</c:v>
                </c:pt>
                <c:pt idx="121" formatCode="&quot;₹&quot;\ #,##0.00;#,##0.00\ \-&quot;₹&quot;;&quot;₹&quot;\ #,##0.00">
                  <c:v>26.34</c:v>
                </c:pt>
                <c:pt idx="122" formatCode="&quot;₹&quot;\ #,##0.00;#,##0.00\ \-&quot;₹&quot;;&quot;₹&quot;\ #,##0.00">
                  <c:v>26.36</c:v>
                </c:pt>
                <c:pt idx="123" formatCode="&quot;₹&quot;\ #,##0.00;#,##0.00\ \-&quot;₹&quot;;&quot;₹&quot;\ #,##0.00">
                  <c:v>44.83</c:v>
                </c:pt>
                <c:pt idx="124" formatCode="&quot;₹&quot;\ #,##0.00;#,##0.00\ \-&quot;₹&quot;;&quot;₹&quot;\ #,##0.00">
                  <c:v>7.23</c:v>
                </c:pt>
                <c:pt idx="125" formatCode="&quot;₹&quot;\ #,##0.00;#,##0.00\ \-&quot;₹&quot;;&quot;₹&quot;\ #,##0.00">
                  <c:v>11.23</c:v>
                </c:pt>
                <c:pt idx="128" formatCode="&quot;₹&quot;\ #,##0.00;#,##0.00\ \-&quot;₹&quot;;&quot;₹&quot;\ #,##0.00">
                  <c:v>45.53</c:v>
                </c:pt>
                <c:pt idx="129" formatCode="&quot;₹&quot;\ #,##0.00;#,##0.00\ \-&quot;₹&quot;;&quot;₹&quot;\ #,##0.00">
                  <c:v>7.67</c:v>
                </c:pt>
                <c:pt idx="130" formatCode="&quot;₹&quot;\ #,##0.00;#,##0.00\ \-&quot;₹&quot;;&quot;₹&quot;\ #,##0.00">
                  <c:v>43.38</c:v>
                </c:pt>
                <c:pt idx="131" formatCode="&quot;₹&quot;\ #,##0.00;#,##0.00\ \-&quot;₹&quot;;&quot;₹&quot;\ #,##0.00">
                  <c:v>19.989999999999998</c:v>
                </c:pt>
                <c:pt idx="132" formatCode="&quot;₹&quot;\ #,##0.00;#,##0.00\ \-&quot;₹&quot;;&quot;₹&quot;\ #,##0.00">
                  <c:v>56.37</c:v>
                </c:pt>
                <c:pt idx="133" formatCode="&quot;₹&quot;\ #,##0.00;#,##0.00\ \-&quot;₹&quot;;&quot;₹&quot;\ #,##0.00">
                  <c:v>11.34</c:v>
                </c:pt>
                <c:pt idx="134" formatCode="&quot;₹&quot;\ #,##0.00;#,##0.00\ \-&quot;₹&quot;;&quot;₹&quot;\ #,##0.00">
                  <c:v>18.86</c:v>
                </c:pt>
                <c:pt idx="135" formatCode="&quot;₹&quot;\ #,##0.00;#,##0.00\ \-&quot;₹&quot;;&quot;₹&quot;\ #,##0.00">
                  <c:v>14.7</c:v>
                </c:pt>
                <c:pt idx="136" formatCode="&quot;₹&quot;\ #,##0.00;#,##0.00\ \-&quot;₹&quot;;&quot;₹&quot;\ #,##0.00">
                  <c:v>3.87</c:v>
                </c:pt>
                <c:pt idx="137" formatCode="&quot;₹&quot;\ #,##0.00;#,##0.00\ \-&quot;₹&quot;;&quot;₹&quot;\ #,##0.00">
                  <c:v>45.49</c:v>
                </c:pt>
                <c:pt idx="141" formatCode="&quot;₹&quot;\ #,##0.00;#,##0.00\ \-&quot;₹&quot;;&quot;₹&quot;\ #,##0.00">
                  <c:v>6.68</c:v>
                </c:pt>
                <c:pt idx="142" formatCode="&quot;₹&quot;\ #,##0.00;#,##0.00\ \-&quot;₹&quot;;&quot;₹&quot;\ #,##0.00">
                  <c:v>20.420000000000002</c:v>
                </c:pt>
                <c:pt idx="143" formatCode="&quot;₹&quot;\ #,##0.00;#,##0.00\ \-&quot;₹&quot;;&quot;₹&quot;\ #,##0.00">
                  <c:v>115.2</c:v>
                </c:pt>
                <c:pt idx="144" formatCode="&quot;₹&quot;\ #,##0.00;#,##0.00\ \-&quot;₹&quot;;&quot;₹&quot;\ #,##0.00">
                  <c:v>3.37</c:v>
                </c:pt>
                <c:pt idx="148" formatCode="&quot;₹&quot;\ #,##0.00;#,##0.00\ \-&quot;₹&quot;;&quot;₹&quot;\ #,##0.00">
                  <c:v>19.989999999999998</c:v>
                </c:pt>
                <c:pt idx="150" formatCode="&quot;₹&quot;\ #,##0.00;#,##0.00\ \-&quot;₹&quot;;&quot;₹&quot;\ #,##0.00">
                  <c:v>13.01</c:v>
                </c:pt>
                <c:pt idx="151" formatCode="&quot;₹&quot;\ #,##0.00;#,##0.00\ \-&quot;₹&quot;;&quot;₹&quot;\ #,##0.00">
                  <c:v>38.86</c:v>
                </c:pt>
                <c:pt idx="152" formatCode="&quot;₹&quot;\ #,##0.00;#,##0.00\ \-&quot;₹&quot;;&quot;₹&quot;\ #,##0.00">
                  <c:v>46.99</c:v>
                </c:pt>
                <c:pt idx="153" formatCode="&quot;₹&quot;\ #,##0.00;#,##0.00\ \-&quot;₹&quot;;&quot;₹&quot;\ #,##0.00">
                  <c:v>71.81</c:v>
                </c:pt>
                <c:pt idx="154" formatCode="&quot;₹&quot;\ #,##0.00;#,##0.00\ \-&quot;₹&quot;;&quot;₹&quot;\ #,##0.00">
                  <c:v>32.47</c:v>
                </c:pt>
                <c:pt idx="156" formatCode="&quot;₹&quot;\ #,##0.00;#,##0.00\ \-&quot;₹&quot;;&quot;₹&quot;\ #,##0.00">
                  <c:v>7.78</c:v>
                </c:pt>
                <c:pt idx="158" formatCode="&quot;₹&quot;\ #,##0.00;#,##0.00\ \-&quot;₹&quot;;&quot;₹&quot;\ #,##0.00">
                  <c:v>101.07</c:v>
                </c:pt>
                <c:pt idx="159" formatCode="&quot;₹&quot;\ #,##0.00;#,##0.00\ \-&quot;₹&quot;;&quot;₹&quot;\ #,##0.00">
                  <c:v>74.28</c:v>
                </c:pt>
                <c:pt idx="161" formatCode="&quot;₹&quot;\ #,##0.00;#,##0.00\ \-&quot;₹&quot;;&quot;₹&quot;\ #,##0.00">
                  <c:v>82.6</c:v>
                </c:pt>
                <c:pt idx="162" formatCode="&quot;₹&quot;\ #,##0.00;#,##0.00\ \-&quot;₹&quot;;&quot;₹&quot;\ #,##0.00">
                  <c:v>12.33</c:v>
                </c:pt>
                <c:pt idx="163" formatCode="&quot;₹&quot;\ #,##0.00;#,##0.00\ \-&quot;₹&quot;;&quot;₹&quot;\ #,##0.00">
                  <c:v>14.14</c:v>
                </c:pt>
                <c:pt idx="165" formatCode="&quot;₹&quot;\ #,##0.00;#,##0.00\ \-&quot;₹&quot;;&quot;₹&quot;\ #,##0.00">
                  <c:v>82.2</c:v>
                </c:pt>
                <c:pt idx="166" formatCode="&quot;₹&quot;\ #,##0.00;#,##0.00\ \-&quot;₹&quot;;&quot;₹&quot;\ #,##0.00">
                  <c:v>17.18</c:v>
                </c:pt>
                <c:pt idx="167" formatCode="&quot;₹&quot;\ #,##0.00;#,##0.00\ \-&quot;₹&quot;;&quot;₹&quot;\ #,##0.00">
                  <c:v>20.74</c:v>
                </c:pt>
                <c:pt idx="168" formatCode="&quot;₹&quot;\ #,##0.00;#,##0.00\ \-&quot;₹&quot;;&quot;₹&quot;\ #,##0.00">
                  <c:v>8.99</c:v>
                </c:pt>
                <c:pt idx="169" formatCode="&quot;₹&quot;\ #,##0.00;#,##0.00\ \-&quot;₹&quot;;&quot;₹&quot;\ #,##0.00">
                  <c:v>8.1300000000000008</c:v>
                </c:pt>
                <c:pt idx="170" formatCode="&quot;₹&quot;\ #,##0.00;#,##0.00\ \-&quot;₹&quot;;&quot;₹&quot;\ #,##0.00">
                  <c:v>60.72</c:v>
                </c:pt>
                <c:pt idx="171" formatCode="&quot;₹&quot;\ #,##0.00;#,##0.00\ \-&quot;₹&quot;;&quot;₹&quot;\ #,##0.00">
                  <c:v>86.12</c:v>
                </c:pt>
                <c:pt idx="173" formatCode="&quot;₹&quot;\ #,##0.00;#,##0.00\ \-&quot;₹&quot;;&quot;₹&quot;\ #,##0.00">
                  <c:v>14.3</c:v>
                </c:pt>
                <c:pt idx="174" formatCode="&quot;₹&quot;\ #,##0.00;#,##0.00\ \-&quot;₹&quot;;&quot;₹&quot;\ #,##0.00">
                  <c:v>68.069999999999993</c:v>
                </c:pt>
                <c:pt idx="175" formatCode="&quot;₹&quot;\ #,##0.00;#,##0.00\ \-&quot;₹&quot;;&quot;₹&quot;\ #,##0.00">
                  <c:v>105.41</c:v>
                </c:pt>
                <c:pt idx="176" formatCode="&quot;₹&quot;\ #,##0.00;#,##0.00\ \-&quot;₹&quot;;&quot;₹&quot;\ #,##0.00">
                  <c:v>8.59</c:v>
                </c:pt>
                <c:pt idx="178" formatCode="&quot;₹&quot;\ #,##0.00;#,##0.00\ \-&quot;₹&quot;;&quot;₹&quot;\ #,##0.00">
                  <c:v>24.49</c:v>
                </c:pt>
                <c:pt idx="179" formatCode="&quot;₹&quot;\ #,##0.00;#,##0.00\ \-&quot;₹&quot;;&quot;₹&quot;\ #,##0.00">
                  <c:v>14.72</c:v>
                </c:pt>
                <c:pt idx="180" formatCode="&quot;₹&quot;\ #,##0.00;#,##0.00\ \-&quot;₹&quot;;&quot;₹&quot;\ #,##0.00">
                  <c:v>25.48</c:v>
                </c:pt>
                <c:pt idx="181" formatCode="&quot;₹&quot;\ #,##0.00;#,##0.00\ \-&quot;₹&quot;;&quot;₹&quot;\ #,##0.00">
                  <c:v>143.18</c:v>
                </c:pt>
                <c:pt idx="183" formatCode="&quot;₹&quot;\ #,##0.00;#,##0.00\ \-&quot;₹&quot;;&quot;₹&quot;\ #,##0.00">
                  <c:v>34.200000000000003</c:v>
                </c:pt>
                <c:pt idx="184" formatCode="&quot;₹&quot;\ #,##0.00;#,##0.00\ \-&quot;₹&quot;;&quot;₹&quot;\ #,##0.00">
                  <c:v>5.72</c:v>
                </c:pt>
                <c:pt idx="185" formatCode="&quot;₹&quot;\ #,##0.00;#,##0.00\ \-&quot;₹&quot;;&quot;₹&quot;\ #,##0.00">
                  <c:v>94.58</c:v>
                </c:pt>
                <c:pt idx="186" formatCode="&quot;₹&quot;\ #,##0.00;#,##0.00\ \-&quot;₹&quot;;&quot;₹&quot;\ #,##0.00">
                  <c:v>14.03</c:v>
                </c:pt>
                <c:pt idx="187" formatCode="&quot;₹&quot;\ #,##0.00;#,##0.00\ \-&quot;₹&quot;;&quot;₹&quot;\ #,##0.00">
                  <c:v>79.709999999999994</c:v>
                </c:pt>
                <c:pt idx="188" formatCode="&quot;₹&quot;\ #,##0.00;#,##0.00\ \-&quot;₹&quot;;&quot;₹&quot;\ #,##0.00">
                  <c:v>26.48</c:v>
                </c:pt>
                <c:pt idx="189" formatCode="&quot;₹&quot;\ #,##0.00;#,##0.00\ \-&quot;₹&quot;;&quot;₹&quot;\ #,##0.00">
                  <c:v>54.02</c:v>
                </c:pt>
                <c:pt idx="190" formatCode="&quot;₹&quot;\ #,##0.00;#,##0.00\ \-&quot;₹&quot;;&quot;₹&quot;\ #,##0.00">
                  <c:v>98.2</c:v>
                </c:pt>
                <c:pt idx="193" formatCode="&quot;₹&quot;\ #,##0.00;#,##0.00\ \-&quot;₹&quot;;&quot;₹&quot;\ #,##0.00">
                  <c:v>19.260000000000002</c:v>
                </c:pt>
                <c:pt idx="195" formatCode="&quot;₹&quot;\ #,##0.00;#,##0.00\ \-&quot;₹&quot;;&quot;₹&quot;\ #,##0.00">
                  <c:v>20.45</c:v>
                </c:pt>
                <c:pt idx="196" formatCode="&quot;₹&quot;\ #,##0.00;#,##0.00\ \-&quot;₹&quot;;&quot;₹&quot;\ #,##0.00">
                  <c:v>46.59</c:v>
                </c:pt>
                <c:pt idx="197" formatCode="&quot;₹&quot;\ #,##0.00;#,##0.00\ \-&quot;₹&quot;;&quot;₹&quot;\ #,##0.00">
                  <c:v>14.44</c:v>
                </c:pt>
                <c:pt idx="198" formatCode="&quot;₹&quot;\ #,##0.00;#,##0.00\ \-&quot;₹&quot;;&quot;₹&quot;\ #,##0.00">
                  <c:v>233.61</c:v>
                </c:pt>
                <c:pt idx="199" formatCode="&quot;₹&quot;\ #,##0.00;#,##0.00\ \-&quot;₹&quot;;&quot;₹&quot;\ #,##0.00">
                  <c:v>52.67</c:v>
                </c:pt>
                <c:pt idx="200" formatCode="&quot;₹&quot;\ #,##0.00;#,##0.00\ \-&quot;₹&quot;;&quot;₹&quot;\ #,##0.00">
                  <c:v>54.95</c:v>
                </c:pt>
                <c:pt idx="201" formatCode="&quot;₹&quot;\ #,##0.00;#,##0.00\ \-&quot;₹&quot;;&quot;₹&quot;\ #,##0.00">
                  <c:v>4.51</c:v>
                </c:pt>
                <c:pt idx="202" formatCode="&quot;₹&quot;\ #,##0.00;#,##0.00\ \-&quot;₹&quot;;&quot;₹&quot;\ #,##0.00">
                  <c:v>100.63</c:v>
                </c:pt>
                <c:pt idx="203" formatCode="&quot;₹&quot;\ #,##0.00;#,##0.00\ \-&quot;₹&quot;;&quot;₹&quot;\ #,##0.00">
                  <c:v>30.34</c:v>
                </c:pt>
                <c:pt idx="205" formatCode="&quot;₹&quot;\ #,##0.00;#,##0.00\ \-&quot;₹&quot;;&quot;₹&quot;\ #,##0.00">
                  <c:v>77.099999999999994</c:v>
                </c:pt>
                <c:pt idx="206" formatCode="&quot;₹&quot;\ #,##0.00;#,##0.00\ \-&quot;₹&quot;;&quot;₹&quot;\ #,##0.00">
                  <c:v>5.66</c:v>
                </c:pt>
                <c:pt idx="207" formatCode="&quot;₹&quot;\ #,##0.00;#,##0.00\ \-&quot;₹&quot;;&quot;₹&quot;\ #,##0.00">
                  <c:v>17.48</c:v>
                </c:pt>
                <c:pt idx="209" formatCode="&quot;₹&quot;\ #,##0.00;#,##0.00\ \-&quot;₹&quot;;&quot;₹&quot;\ #,##0.00">
                  <c:v>74.010000000000005</c:v>
                </c:pt>
                <c:pt idx="210" formatCode="&quot;₹&quot;\ #,##0.00;#,##0.00\ \-&quot;₹&quot;;&quot;₹&quot;\ #,##0.00">
                  <c:v>0.7</c:v>
                </c:pt>
                <c:pt idx="211" formatCode="&quot;₹&quot;\ #,##0.00;#,##0.00\ \-&quot;₹&quot;;&quot;₹&quot;\ #,##0.00">
                  <c:v>20.100000000000001</c:v>
                </c:pt>
                <c:pt idx="212" formatCode="&quot;₹&quot;\ #,##0.00;#,##0.00\ \-&quot;₹&quot;;&quot;₹&quot;\ #,##0.00">
                  <c:v>7.42</c:v>
                </c:pt>
                <c:pt idx="215" formatCode="&quot;₹&quot;\ #,##0.00;#,##0.00\ \-&quot;₹&quot;;&quot;₹&quot;\ #,##0.00">
                  <c:v>85.63</c:v>
                </c:pt>
                <c:pt idx="216" formatCode="&quot;₹&quot;\ #,##0.00;#,##0.00\ \-&quot;₹&quot;;&quot;₹&quot;\ #,##0.00">
                  <c:v>11.37</c:v>
                </c:pt>
                <c:pt idx="217" formatCode="&quot;₹&quot;\ #,##0.00;#,##0.00\ \-&quot;₹&quot;;&quot;₹&quot;\ #,##0.00">
                  <c:v>56.02</c:v>
                </c:pt>
                <c:pt idx="218" formatCode="&quot;₹&quot;\ #,##0.00;#,##0.00\ \-&quot;₹&quot;;&quot;₹&quot;\ #,##0.00">
                  <c:v>28.16</c:v>
                </c:pt>
                <c:pt idx="219" formatCode="&quot;₹&quot;\ #,##0.00;#,##0.00\ \-&quot;₹&quot;;&quot;₹&quot;\ #,##0.00">
                  <c:v>48.55</c:v>
                </c:pt>
                <c:pt idx="220" formatCode="&quot;₹&quot;\ #,##0.00;#,##0.00\ \-&quot;₹&quot;;&quot;₹&quot;\ #,##0.00">
                  <c:v>26.3</c:v>
                </c:pt>
                <c:pt idx="222" formatCode="&quot;₹&quot;\ #,##0.00;#,##0.00\ \-&quot;₹&quot;;&quot;₹&quot;\ #,##0.00">
                  <c:v>13.49</c:v>
                </c:pt>
                <c:pt idx="223" formatCode="&quot;₹&quot;\ #,##0.00;#,##0.00\ \-&quot;₹&quot;;&quot;₹&quot;\ #,##0.00">
                  <c:v>69.67</c:v>
                </c:pt>
                <c:pt idx="224" formatCode="&quot;₹&quot;\ #,##0.00;#,##0.00\ \-&quot;₹&quot;;&quot;₹&quot;\ #,##0.00">
                  <c:v>16.16</c:v>
                </c:pt>
                <c:pt idx="225" formatCode="&quot;₹&quot;\ #,##0.00;#,##0.00\ \-&quot;₹&quot;;&quot;₹&quot;\ #,##0.00">
                  <c:v>97.23</c:v>
                </c:pt>
                <c:pt idx="226" formatCode="&quot;₹&quot;\ #,##0.00;#,##0.00\ \-&quot;₹&quot;;&quot;₹&quot;\ #,##0.00">
                  <c:v>120.45</c:v>
                </c:pt>
                <c:pt idx="228" formatCode="&quot;₹&quot;\ #,##0.00;#,##0.00\ \-&quot;₹&quot;;&quot;₹&quot;\ #,##0.00">
                  <c:v>59.98</c:v>
                </c:pt>
                <c:pt idx="229" formatCode="&quot;₹&quot;\ #,##0.00;#,##0.00\ \-&quot;₹&quot;;&quot;₹&quot;\ #,##0.00">
                  <c:v>29.45</c:v>
                </c:pt>
                <c:pt idx="230" formatCode="&quot;₹&quot;\ #,##0.00;#,##0.00\ \-&quot;₹&quot;;&quot;₹&quot;\ #,##0.00">
                  <c:v>3.3</c:v>
                </c:pt>
                <c:pt idx="231" formatCode="&quot;₹&quot;\ #,##0.00;#,##0.00\ \-&quot;₹&quot;;&quot;₹&quot;\ #,##0.00">
                  <c:v>11.61</c:v>
                </c:pt>
                <c:pt idx="233" formatCode="&quot;₹&quot;\ #,##0.00;#,##0.00\ \-&quot;₹&quot;;&quot;₹&quot;\ #,##0.00">
                  <c:v>81.239999999999995</c:v>
                </c:pt>
                <c:pt idx="234" formatCode="&quot;₹&quot;\ #,##0.00;#,##0.00\ \-&quot;₹&quot;;&quot;₹&quot;\ #,##0.00">
                  <c:v>37.93</c:v>
                </c:pt>
                <c:pt idx="235" formatCode="&quot;₹&quot;\ #,##0.00;#,##0.00\ \-&quot;₹&quot;;&quot;₹&quot;\ #,##0.00">
                  <c:v>0.7</c:v>
                </c:pt>
                <c:pt idx="236" formatCode="&quot;₹&quot;\ #,##0.00;#,##0.00\ \-&quot;₹&quot;;&quot;₹&quot;\ #,##0.00">
                  <c:v>125.95</c:v>
                </c:pt>
                <c:pt idx="239" formatCode="&quot;₹&quot;\ #,##0.00;#,##0.00\ \-&quot;₹&quot;;&quot;₹&quot;\ #,##0.00">
                  <c:v>66.58</c:v>
                </c:pt>
                <c:pt idx="240" formatCode="&quot;₹&quot;\ #,##0.00;#,##0.00\ \-&quot;₹&quot;;&quot;₹&quot;\ #,##0.00">
                  <c:v>6.64</c:v>
                </c:pt>
                <c:pt idx="241" formatCode="&quot;₹&quot;\ #,##0.00;#,##0.00\ \-&quot;₹&quot;;&quot;₹&quot;\ #,##0.00">
                  <c:v>37.18</c:v>
                </c:pt>
                <c:pt idx="242" formatCode="&quot;₹&quot;\ #,##0.00;#,##0.00\ \-&quot;₹&quot;;&quot;₹&quot;\ #,##0.00">
                  <c:v>54.19</c:v>
                </c:pt>
                <c:pt idx="243" formatCode="&quot;₹&quot;\ #,##0.00;#,##0.00\ \-&quot;₹&quot;;&quot;₹&quot;\ #,##0.00">
                  <c:v>5.16</c:v>
                </c:pt>
                <c:pt idx="244" formatCode="&quot;₹&quot;\ #,##0.00;#,##0.00\ \-&quot;₹&quot;;&quot;₹&quot;\ #,##0.00">
                  <c:v>58.51</c:v>
                </c:pt>
                <c:pt idx="245" formatCode="&quot;₹&quot;\ #,##0.00;#,##0.00\ \-&quot;₹&quot;;&quot;₹&quot;\ #,##0.00">
                  <c:v>35.99</c:v>
                </c:pt>
                <c:pt idx="246" formatCode="&quot;₹&quot;\ #,##0.00;#,##0.00\ \-&quot;₹&quot;;&quot;₹&quot;\ #,##0.00">
                  <c:v>92.27</c:v>
                </c:pt>
                <c:pt idx="247" formatCode="&quot;₹&quot;\ #,##0.00;#,##0.00\ \-&quot;₹&quot;;&quot;₹&quot;\ #,##0.00">
                  <c:v>263.18</c:v>
                </c:pt>
                <c:pt idx="249" formatCode="&quot;₹&quot;\ #,##0.00;#,##0.00\ \-&quot;₹&quot;;&quot;₹&quot;\ #,##0.00">
                  <c:v>41.47</c:v>
                </c:pt>
                <c:pt idx="251" formatCode="&quot;₹&quot;\ #,##0.00;#,##0.00\ \-&quot;₹&quot;;&quot;₹&quot;\ #,##0.00">
                  <c:v>69.180000000000007</c:v>
                </c:pt>
                <c:pt idx="252" formatCode="&quot;₹&quot;\ #,##0.00;#,##0.00\ \-&quot;₹&quot;;&quot;₹&quot;\ #,##0.00">
                  <c:v>44.3</c:v>
                </c:pt>
                <c:pt idx="254" formatCode="&quot;₹&quot;\ #,##0.00;#,##0.00\ \-&quot;₹&quot;;&quot;₹&quot;\ #,##0.00">
                  <c:v>61.76</c:v>
                </c:pt>
                <c:pt idx="258" formatCode="&quot;₹&quot;\ #,##0.00;#,##0.00\ \-&quot;₹&quot;;&quot;₹&quot;\ #,##0.00">
                  <c:v>6.89</c:v>
                </c:pt>
                <c:pt idx="260" formatCode="&quot;₹&quot;\ #,##0.00;#,##0.00\ \-&quot;₹&quot;;&quot;₹&quot;\ #,##0.00">
                  <c:v>77.09</c:v>
                </c:pt>
                <c:pt idx="261" formatCode="&quot;₹&quot;\ #,##0.00;#,##0.00\ \-&quot;₹&quot;;&quot;₹&quot;\ #,##0.00">
                  <c:v>6.72</c:v>
                </c:pt>
                <c:pt idx="262" formatCode="&quot;₹&quot;\ #,##0.00;#,##0.00\ \-&quot;₹&quot;;&quot;₹&quot;\ #,##0.00">
                  <c:v>63.96</c:v>
                </c:pt>
                <c:pt idx="263" formatCode="&quot;₹&quot;\ #,##0.00;#,##0.00\ \-&quot;₹&quot;;&quot;₹&quot;\ #,##0.00">
                  <c:v>11.86</c:v>
                </c:pt>
                <c:pt idx="264" formatCode="&quot;₹&quot;\ #,##0.00;#,##0.00\ \-&quot;₹&quot;;&quot;₹&quot;\ #,##0.00">
                  <c:v>6.62</c:v>
                </c:pt>
                <c:pt idx="265" formatCode="&quot;₹&quot;\ #,##0.00;#,##0.00\ \-&quot;₹&quot;;&quot;₹&quot;\ #,##0.00">
                  <c:v>177.36</c:v>
                </c:pt>
                <c:pt idx="267" formatCode="&quot;₹&quot;\ #,##0.00;#,##0.00\ \-&quot;₹&quot;;&quot;₹&quot;\ #,##0.00">
                  <c:v>11.85</c:v>
                </c:pt>
                <c:pt idx="268" formatCode="&quot;₹&quot;\ #,##0.00;#,##0.00\ \-&quot;₹&quot;;&quot;₹&quot;\ #,##0.00">
                  <c:v>44</c:v>
                </c:pt>
                <c:pt idx="269" formatCode="&quot;₹&quot;\ #,##0.00;#,##0.00\ \-&quot;₹&quot;;&quot;₹&quot;\ #,##0.00">
                  <c:v>2.74</c:v>
                </c:pt>
                <c:pt idx="270" formatCode="&quot;₹&quot;\ #,##0.00;#,##0.00\ \-&quot;₹&quot;;&quot;₹&quot;\ #,##0.00">
                  <c:v>119.96</c:v>
                </c:pt>
                <c:pt idx="271" formatCode="&quot;₹&quot;\ #,##0.00;#,##0.00\ \-&quot;₹&quot;;&quot;₹&quot;\ #,##0.00">
                  <c:v>92.66</c:v>
                </c:pt>
                <c:pt idx="272" formatCode="&quot;₹&quot;\ #,##0.00;#,##0.00\ \-&quot;₹&quot;;&quot;₹&quot;\ #,##0.00">
                  <c:v>40.01</c:v>
                </c:pt>
                <c:pt idx="273" formatCode="&quot;₹&quot;\ #,##0.00;#,##0.00\ \-&quot;₹&quot;;&quot;₹&quot;\ #,##0.00">
                  <c:v>19.989999999999998</c:v>
                </c:pt>
                <c:pt idx="274" formatCode="&quot;₹&quot;\ #,##0.00;#,##0.00\ \-&quot;₹&quot;;&quot;₹&quot;\ #,##0.00">
                  <c:v>12.98</c:v>
                </c:pt>
                <c:pt idx="275" formatCode="&quot;₹&quot;\ #,##0.00;#,##0.00\ \-&quot;₹&quot;;&quot;₹&quot;\ #,##0.00">
                  <c:v>35.58</c:v>
                </c:pt>
                <c:pt idx="276" formatCode="&quot;₹&quot;\ #,##0.00;#,##0.00\ \-&quot;₹&quot;;&quot;₹&quot;\ #,##0.00">
                  <c:v>9.8699999999999992</c:v>
                </c:pt>
                <c:pt idx="277" formatCode="&quot;₹&quot;\ #,##0.00;#,##0.00\ \-&quot;₹&quot;;&quot;₹&quot;\ #,##0.00">
                  <c:v>76.45</c:v>
                </c:pt>
                <c:pt idx="278" formatCode="&quot;₹&quot;\ #,##0.00;#,##0.00\ \-&quot;₹&quot;;&quot;₹&quot;\ #,##0.00">
                  <c:v>5.6</c:v>
                </c:pt>
                <c:pt idx="279" formatCode="&quot;₹&quot;\ #,##0.00;#,##0.00\ \-&quot;₹&quot;;&quot;₹&quot;\ #,##0.00">
                  <c:v>10.43</c:v>
                </c:pt>
                <c:pt idx="281" formatCode="&quot;₹&quot;\ #,##0.00;#,##0.00\ \-&quot;₹&quot;;&quot;₹&quot;\ #,##0.00">
                  <c:v>87.31</c:v>
                </c:pt>
                <c:pt idx="282" formatCode="&quot;₹&quot;\ #,##0.00;#,##0.00\ \-&quot;₹&quot;;&quot;₹&quot;\ #,##0.00">
                  <c:v>22.85</c:v>
                </c:pt>
                <c:pt idx="283" formatCode="&quot;₹&quot;\ #,##0.00;#,##0.00\ \-&quot;₹&quot;;&quot;₹&quot;\ #,##0.00">
                  <c:v>6.47</c:v>
                </c:pt>
                <c:pt idx="284" formatCode="&quot;₹&quot;\ #,##0.00;#,##0.00\ \-&quot;₹&quot;;&quot;₹&quot;\ #,##0.00">
                  <c:v>13.99</c:v>
                </c:pt>
                <c:pt idx="285" formatCode="&quot;₹&quot;\ #,##0.00;#,##0.00\ \-&quot;₹&quot;;&quot;₹&quot;\ #,##0.00">
                  <c:v>1.99</c:v>
                </c:pt>
                <c:pt idx="286" formatCode="&quot;₹&quot;\ #,##0.00;#,##0.00\ \-&quot;₹&quot;;&quot;₹&quot;\ #,##0.00">
                  <c:v>3.37</c:v>
                </c:pt>
                <c:pt idx="287" formatCode="&quot;₹&quot;\ #,##0.00;#,##0.00\ \-&quot;₹&quot;;&quot;₹&quot;\ #,##0.00">
                  <c:v>58</c:v>
                </c:pt>
                <c:pt idx="288" formatCode="&quot;₹&quot;\ #,##0.00;#,##0.00\ \-&quot;₹&quot;;&quot;₹&quot;\ #,##0.00">
                  <c:v>41.12</c:v>
                </c:pt>
                <c:pt idx="289" formatCode="&quot;₹&quot;\ #,##0.00;#,##0.00\ \-&quot;₹&quot;;&quot;₹&quot;\ #,##0.00">
                  <c:v>8.98</c:v>
                </c:pt>
                <c:pt idx="290" formatCode="&quot;₹&quot;\ #,##0.00;#,##0.00\ \-&quot;₹&quot;;&quot;₹&quot;\ #,##0.00">
                  <c:v>9.7100000000000009</c:v>
                </c:pt>
                <c:pt idx="292" formatCode="&quot;₹&quot;\ #,##0.00;#,##0.00\ \-&quot;₹&quot;;&quot;₹&quot;\ #,##0.00">
                  <c:v>80.31</c:v>
                </c:pt>
                <c:pt idx="294" formatCode="&quot;₹&quot;\ #,##0.00;#,##0.00\ \-&quot;₹&quot;;&quot;₹&quot;\ #,##0.00">
                  <c:v>2.85</c:v>
                </c:pt>
                <c:pt idx="295" formatCode="&quot;₹&quot;\ #,##0.00;#,##0.00\ \-&quot;₹&quot;;&quot;₹&quot;\ #,##0.00">
                  <c:v>90.7</c:v>
                </c:pt>
                <c:pt idx="297" formatCode="&quot;₹&quot;\ #,##0.00;#,##0.00\ \-&quot;₹&quot;;&quot;₹&quot;\ #,##0.00">
                  <c:v>6.97</c:v>
                </c:pt>
                <c:pt idx="298" formatCode="&quot;₹&quot;\ #,##0.00;#,##0.00\ \-&quot;₹&quot;;&quot;₹&quot;\ #,##0.00">
                  <c:v>2.5</c:v>
                </c:pt>
                <c:pt idx="301" formatCode="&quot;₹&quot;\ #,##0.00;#,##0.00\ \-&quot;₹&quot;;&quot;₹&quot;\ #,##0.00">
                  <c:v>6.75</c:v>
                </c:pt>
                <c:pt idx="302" formatCode="&quot;₹&quot;\ #,##0.00;#,##0.00\ \-&quot;₹&quot;;&quot;₹&quot;\ #,##0.00">
                  <c:v>15.33</c:v>
                </c:pt>
                <c:pt idx="303" formatCode="&quot;₹&quot;\ #,##0.00;#,##0.00\ \-&quot;₹&quot;;&quot;₹&quot;\ #,##0.00">
                  <c:v>27.52</c:v>
                </c:pt>
                <c:pt idx="304" formatCode="&quot;₹&quot;\ #,##0.00;#,##0.00\ \-&quot;₹&quot;;&quot;₹&quot;\ #,##0.00">
                  <c:v>8.99</c:v>
                </c:pt>
                <c:pt idx="305" formatCode="&quot;₹&quot;\ #,##0.00;#,##0.00\ \-&quot;₹&quot;;&quot;₹&quot;\ #,##0.00">
                  <c:v>22.65</c:v>
                </c:pt>
                <c:pt idx="306" formatCode="&quot;₹&quot;\ #,##0.00;#,##0.00\ \-&quot;₹&quot;;&quot;₹&quot;\ #,##0.00">
                  <c:v>15.67</c:v>
                </c:pt>
                <c:pt idx="307" formatCode="&quot;₹&quot;\ #,##0.00;#,##0.00\ \-&quot;₹&quot;;&quot;₹&quot;\ #,##0.00">
                  <c:v>109.4</c:v>
                </c:pt>
                <c:pt idx="309" formatCode="&quot;₹&quot;\ #,##0.00;#,##0.00\ \-&quot;₹&quot;;&quot;₹&quot;\ #,##0.00">
                  <c:v>52.8</c:v>
                </c:pt>
                <c:pt idx="310" formatCode="&quot;₹&quot;\ #,##0.00;#,##0.00\ \-&quot;₹&quot;;&quot;₹&quot;\ #,##0.00">
                  <c:v>70.41</c:v>
                </c:pt>
                <c:pt idx="311" formatCode="&quot;₹&quot;\ #,##0.00;#,##0.00\ \-&quot;₹&quot;;&quot;₹&quot;\ #,##0.00">
                  <c:v>18.989999999999998</c:v>
                </c:pt>
                <c:pt idx="313" formatCode="&quot;₹&quot;\ #,##0.00;#,##0.00\ \-&quot;₹&quot;;&quot;₹&quot;\ #,##0.00">
                  <c:v>39.82</c:v>
                </c:pt>
                <c:pt idx="315" formatCode="&quot;₹&quot;\ #,##0.00;#,##0.00\ \-&quot;₹&quot;;&quot;₹&quot;\ #,##0.00">
                  <c:v>2.5</c:v>
                </c:pt>
                <c:pt idx="316" formatCode="&quot;₹&quot;\ #,##0.00;#,##0.00\ \-&quot;₹&quot;;&quot;₹&quot;\ #,##0.00">
                  <c:v>40.299999999999997</c:v>
                </c:pt>
                <c:pt idx="317" formatCode="&quot;₹&quot;\ #,##0.00;#,##0.00\ \-&quot;₹&quot;;&quot;₹&quot;\ #,##0.00">
                  <c:v>53.9</c:v>
                </c:pt>
                <c:pt idx="318" formatCode="&quot;₹&quot;\ #,##0.00;#,##0.00\ \-&quot;₹&quot;;&quot;₹&quot;\ #,##0.00">
                  <c:v>86.75</c:v>
                </c:pt>
                <c:pt idx="319" formatCode="&quot;₹&quot;\ #,##0.00;#,##0.00\ \-&quot;₹&quot;;&quot;₹&quot;\ #,##0.00">
                  <c:v>9.0299999999999994</c:v>
                </c:pt>
                <c:pt idx="320" formatCode="&quot;₹&quot;\ #,##0.00;#,##0.00\ \-&quot;₹&quot;;&quot;₹&quot;\ #,##0.00">
                  <c:v>146.13</c:v>
                </c:pt>
                <c:pt idx="321" formatCode="&quot;₹&quot;\ #,##0.00;#,##0.00\ \-&quot;₹&quot;;&quot;₹&quot;\ #,##0.00">
                  <c:v>86.84</c:v>
                </c:pt>
                <c:pt idx="322" formatCode="&quot;₹&quot;\ #,##0.00;#,##0.00\ \-&quot;₹&quot;;&quot;₹&quot;\ #,##0.00">
                  <c:v>128.41999999999999</c:v>
                </c:pt>
                <c:pt idx="323" formatCode="&quot;₹&quot;\ #,##0.00;#,##0.00\ \-&quot;₹&quot;;&quot;₹&quot;\ #,##0.00">
                  <c:v>15.86</c:v>
                </c:pt>
                <c:pt idx="324" formatCode="&quot;₹&quot;\ #,##0.00;#,##0.00\ \-&quot;₹&quot;;&quot;₹&quot;\ #,##0.00">
                  <c:v>51.28</c:v>
                </c:pt>
                <c:pt idx="325" formatCode="&quot;₹&quot;\ #,##0.00;#,##0.00\ \-&quot;₹&quot;;&quot;₹&quot;\ #,##0.00">
                  <c:v>1.49</c:v>
                </c:pt>
                <c:pt idx="326" formatCode="&quot;₹&quot;\ #,##0.00;#,##0.00\ \-&quot;₹&quot;;&quot;₹&quot;\ #,##0.00">
                  <c:v>71.239999999999995</c:v>
                </c:pt>
                <c:pt idx="328" formatCode="&quot;₹&quot;\ #,##0.00;#,##0.00\ \-&quot;₹&quot;;&quot;₹&quot;\ #,##0.00">
                  <c:v>13.89</c:v>
                </c:pt>
                <c:pt idx="330" formatCode="&quot;₹&quot;\ #,##0.00;#,##0.00\ \-&quot;₹&quot;;&quot;₹&quot;\ #,##0.00">
                  <c:v>75.53</c:v>
                </c:pt>
                <c:pt idx="331" formatCode="&quot;₹&quot;\ #,##0.00;#,##0.00\ \-&quot;₹&quot;;&quot;₹&quot;\ #,##0.00">
                  <c:v>4.9800000000000004</c:v>
                </c:pt>
                <c:pt idx="332" formatCode="&quot;₹&quot;\ #,##0.00;#,##0.00\ \-&quot;₹&quot;;&quot;₹&quot;\ #,##0.00">
                  <c:v>28.28</c:v>
                </c:pt>
                <c:pt idx="333" formatCode="&quot;₹&quot;\ #,##0.00;#,##0.00\ \-&quot;₹&quot;;&quot;₹&quot;\ #,##0.00">
                  <c:v>26.5</c:v>
                </c:pt>
                <c:pt idx="334" formatCode="&quot;₹&quot;\ #,##0.00;#,##0.00\ \-&quot;₹&quot;;&quot;₹&quot;\ #,##0.00">
                  <c:v>1.34</c:v>
                </c:pt>
                <c:pt idx="336" formatCode="&quot;₹&quot;\ #,##0.00;#,##0.00\ \-&quot;₹&quot;;&quot;₹&quot;\ #,##0.00">
                  <c:v>100.42</c:v>
                </c:pt>
                <c:pt idx="337" formatCode="&quot;₹&quot;\ #,##0.00;#,##0.00\ \-&quot;₹&quot;;&quot;₹&quot;\ #,##0.00">
                  <c:v>89.72</c:v>
                </c:pt>
                <c:pt idx="338" formatCode="&quot;₹&quot;\ #,##0.00;#,##0.00\ \-&quot;₹&quot;;&quot;₹&quot;\ #,##0.00">
                  <c:v>106.21</c:v>
                </c:pt>
                <c:pt idx="339" formatCode="&quot;₹&quot;\ #,##0.00;#,##0.00\ \-&quot;₹&quot;;&quot;₹&quot;\ #,##0.00">
                  <c:v>40.15</c:v>
                </c:pt>
                <c:pt idx="340" formatCode="&quot;₹&quot;\ #,##0.00;#,##0.00\ \-&quot;₹&quot;;&quot;₹&quot;\ #,##0.00">
                  <c:v>1.99</c:v>
                </c:pt>
                <c:pt idx="341" formatCode="&quot;₹&quot;\ #,##0.00;#,##0.00\ \-&quot;₹&quot;;&quot;₹&quot;\ #,##0.00">
                  <c:v>20.350000000000001</c:v>
                </c:pt>
                <c:pt idx="342" formatCode="&quot;₹&quot;\ #,##0.00;#,##0.00\ \-&quot;₹&quot;;&quot;₹&quot;\ #,##0.00">
                  <c:v>234.53</c:v>
                </c:pt>
                <c:pt idx="343" formatCode="&quot;₹&quot;\ #,##0.00;#,##0.00\ \-&quot;₹&quot;;&quot;₹&quot;\ #,##0.00">
                  <c:v>46.77</c:v>
                </c:pt>
                <c:pt idx="344" formatCode="&quot;₹&quot;\ #,##0.00;#,##0.00\ \-&quot;₹&quot;;&quot;₹&quot;\ #,##0.00">
                  <c:v>124.29</c:v>
                </c:pt>
                <c:pt idx="345" formatCode="&quot;₹&quot;\ #,##0.00;#,##0.00\ \-&quot;₹&quot;;&quot;₹&quot;\ #,##0.00">
                  <c:v>22.14</c:v>
                </c:pt>
                <c:pt idx="346" formatCode="&quot;₹&quot;\ #,##0.00;#,##0.00\ \-&quot;₹&quot;;&quot;₹&quot;\ #,##0.00">
                  <c:v>8.99</c:v>
                </c:pt>
                <c:pt idx="349" formatCode="&quot;₹&quot;\ #,##0.00;#,##0.00\ \-&quot;₹&quot;;&quot;₹&quot;\ #,##0.00">
                  <c:v>59.6</c:v>
                </c:pt>
                <c:pt idx="350" formatCode="&quot;₹&quot;\ #,##0.00;#,##0.00\ \-&quot;₹&quot;;&quot;₹&quot;\ #,##0.00">
                  <c:v>17.84</c:v>
                </c:pt>
                <c:pt idx="351" formatCode="&quot;₹&quot;\ #,##0.00;#,##0.00\ \-&quot;₹&quot;;&quot;₹&quot;\ #,##0.00">
                  <c:v>5</c:v>
                </c:pt>
                <c:pt idx="352" formatCode="&quot;₹&quot;\ #,##0.00;#,##0.00\ \-&quot;₹&quot;;&quot;₹&quot;\ #,##0.00">
                  <c:v>66.13</c:v>
                </c:pt>
                <c:pt idx="353" formatCode="&quot;₹&quot;\ #,##0.00;#,##0.00\ \-&quot;₹&quot;;&quot;₹&quot;\ #,##0.00">
                  <c:v>3.85</c:v>
                </c:pt>
                <c:pt idx="357" formatCode="&quot;₹&quot;\ #,##0.00;#,##0.00\ \-&quot;₹&quot;;&quot;₹&quot;\ #,##0.00">
                  <c:v>11.02</c:v>
                </c:pt>
                <c:pt idx="358" formatCode="&quot;₹&quot;\ #,##0.00;#,##0.00\ \-&quot;₹&quot;;&quot;₹&quot;\ #,##0.00">
                  <c:v>39.15</c:v>
                </c:pt>
                <c:pt idx="359" formatCode="&quot;₹&quot;\ #,##0.00;#,##0.00\ \-&quot;₹&quot;;&quot;₹&quot;\ #,##0.00">
                  <c:v>33.31</c:v>
                </c:pt>
                <c:pt idx="360" formatCode="&quot;₹&quot;\ #,##0.00;#,##0.00\ \-&quot;₹&quot;;&quot;₹&quot;\ #,##0.00">
                  <c:v>53.43</c:v>
                </c:pt>
                <c:pt idx="361" formatCode="&quot;₹&quot;\ #,##0.00;#,##0.00\ \-&quot;₹&quot;;&quot;₹&quot;\ #,##0.00">
                  <c:v>69.180000000000007</c:v>
                </c:pt>
                <c:pt idx="362" formatCode="&quot;₹&quot;\ #,##0.00;#,##0.00\ \-&quot;₹&quot;;&quot;₹&quot;\ #,##0.00">
                  <c:v>11.99</c:v>
                </c:pt>
                <c:pt idx="363" formatCode="&quot;₹&quot;\ #,##0.00;#,##0.00\ \-&quot;₹&quot;;&quot;₹&quot;\ #,##0.00">
                  <c:v>90.61</c:v>
                </c:pt>
                <c:pt idx="364" formatCode="&quot;₹&quot;\ #,##0.00;#,##0.00\ \-&quot;₹&quot;;&quot;₹&quot;\ #,##0.00">
                  <c:v>44.8</c:v>
                </c:pt>
                <c:pt idx="365" formatCode="&quot;₹&quot;\ #,##0.00;#,##0.00\ \-&quot;₹&quot;;&quot;₹&quot;\ #,##0.00">
                  <c:v>85.6</c:v>
                </c:pt>
                <c:pt idx="366" formatCode="&quot;₹&quot;\ #,##0.00;#,##0.00\ \-&quot;₹&quot;;&quot;₹&quot;\ #,##0.00">
                  <c:v>86.86</c:v>
                </c:pt>
                <c:pt idx="367" formatCode="&quot;₹&quot;\ #,##0.00;#,##0.00\ \-&quot;₹&quot;;&quot;₹&quot;\ #,##0.00">
                  <c:v>14.36</c:v>
                </c:pt>
                <c:pt idx="368" formatCode="&quot;₹&quot;\ #,##0.00;#,##0.00\ \-&quot;₹&quot;;&quot;₹&quot;\ #,##0.00">
                  <c:v>0.7</c:v>
                </c:pt>
                <c:pt idx="370" formatCode="&quot;₹&quot;\ #,##0.00;#,##0.00\ \-&quot;₹&quot;;&quot;₹&quot;\ #,##0.00">
                  <c:v>0.7</c:v>
                </c:pt>
                <c:pt idx="371" formatCode="&quot;₹&quot;\ #,##0.00;#,##0.00\ \-&quot;₹&quot;;&quot;₹&quot;\ #,##0.00">
                  <c:v>10.54</c:v>
                </c:pt>
                <c:pt idx="373" formatCode="&quot;₹&quot;\ #,##0.00;#,##0.00\ \-&quot;₹&quot;;&quot;₹&quot;\ #,##0.00">
                  <c:v>64.06</c:v>
                </c:pt>
                <c:pt idx="374" formatCode="&quot;₹&quot;\ #,##0.00;#,##0.00\ \-&quot;₹&quot;;&quot;₹&quot;\ #,##0.00">
                  <c:v>89.25</c:v>
                </c:pt>
                <c:pt idx="375" formatCode="&quot;₹&quot;\ #,##0.00;#,##0.00\ \-&quot;₹&quot;;&quot;₹&quot;\ #,##0.00">
                  <c:v>87.51</c:v>
                </c:pt>
                <c:pt idx="376" formatCode="&quot;₹&quot;\ #,##0.00;#,##0.00\ \-&quot;₹&quot;;&quot;₹&quot;\ #,##0.00">
                  <c:v>51.12</c:v>
                </c:pt>
                <c:pt idx="377" formatCode="&quot;₹&quot;\ #,##0.00;#,##0.00\ \-&quot;₹&quot;;&quot;₹&quot;\ #,##0.00">
                  <c:v>124.81</c:v>
                </c:pt>
                <c:pt idx="378" formatCode="&quot;₹&quot;\ #,##0.00;#,##0.00\ \-&quot;₹&quot;;&quot;₹&quot;\ #,##0.00">
                  <c:v>4.32</c:v>
                </c:pt>
                <c:pt idx="379" formatCode="&quot;₹&quot;\ #,##0.00;#,##0.00\ \-&quot;₹&quot;;&quot;₹&quot;\ #,##0.00">
                  <c:v>19.7</c:v>
                </c:pt>
                <c:pt idx="380" formatCode="&quot;₹&quot;\ #,##0.00;#,##0.00\ \-&quot;₹&quot;;&quot;₹&quot;\ #,##0.00">
                  <c:v>14.25</c:v>
                </c:pt>
                <c:pt idx="381" formatCode="&quot;₹&quot;\ #,##0.00;#,##0.00\ \-&quot;₹&quot;;&quot;₹&quot;\ #,##0.00">
                  <c:v>3.99</c:v>
                </c:pt>
                <c:pt idx="382" formatCode="&quot;₹&quot;\ #,##0.00;#,##0.00\ \-&quot;₹&quot;;&quot;₹&quot;\ #,##0.00">
                  <c:v>13.99</c:v>
                </c:pt>
                <c:pt idx="385" formatCode="&quot;₹&quot;\ #,##0.00;#,##0.00\ \-&quot;₹&quot;;&quot;₹&quot;\ #,##0.00">
                  <c:v>16.079999999999998</c:v>
                </c:pt>
                <c:pt idx="387" formatCode="&quot;₹&quot;\ #,##0.00;#,##0.00\ \-&quot;₹&quot;;&quot;₹&quot;\ #,##0.00">
                  <c:v>32.04</c:v>
                </c:pt>
                <c:pt idx="389" formatCode="&quot;₹&quot;\ #,##0.00;#,##0.00\ \-&quot;₹&quot;;&quot;₹&quot;\ #,##0.00">
                  <c:v>1</c:v>
                </c:pt>
                <c:pt idx="390" formatCode="&quot;₹&quot;\ #,##0.00;#,##0.00\ \-&quot;₹&quot;;&quot;₹&quot;\ #,##0.00">
                  <c:v>3.6</c:v>
                </c:pt>
                <c:pt idx="391" formatCode="&quot;₹&quot;\ #,##0.00;#,##0.00\ \-&quot;₹&quot;;&quot;₹&quot;\ #,##0.00">
                  <c:v>6.83</c:v>
                </c:pt>
                <c:pt idx="392" formatCode="&quot;₹&quot;\ #,##0.00;#,##0.00\ \-&quot;₹&quot;;&quot;₹&quot;\ #,##0.00">
                  <c:v>122.12</c:v>
                </c:pt>
                <c:pt idx="393" formatCode="&quot;₹&quot;\ #,##0.00;#,##0.00\ \-&quot;₹&quot;;&quot;₹&quot;\ #,##0.00">
                  <c:v>109.52</c:v>
                </c:pt>
                <c:pt idx="394" formatCode="&quot;₹&quot;\ #,##0.00;#,##0.00\ \-&quot;₹&quot;;&quot;₹&quot;\ #,##0.00">
                  <c:v>27.36</c:v>
                </c:pt>
                <c:pt idx="395" formatCode="&quot;₹&quot;\ #,##0.00;#,##0.00\ \-&quot;₹&quot;;&quot;₹&quot;\ #,##0.00">
                  <c:v>169.63</c:v>
                </c:pt>
                <c:pt idx="396" formatCode="&quot;₹&quot;\ #,##0.00;#,##0.00\ \-&quot;₹&quot;;&quot;₹&quot;\ #,##0.00">
                  <c:v>1.99</c:v>
                </c:pt>
                <c:pt idx="397" formatCode="&quot;₹&quot;\ #,##0.00;#,##0.00\ \-&quot;₹&quot;;&quot;₹&quot;\ #,##0.00">
                  <c:v>32.450000000000003</c:v>
                </c:pt>
                <c:pt idx="398" formatCode="&quot;₹&quot;\ #,##0.00;#,##0.00\ \-&quot;₹&quot;;&quot;₹&quot;\ #,##0.00">
                  <c:v>15.53</c:v>
                </c:pt>
                <c:pt idx="399" formatCode="&quot;₹&quot;\ #,##0.00;#,##0.00\ \-&quot;₹&quot;;&quot;₹&quot;\ #,##0.00">
                  <c:v>136.13</c:v>
                </c:pt>
                <c:pt idx="400" formatCode="&quot;₹&quot;\ #,##0.00;#,##0.00\ \-&quot;₹&quot;;&quot;₹&quot;\ #,##0.00">
                  <c:v>9.83</c:v>
                </c:pt>
                <c:pt idx="402" formatCode="&quot;₹&quot;\ #,##0.00;#,##0.00\ \-&quot;₹&quot;;&quot;₹&quot;\ #,##0.00">
                  <c:v>84.8</c:v>
                </c:pt>
                <c:pt idx="403" formatCode="&quot;₹&quot;\ #,##0.00;#,##0.00\ \-&quot;₹&quot;;&quot;₹&quot;\ #,##0.00">
                  <c:v>8.3699999999999992</c:v>
                </c:pt>
                <c:pt idx="404" formatCode="&quot;₹&quot;\ #,##0.00;#,##0.00\ \-&quot;₹&quot;;&quot;₹&quot;\ #,##0.00">
                  <c:v>169.14</c:v>
                </c:pt>
                <c:pt idx="405" formatCode="&quot;₹&quot;\ #,##0.00;#,##0.00\ \-&quot;₹&quot;;&quot;₹&quot;\ #,##0.00">
                  <c:v>103.99</c:v>
                </c:pt>
                <c:pt idx="406" formatCode="&quot;₹&quot;\ #,##0.00;#,##0.00\ \-&quot;₹&quot;;&quot;₹&quot;\ #,##0.00">
                  <c:v>66.13</c:v>
                </c:pt>
                <c:pt idx="407" formatCode="&quot;₹&quot;\ #,##0.00;#,##0.00\ \-&quot;₹&quot;;&quot;₹&quot;\ #,##0.00">
                  <c:v>19.989999999999998</c:v>
                </c:pt>
                <c:pt idx="408" formatCode="&quot;₹&quot;\ #,##0.00;#,##0.00\ \-&quot;₹&quot;;&quot;₹&quot;\ #,##0.00">
                  <c:v>237.25</c:v>
                </c:pt>
                <c:pt idx="409" formatCode="&quot;₹&quot;\ #,##0.00;#,##0.00\ \-&quot;₹&quot;;&quot;₹&quot;\ #,##0.00">
                  <c:v>9.49</c:v>
                </c:pt>
                <c:pt idx="410" formatCode="&quot;₹&quot;\ #,##0.00;#,##0.00\ \-&quot;₹&quot;;&quot;₹&quot;\ #,##0.00">
                  <c:v>44.48</c:v>
                </c:pt>
                <c:pt idx="411" formatCode="&quot;₹&quot;\ #,##0.00;#,##0.00\ \-&quot;₹&quot;;&quot;₹&quot;\ #,##0.00">
                  <c:v>19.989999999999998</c:v>
                </c:pt>
                <c:pt idx="413" formatCode="&quot;₹&quot;\ #,##0.00;#,##0.00\ \-&quot;₹&quot;;&quot;₹&quot;\ #,##0.00">
                  <c:v>91.52</c:v>
                </c:pt>
                <c:pt idx="414" formatCode="&quot;₹&quot;\ #,##0.00;#,##0.00\ \-&quot;₹&quot;;&quot;₹&quot;\ #,##0.00">
                  <c:v>33.299999999999997</c:v>
                </c:pt>
                <c:pt idx="416" formatCode="&quot;₹&quot;\ #,##0.00;#,##0.00\ \-&quot;₹&quot;;&quot;₹&quot;\ #,##0.00">
                  <c:v>1.99</c:v>
                </c:pt>
                <c:pt idx="419" formatCode="&quot;₹&quot;\ #,##0.00;#,##0.00\ \-&quot;₹&quot;;&quot;₹&quot;\ #,##0.00">
                  <c:v>34.700000000000003</c:v>
                </c:pt>
                <c:pt idx="421" formatCode="&quot;₹&quot;\ #,##0.00;#,##0.00\ \-&quot;₹&quot;;&quot;₹&quot;\ #,##0.00">
                  <c:v>51.93</c:v>
                </c:pt>
                <c:pt idx="422" formatCode="&quot;₹&quot;\ #,##0.00;#,##0.00\ \-&quot;₹&quot;;&quot;₹&quot;\ #,##0.00">
                  <c:v>7.07</c:v>
                </c:pt>
                <c:pt idx="423" formatCode="&quot;₹&quot;\ #,##0.00;#,##0.00\ \-&quot;₹&quot;;&quot;₹&quot;\ #,##0.00">
                  <c:v>54.83</c:v>
                </c:pt>
                <c:pt idx="424" formatCode="&quot;₹&quot;\ #,##0.00;#,##0.00\ \-&quot;₹&quot;;&quot;₹&quot;\ #,##0.00">
                  <c:v>92.97</c:v>
                </c:pt>
                <c:pt idx="425" formatCode="&quot;₹&quot;\ #,##0.00;#,##0.00\ \-&quot;₹&quot;;&quot;₹&quot;\ #,##0.00">
                  <c:v>11.03</c:v>
                </c:pt>
                <c:pt idx="426" formatCode="&quot;₹&quot;\ #,##0.00;#,##0.00\ \-&quot;₹&quot;;&quot;₹&quot;\ #,##0.00">
                  <c:v>39.950000000000003</c:v>
                </c:pt>
                <c:pt idx="427" formatCode="&quot;₹&quot;\ #,##0.00;#,##0.00\ \-&quot;₹&quot;;&quot;₹&quot;\ #,##0.00">
                  <c:v>20.100000000000001</c:v>
                </c:pt>
                <c:pt idx="428" formatCode="&quot;₹&quot;\ #,##0.00;#,##0.00\ \-&quot;₹&quot;;&quot;₹&quot;\ #,##0.00">
                  <c:v>61.5</c:v>
                </c:pt>
                <c:pt idx="429" formatCode="&quot;₹&quot;\ #,##0.00;#,##0.00\ \-&quot;₹&quot;;&quot;₹&quot;\ #,##0.00">
                  <c:v>5.92</c:v>
                </c:pt>
                <c:pt idx="431" formatCode="&quot;₹&quot;\ #,##0.00;#,##0.00\ \-&quot;₹&quot;;&quot;₹&quot;\ #,##0.00">
                  <c:v>61.8</c:v>
                </c:pt>
                <c:pt idx="432" formatCode="&quot;₹&quot;\ #,##0.00;#,##0.00\ \-&quot;₹&quot;;&quot;₹&quot;\ #,##0.00">
                  <c:v>9.76</c:v>
                </c:pt>
                <c:pt idx="434" formatCode="&quot;₹&quot;\ #,##0.00;#,##0.00\ \-&quot;₹&quot;;&quot;₹&quot;\ #,##0.00">
                  <c:v>30.24</c:v>
                </c:pt>
                <c:pt idx="435" formatCode="&quot;₹&quot;\ #,##0.00;#,##0.00\ \-&quot;₹&quot;;&quot;₹&quot;\ #,##0.00">
                  <c:v>14.78</c:v>
                </c:pt>
                <c:pt idx="436" formatCode="&quot;₹&quot;\ #,##0.00;#,##0.00\ \-&quot;₹&quot;;&quot;₹&quot;\ #,##0.00">
                  <c:v>51.94</c:v>
                </c:pt>
                <c:pt idx="437" formatCode="&quot;₹&quot;\ #,##0.00;#,##0.00\ \-&quot;₹&quot;;&quot;₹&quot;\ #,##0.00">
                  <c:v>23.84</c:v>
                </c:pt>
                <c:pt idx="439" formatCode="&quot;₹&quot;\ #,##0.00;#,##0.00\ \-&quot;₹&quot;;&quot;₹&quot;\ #,##0.00">
                  <c:v>3.99</c:v>
                </c:pt>
                <c:pt idx="440" formatCode="&quot;₹&quot;\ #,##0.00;#,##0.00\ \-&quot;₹&quot;;&quot;₹&quot;\ #,##0.00">
                  <c:v>11.22</c:v>
                </c:pt>
                <c:pt idx="441" formatCode="&quot;₹&quot;\ #,##0.00;#,##0.00\ \-&quot;₹&quot;;&quot;₹&quot;\ #,##0.00">
                  <c:v>16.89</c:v>
                </c:pt>
                <c:pt idx="442" formatCode="&quot;₹&quot;\ #,##0.00;#,##0.00\ \-&quot;₹&quot;;&quot;₹&quot;\ #,##0.00">
                  <c:v>62.4</c:v>
                </c:pt>
                <c:pt idx="443" formatCode="&quot;₹&quot;\ #,##0.00;#,##0.00\ \-&quot;₹&quot;;&quot;₹&quot;\ #,##0.00">
                  <c:v>18.04</c:v>
                </c:pt>
                <c:pt idx="444" formatCode="&quot;₹&quot;\ #,##0.00;#,##0.00\ \-&quot;₹&quot;;&quot;₹&quot;\ #,##0.00">
                  <c:v>54.67</c:v>
                </c:pt>
                <c:pt idx="445" formatCode="&quot;₹&quot;\ #,##0.00;#,##0.00\ \-&quot;₹&quot;;&quot;₹&quot;\ #,##0.00">
                  <c:v>23.21</c:v>
                </c:pt>
                <c:pt idx="446" formatCode="&quot;₹&quot;\ #,##0.00;#,##0.00\ \-&quot;₹&quot;;&quot;₹&quot;\ #,##0.00">
                  <c:v>51.36</c:v>
                </c:pt>
                <c:pt idx="448" formatCode="&quot;₹&quot;\ #,##0.00;#,##0.00\ \-&quot;₹&quot;;&quot;₹&quot;\ #,##0.00">
                  <c:v>0.5</c:v>
                </c:pt>
                <c:pt idx="449" formatCode="&quot;₹&quot;\ #,##0.00;#,##0.00\ \-&quot;₹&quot;;&quot;₹&quot;\ #,##0.00">
                  <c:v>28.12</c:v>
                </c:pt>
                <c:pt idx="450" formatCode="&quot;₹&quot;\ #,##0.00;#,##0.00\ \-&quot;₹&quot;;&quot;₹&quot;\ #,##0.00">
                  <c:v>45.98</c:v>
                </c:pt>
                <c:pt idx="452" formatCode="&quot;₹&quot;\ #,##0.00;#,##0.00\ \-&quot;₹&quot;;&quot;₹&quot;\ #,##0.00">
                  <c:v>17.809999999999999</c:v>
                </c:pt>
                <c:pt idx="453" formatCode="&quot;₹&quot;\ #,##0.00;#,##0.00\ \-&quot;₹&quot;;&quot;₹&quot;\ #,##0.00">
                  <c:v>11.15</c:v>
                </c:pt>
                <c:pt idx="454" formatCode="&quot;₹&quot;\ #,##0.00;#,##0.00\ \-&quot;₹&quot;;&quot;₹&quot;\ #,##0.00">
                  <c:v>24.49</c:v>
                </c:pt>
                <c:pt idx="455" formatCode="&quot;₹&quot;\ #,##0.00;#,##0.00\ \-&quot;₹&quot;;&quot;₹&quot;\ #,##0.00">
                  <c:v>69.28</c:v>
                </c:pt>
                <c:pt idx="456" formatCode="&quot;₹&quot;\ #,##0.00;#,##0.00\ \-&quot;₹&quot;;&quot;₹&quot;\ #,##0.00">
                  <c:v>11.33</c:v>
                </c:pt>
                <c:pt idx="457" formatCode="&quot;₹&quot;\ #,##0.00;#,##0.00\ \-&quot;₹&quot;;&quot;₹&quot;\ #,##0.00">
                  <c:v>143.52000000000001</c:v>
                </c:pt>
                <c:pt idx="458" formatCode="&quot;₹&quot;\ #,##0.00;#,##0.00\ \-&quot;₹&quot;;&quot;₹&quot;\ #,##0.00">
                  <c:v>167.35</c:v>
                </c:pt>
                <c:pt idx="460" formatCode="&quot;₹&quot;\ #,##0.00;#,##0.00\ \-&quot;₹&quot;;&quot;₹&quot;\ #,##0.00">
                  <c:v>56.17</c:v>
                </c:pt>
                <c:pt idx="461" formatCode="&quot;₹&quot;\ #,##0.00;#,##0.00\ \-&quot;₹&quot;;&quot;₹&quot;\ #,##0.00">
                  <c:v>6.22</c:v>
                </c:pt>
                <c:pt idx="462" formatCode="&quot;₹&quot;\ #,##0.00;#,##0.00\ \-&quot;₹&quot;;&quot;₹&quot;\ #,##0.00">
                  <c:v>60.16</c:v>
                </c:pt>
                <c:pt idx="464" formatCode="&quot;₹&quot;\ #,##0.00;#,##0.00\ \-&quot;₹&quot;;&quot;₹&quot;\ #,##0.00">
                  <c:v>36.4</c:v>
                </c:pt>
                <c:pt idx="465" formatCode="&quot;₹&quot;\ #,##0.00;#,##0.00\ \-&quot;₹&quot;;&quot;₹&quot;\ #,##0.00">
                  <c:v>25.19</c:v>
                </c:pt>
                <c:pt idx="466" formatCode="&quot;₹&quot;\ #,##0.00;#,##0.00\ \-&quot;₹&quot;;&quot;₹&quot;\ #,##0.00">
                  <c:v>91</c:v>
                </c:pt>
                <c:pt idx="467" formatCode="&quot;₹&quot;\ #,##0.00;#,##0.00\ \-&quot;₹&quot;;&quot;₹&quot;\ #,##0.00">
                  <c:v>13.99</c:v>
                </c:pt>
                <c:pt idx="468" formatCode="&quot;₹&quot;\ #,##0.00;#,##0.00\ \-&quot;₹&quot;;&quot;₹&quot;\ #,##0.00">
                  <c:v>68.84</c:v>
                </c:pt>
                <c:pt idx="469" formatCode="&quot;₹&quot;\ #,##0.00;#,##0.00\ \-&quot;₹&quot;;&quot;₹&quot;\ #,##0.00">
                  <c:v>39.51</c:v>
                </c:pt>
                <c:pt idx="470" formatCode="&quot;₹&quot;\ #,##0.00;#,##0.00\ \-&quot;₹&quot;;&quot;₹&quot;\ #,##0.00">
                  <c:v>60.37</c:v>
                </c:pt>
                <c:pt idx="471" formatCode="&quot;₹&quot;\ #,##0.00;#,##0.00\ \-&quot;₹&quot;;&quot;₹&quot;\ #,##0.00">
                  <c:v>10.98</c:v>
                </c:pt>
                <c:pt idx="472" formatCode="&quot;₹&quot;\ #,##0.00;#,##0.00\ \-&quot;₹&quot;;&quot;₹&quot;\ #,##0.00">
                  <c:v>46.57</c:v>
                </c:pt>
                <c:pt idx="473" formatCode="&quot;₹&quot;\ #,##0.00;#,##0.00\ \-&quot;₹&quot;;&quot;₹&quot;\ #,##0.00">
                  <c:v>8.99</c:v>
                </c:pt>
                <c:pt idx="474" formatCode="&quot;₹&quot;\ #,##0.00;#,##0.00\ \-&quot;₹&quot;;&quot;₹&quot;\ #,##0.00">
                  <c:v>14.63</c:v>
                </c:pt>
                <c:pt idx="475" formatCode="&quot;₹&quot;\ #,##0.00;#,##0.00\ \-&quot;₹&quot;;&quot;₹&quot;\ #,##0.00">
                  <c:v>6.86</c:v>
                </c:pt>
                <c:pt idx="476" formatCode="&quot;₹&quot;\ #,##0.00;#,##0.00\ \-&quot;₹&quot;;&quot;₹&quot;\ #,##0.00">
                  <c:v>42.29</c:v>
                </c:pt>
                <c:pt idx="478" formatCode="&quot;₹&quot;\ #,##0.00;#,##0.00\ \-&quot;₹&quot;;&quot;₹&quot;\ #,##0.00">
                  <c:v>42.55</c:v>
                </c:pt>
                <c:pt idx="479" formatCode="&quot;₹&quot;\ #,##0.00;#,##0.00\ \-&quot;₹&quot;;&quot;₹&quot;\ #,##0.00">
                  <c:v>1.99</c:v>
                </c:pt>
                <c:pt idx="480" formatCode="&quot;₹&quot;\ #,##0.00;#,##0.00\ \-&quot;₹&quot;;&quot;₹&quot;\ #,##0.00">
                  <c:v>12.05</c:v>
                </c:pt>
                <c:pt idx="481" formatCode="&quot;₹&quot;\ #,##0.00;#,##0.00\ \-&quot;₹&quot;;&quot;₹&quot;\ #,##0.00">
                  <c:v>0.94</c:v>
                </c:pt>
                <c:pt idx="482" formatCode="&quot;₹&quot;\ #,##0.00;#,##0.00\ \-&quot;₹&quot;;&quot;₹&quot;\ #,##0.00">
                  <c:v>27.04</c:v>
                </c:pt>
                <c:pt idx="483" formatCode="&quot;₹&quot;\ #,##0.00;#,##0.00\ \-&quot;₹&quot;;&quot;₹&quot;\ #,##0.00">
                  <c:v>19.75</c:v>
                </c:pt>
                <c:pt idx="485" formatCode="&quot;₹&quot;\ #,##0.00;#,##0.00\ \-&quot;₹&quot;;&quot;₹&quot;\ #,##0.00">
                  <c:v>85.86</c:v>
                </c:pt>
                <c:pt idx="486" formatCode="&quot;₹&quot;\ #,##0.00;#,##0.00\ \-&quot;₹&quot;;&quot;₹&quot;\ #,##0.00">
                  <c:v>11.91</c:v>
                </c:pt>
                <c:pt idx="488" formatCode="&quot;₹&quot;\ #,##0.00;#,##0.00\ \-&quot;₹&quot;;&quot;₹&quot;\ #,##0.00">
                  <c:v>109.53</c:v>
                </c:pt>
                <c:pt idx="490" formatCode="&quot;₹&quot;\ #,##0.00;#,##0.00\ \-&quot;₹&quot;;&quot;₹&quot;\ #,##0.00">
                  <c:v>22.72</c:v>
                </c:pt>
                <c:pt idx="491" formatCode="&quot;₹&quot;\ #,##0.00;#,##0.00\ \-&quot;₹&quot;;&quot;₹&quot;\ #,##0.00">
                  <c:v>44.5</c:v>
                </c:pt>
                <c:pt idx="492" formatCode="&quot;₹&quot;\ #,##0.00;#,##0.00\ \-&quot;₹&quot;;&quot;₹&quot;\ #,##0.00">
                  <c:v>1.99</c:v>
                </c:pt>
                <c:pt idx="493" formatCode="&quot;₹&quot;\ #,##0.00;#,##0.00\ \-&quot;₹&quot;;&quot;₹&quot;\ #,##0.00">
                  <c:v>99.19</c:v>
                </c:pt>
                <c:pt idx="494" formatCode="&quot;₹&quot;\ #,##0.00;#,##0.00\ \-&quot;₹&quot;;&quot;₹&quot;\ #,##0.00">
                  <c:v>18.739999999999998</c:v>
                </c:pt>
                <c:pt idx="496" formatCode="&quot;₹&quot;\ #,##0.00;#,##0.00\ \-&quot;₹&quot;;&quot;₹&quot;\ #,##0.00">
                  <c:v>132.55000000000001</c:v>
                </c:pt>
                <c:pt idx="497" formatCode="&quot;₹&quot;\ #,##0.00;#,##0.00\ \-&quot;₹&quot;;&quot;₹&quot;\ #,##0.00">
                  <c:v>40.97</c:v>
                </c:pt>
                <c:pt idx="500" formatCode="&quot;₹&quot;\ #,##0.00;#,##0.00\ \-&quot;₹&quot;;&quot;₹&quot;\ #,##0.00">
                  <c:v>35</c:v>
                </c:pt>
                <c:pt idx="502" formatCode="&quot;₹&quot;\ #,##0.00;#,##0.00\ \-&quot;₹&quot;;&quot;₹&quot;\ #,##0.00">
                  <c:v>45.62</c:v>
                </c:pt>
                <c:pt idx="503" formatCode="&quot;₹&quot;\ #,##0.00;#,##0.00\ \-&quot;₹&quot;;&quot;₹&quot;\ #,##0.00">
                  <c:v>31.69</c:v>
                </c:pt>
                <c:pt idx="504" formatCode="&quot;₹&quot;\ #,##0.00;#,##0.00\ \-&quot;₹&quot;;&quot;₹&quot;\ #,##0.00">
                  <c:v>9.4499999999999993</c:v>
                </c:pt>
                <c:pt idx="505" formatCode="&quot;₹&quot;\ #,##0.00;#,##0.00\ \-&quot;₹&quot;;&quot;₹&quot;\ #,##0.00">
                  <c:v>72.319999999999993</c:v>
                </c:pt>
                <c:pt idx="507" formatCode="&quot;₹&quot;\ #,##0.00;#,##0.00\ \-&quot;₹&quot;;&quot;₹&quot;\ #,##0.00">
                  <c:v>35.17</c:v>
                </c:pt>
                <c:pt idx="508" formatCode="&quot;₹&quot;\ #,##0.00;#,##0.00\ \-&quot;₹&quot;;&quot;₹&quot;\ #,##0.00">
                  <c:v>22.34</c:v>
                </c:pt>
                <c:pt idx="509" formatCode="&quot;₹&quot;\ #,##0.00;#,##0.00\ \-&quot;₹&quot;;&quot;₹&quot;\ #,##0.00">
                  <c:v>18.22</c:v>
                </c:pt>
                <c:pt idx="510" formatCode="&quot;₹&quot;\ #,##0.00;#,##0.00\ \-&quot;₹&quot;;&quot;₹&quot;\ #,##0.00">
                  <c:v>27.57</c:v>
                </c:pt>
                <c:pt idx="511" formatCode="&quot;₹&quot;\ #,##0.00;#,##0.00\ \-&quot;₹&quot;;&quot;₹&quot;\ #,##0.00">
                  <c:v>18.3</c:v>
                </c:pt>
                <c:pt idx="512" formatCode="&quot;₹&quot;\ #,##0.00;#,##0.00\ \-&quot;₹&quot;;&quot;₹&quot;\ #,##0.00">
                  <c:v>11.23</c:v>
                </c:pt>
                <c:pt idx="513" formatCode="&quot;₹&quot;\ #,##0.00;#,##0.00\ \-&quot;₹&quot;;&quot;₹&quot;\ #,##0.00">
                  <c:v>101.86</c:v>
                </c:pt>
                <c:pt idx="515" formatCode="&quot;₹&quot;\ #,##0.00;#,##0.00\ \-&quot;₹&quot;;&quot;₹&quot;\ #,##0.00">
                  <c:v>5.48</c:v>
                </c:pt>
                <c:pt idx="516" formatCode="&quot;₹&quot;\ #,##0.00;#,##0.00\ \-&quot;₹&quot;;&quot;₹&quot;\ #,##0.00">
                  <c:v>11.8</c:v>
                </c:pt>
                <c:pt idx="517" formatCode="&quot;₹&quot;\ #,##0.00;#,##0.00\ \-&quot;₹&quot;;&quot;₹&quot;\ #,##0.00">
                  <c:v>5.03</c:v>
                </c:pt>
                <c:pt idx="519" formatCode="&quot;₹&quot;\ #,##0.00;#,##0.00\ \-&quot;₹&quot;;&quot;₹&quot;\ #,##0.00">
                  <c:v>8.8800000000000008</c:v>
                </c:pt>
                <c:pt idx="520" formatCode="&quot;₹&quot;\ #,##0.00;#,##0.00\ \-&quot;₹&quot;;&quot;₹&quot;\ #,##0.00">
                  <c:v>48.55</c:v>
                </c:pt>
                <c:pt idx="521" formatCode="&quot;₹&quot;\ #,##0.00;#,##0.00\ \-&quot;₹&quot;;&quot;₹&quot;\ #,##0.00">
                  <c:v>27.94</c:v>
                </c:pt>
                <c:pt idx="522" formatCode="&quot;₹&quot;\ #,##0.00;#,##0.00\ \-&quot;₹&quot;;&quot;₹&quot;\ #,##0.00">
                  <c:v>55.69</c:v>
                </c:pt>
                <c:pt idx="525" formatCode="&quot;₹&quot;\ #,##0.00;#,##0.00\ \-&quot;₹&quot;;&quot;₹&quot;\ #,##0.00">
                  <c:v>59.87</c:v>
                </c:pt>
                <c:pt idx="526" formatCode="&quot;₹&quot;\ #,##0.00;#,##0.00\ \-&quot;₹&quot;;&quot;₹&quot;\ #,##0.00">
                  <c:v>14.09</c:v>
                </c:pt>
                <c:pt idx="527" formatCode="&quot;₹&quot;\ #,##0.00;#,##0.00\ \-&quot;₹&quot;;&quot;₹&quot;\ #,##0.00">
                  <c:v>13.05</c:v>
                </c:pt>
                <c:pt idx="528" formatCode="&quot;₹&quot;\ #,##0.00;#,##0.00\ \-&quot;₹&quot;;&quot;₹&quot;\ #,##0.00">
                  <c:v>28.81</c:v>
                </c:pt>
                <c:pt idx="529" formatCode="&quot;₹&quot;\ #,##0.00;#,##0.00\ \-&quot;₹&quot;;&quot;₹&quot;\ #,##0.00">
                  <c:v>5.26</c:v>
                </c:pt>
                <c:pt idx="531" formatCode="&quot;₹&quot;\ #,##0.00;#,##0.00\ \-&quot;₹&quot;;&quot;₹&quot;\ #,##0.00">
                  <c:v>43.59</c:v>
                </c:pt>
                <c:pt idx="532" formatCode="&quot;₹&quot;\ #,##0.00;#,##0.00\ \-&quot;₹&quot;;&quot;₹&quot;\ #,##0.00">
                  <c:v>30.15</c:v>
                </c:pt>
                <c:pt idx="533" formatCode="&quot;₹&quot;\ #,##0.00;#,##0.00\ \-&quot;₹&quot;;&quot;₹&quot;\ #,##0.00">
                  <c:v>24.18</c:v>
                </c:pt>
                <c:pt idx="534" formatCode="&quot;₹&quot;\ #,##0.00;#,##0.00\ \-&quot;₹&quot;;&quot;₹&quot;\ #,##0.00">
                  <c:v>141.56</c:v>
                </c:pt>
                <c:pt idx="535" formatCode="&quot;₹&quot;\ #,##0.00;#,##0.00\ \-&quot;₹&quot;;&quot;₹&quot;\ #,##0.00">
                  <c:v>13.45</c:v>
                </c:pt>
                <c:pt idx="536" formatCode="&quot;₹&quot;\ #,##0.00;#,##0.00\ \-&quot;₹&quot;;&quot;₹&quot;\ #,##0.00">
                  <c:v>43.51</c:v>
                </c:pt>
                <c:pt idx="537" formatCode="&quot;₹&quot;\ #,##0.00;#,##0.00\ \-&quot;₹&quot;;&quot;₹&quot;\ #,##0.00">
                  <c:v>214.91</c:v>
                </c:pt>
                <c:pt idx="538" formatCode="&quot;₹&quot;\ #,##0.00;#,##0.00\ \-&quot;₹&quot;;&quot;₹&quot;\ #,##0.00">
                  <c:v>0.83</c:v>
                </c:pt>
                <c:pt idx="539" formatCode="&quot;₹&quot;\ #,##0.00;#,##0.00\ \-&quot;₹&quot;;&quot;₹&quot;\ #,##0.00">
                  <c:v>9.32</c:v>
                </c:pt>
                <c:pt idx="541" formatCode="&quot;₹&quot;\ #,##0.00;#,##0.00\ \-&quot;₹&quot;;&quot;₹&quot;\ #,##0.00">
                  <c:v>38.26</c:v>
                </c:pt>
                <c:pt idx="542" formatCode="&quot;₹&quot;\ #,##0.00;#,##0.00\ \-&quot;₹&quot;;&quot;₹&quot;\ #,##0.00">
                  <c:v>5</c:v>
                </c:pt>
                <c:pt idx="543" formatCode="&quot;₹&quot;\ #,##0.00;#,##0.00\ \-&quot;₹&quot;;&quot;₹&quot;\ #,##0.00">
                  <c:v>14.49</c:v>
                </c:pt>
                <c:pt idx="545" formatCode="&quot;₹&quot;\ #,##0.00;#,##0.00\ \-&quot;₹&quot;;&quot;₹&quot;\ #,##0.00">
                  <c:v>13.57</c:v>
                </c:pt>
                <c:pt idx="546" formatCode="&quot;₹&quot;\ #,##0.00;#,##0.00\ \-&quot;₹&quot;;&quot;₹&quot;\ #,##0.00">
                  <c:v>92.04</c:v>
                </c:pt>
                <c:pt idx="547" formatCode="&quot;₹&quot;\ #,##0.00;#,##0.00\ \-&quot;₹&quot;;&quot;₹&quot;\ #,##0.00">
                  <c:v>9.08</c:v>
                </c:pt>
                <c:pt idx="548" formatCode="&quot;₹&quot;\ #,##0.00;#,##0.00\ \-&quot;₹&quot;;&quot;₹&quot;\ #,##0.00">
                  <c:v>17.36</c:v>
                </c:pt>
                <c:pt idx="550" formatCode="&quot;₹&quot;\ #,##0.00;#,##0.00\ \-&quot;₹&quot;;&quot;₹&quot;\ #,##0.00">
                  <c:v>36.630000000000003</c:v>
                </c:pt>
                <c:pt idx="551" formatCode="&quot;₹&quot;\ #,##0.00;#,##0.00\ \-&quot;₹&quot;;&quot;₹&quot;\ #,##0.00">
                  <c:v>16.29</c:v>
                </c:pt>
                <c:pt idx="552" formatCode="&quot;₹&quot;\ #,##0.00;#,##0.00\ \-&quot;₹&quot;;&quot;₹&quot;\ #,##0.00">
                  <c:v>72.13</c:v>
                </c:pt>
                <c:pt idx="553" formatCode="&quot;₹&quot;\ #,##0.00;#,##0.00\ \-&quot;₹&quot;;&quot;₹&quot;\ #,##0.00">
                  <c:v>5.89</c:v>
                </c:pt>
                <c:pt idx="554" formatCode="&quot;₹&quot;\ #,##0.00;#,##0.00\ \-&quot;₹&quot;;&quot;₹&quot;\ #,##0.00">
                  <c:v>73.58</c:v>
                </c:pt>
                <c:pt idx="556" formatCode="&quot;₹&quot;\ #,##0.00;#,##0.00\ \-&quot;₹&quot;;&quot;₹&quot;\ #,##0.00">
                  <c:v>97.84</c:v>
                </c:pt>
                <c:pt idx="557" formatCode="&quot;₹&quot;\ #,##0.00;#,##0.00\ \-&quot;₹&quot;;&quot;₹&quot;\ #,##0.00">
                  <c:v>15.82</c:v>
                </c:pt>
                <c:pt idx="558" formatCode="&quot;₹&quot;\ #,##0.00;#,##0.00\ \-&quot;₹&quot;;&quot;₹&quot;\ #,##0.00">
                  <c:v>8.77</c:v>
                </c:pt>
                <c:pt idx="560" formatCode="&quot;₹&quot;\ #,##0.00;#,##0.00\ \-&quot;₹&quot;;&quot;₹&quot;\ #,##0.00">
                  <c:v>14.56</c:v>
                </c:pt>
                <c:pt idx="561" formatCode="&quot;₹&quot;\ #,##0.00;#,##0.00\ \-&quot;₹&quot;;&quot;₹&quot;\ #,##0.00">
                  <c:v>68.459999999999994</c:v>
                </c:pt>
                <c:pt idx="562" formatCode="&quot;₹&quot;\ #,##0.00;#,##0.00\ \-&quot;₹&quot;;&quot;₹&quot;\ #,##0.00">
                  <c:v>1.99</c:v>
                </c:pt>
                <c:pt idx="563" formatCode="&quot;₹&quot;\ #,##0.00;#,##0.00\ \-&quot;₹&quot;;&quot;₹&quot;\ #,##0.00">
                  <c:v>11.2</c:v>
                </c:pt>
                <c:pt idx="564" formatCode="&quot;₹&quot;\ #,##0.00;#,##0.00\ \-&quot;₹&quot;;&quot;₹&quot;\ #,##0.00">
                  <c:v>59.47</c:v>
                </c:pt>
                <c:pt idx="566" formatCode="&quot;₹&quot;\ #,##0.00;#,##0.00\ \-&quot;₹&quot;;&quot;₹&quot;\ #,##0.00">
                  <c:v>38.549999999999997</c:v>
                </c:pt>
                <c:pt idx="567" formatCode="&quot;₹&quot;\ #,##0.00;#,##0.00\ \-&quot;₹&quot;;&quot;₹&quot;\ #,##0.00">
                  <c:v>90.15</c:v>
                </c:pt>
                <c:pt idx="569" formatCode="&quot;₹&quot;\ #,##0.00;#,##0.00\ \-&quot;₹&quot;;&quot;₹&quot;\ #,##0.00">
                  <c:v>83.96</c:v>
                </c:pt>
                <c:pt idx="570" formatCode="&quot;₹&quot;\ #,##0.00;#,##0.00\ \-&quot;₹&quot;;&quot;₹&quot;\ #,##0.00">
                  <c:v>51.96</c:v>
                </c:pt>
                <c:pt idx="571" formatCode="&quot;₹&quot;\ #,##0.00;#,##0.00\ \-&quot;₹&quot;;&quot;₹&quot;\ #,##0.00">
                  <c:v>33.1</c:v>
                </c:pt>
                <c:pt idx="573" formatCode="&quot;₹&quot;\ #,##0.00;#,##0.00\ \-&quot;₹&quot;;&quot;₹&quot;\ #,##0.00">
                  <c:v>50.61</c:v>
                </c:pt>
                <c:pt idx="575" formatCode="&quot;₹&quot;\ #,##0.00;#,##0.00\ \-&quot;₹&quot;;&quot;₹&quot;\ #,##0.00">
                  <c:v>44.03</c:v>
                </c:pt>
                <c:pt idx="577" formatCode="&quot;₹&quot;\ #,##0.00;#,##0.00\ \-&quot;₹&quot;;&quot;₹&quot;\ #,##0.00">
                  <c:v>10.76</c:v>
                </c:pt>
                <c:pt idx="578" formatCode="&quot;₹&quot;\ #,##0.00;#,##0.00\ \-&quot;₹&quot;;&quot;₹&quot;\ #,##0.00">
                  <c:v>5.29</c:v>
                </c:pt>
                <c:pt idx="579" formatCode="&quot;₹&quot;\ #,##0.00;#,##0.00\ \-&quot;₹&quot;;&quot;₹&quot;\ #,##0.00">
                  <c:v>86.3</c:v>
                </c:pt>
                <c:pt idx="580" formatCode="&quot;₹&quot;\ #,##0.00;#,##0.00\ \-&quot;₹&quot;;&quot;₹&quot;\ #,##0.00">
                  <c:v>3.87</c:v>
                </c:pt>
                <c:pt idx="581" formatCode="&quot;₹&quot;\ #,##0.00;#,##0.00\ \-&quot;₹&quot;;&quot;₹&quot;\ #,##0.00">
                  <c:v>89.02</c:v>
                </c:pt>
                <c:pt idx="582" formatCode="&quot;₹&quot;\ #,##0.00;#,##0.00\ \-&quot;₹&quot;;&quot;₹&quot;\ #,##0.00">
                  <c:v>41.37</c:v>
                </c:pt>
                <c:pt idx="583" formatCode="&quot;₹&quot;\ #,##0.00;#,##0.00\ \-&quot;₹&quot;;&quot;₹&quot;\ #,##0.00">
                  <c:v>11.23</c:v>
                </c:pt>
                <c:pt idx="584" formatCode="&quot;₹&quot;\ #,##0.00;#,##0.00\ \-&quot;₹&quot;;&quot;₹&quot;\ #,##0.00">
                  <c:v>0.7</c:v>
                </c:pt>
                <c:pt idx="585" formatCode="&quot;₹&quot;\ #,##0.00;#,##0.00\ \-&quot;₹&quot;;&quot;₹&quot;\ #,##0.00">
                  <c:v>19.989999999999998</c:v>
                </c:pt>
                <c:pt idx="586" formatCode="&quot;₹&quot;\ #,##0.00;#,##0.00\ \-&quot;₹&quot;;&quot;₹&quot;\ #,##0.00">
                  <c:v>9.73</c:v>
                </c:pt>
                <c:pt idx="587" formatCode="&quot;₹&quot;\ #,##0.00;#,##0.00\ \-&quot;₹&quot;;&quot;₹&quot;\ #,##0.00">
                  <c:v>11.98</c:v>
                </c:pt>
                <c:pt idx="588" formatCode="&quot;₹&quot;\ #,##0.00;#,##0.00\ \-&quot;₹&quot;;&quot;₹&quot;\ #,##0.00">
                  <c:v>1.49</c:v>
                </c:pt>
                <c:pt idx="589" formatCode="&quot;₹&quot;\ #,##0.00;#,##0.00\ \-&quot;₹&quot;;&quot;₹&quot;\ #,##0.00">
                  <c:v>8.99</c:v>
                </c:pt>
                <c:pt idx="590" formatCode="&quot;₹&quot;\ #,##0.00;#,##0.00\ \-&quot;₹&quot;;&quot;₹&quot;\ #,##0.00">
                  <c:v>65.459999999999994</c:v>
                </c:pt>
                <c:pt idx="591" formatCode="&quot;₹&quot;\ #,##0.00;#,##0.00\ \-&quot;₹&quot;;&quot;₹&quot;\ #,##0.00">
                  <c:v>4.93</c:v>
                </c:pt>
                <c:pt idx="592" formatCode="&quot;₹&quot;\ #,##0.00;#,##0.00\ \-&quot;₹&quot;;&quot;₹&quot;\ #,##0.00">
                  <c:v>59.93</c:v>
                </c:pt>
                <c:pt idx="593" formatCode="&quot;₹&quot;\ #,##0.00;#,##0.00\ \-&quot;₹&quot;;&quot;₹&quot;\ #,##0.00">
                  <c:v>8.82</c:v>
                </c:pt>
                <c:pt idx="595" formatCode="&quot;₹&quot;\ #,##0.00;#,##0.00\ \-&quot;₹&quot;;&quot;₹&quot;\ #,##0.00">
                  <c:v>5.8</c:v>
                </c:pt>
                <c:pt idx="597" formatCode="&quot;₹&quot;\ #,##0.00;#,##0.00\ \-&quot;₹&quot;;&quot;₹&quot;\ #,##0.00">
                  <c:v>15.01</c:v>
                </c:pt>
                <c:pt idx="599" formatCode="&quot;₹&quot;\ #,##0.00;#,##0.00\ \-&quot;₹&quot;;&quot;₹&quot;\ #,##0.00">
                  <c:v>38.99</c:v>
                </c:pt>
                <c:pt idx="600" formatCode="&quot;₹&quot;\ #,##0.00;#,##0.00\ \-&quot;₹&quot;;&quot;₹&quot;\ #,##0.00">
                  <c:v>86.33</c:v>
                </c:pt>
                <c:pt idx="601" formatCode="&quot;₹&quot;\ #,##0.00;#,##0.00\ \-&quot;₹&quot;;&quot;₹&quot;\ #,##0.00">
                  <c:v>83.07</c:v>
                </c:pt>
                <c:pt idx="603" formatCode="&quot;₹&quot;\ #,##0.00;#,##0.00\ \-&quot;₹&quot;;&quot;₹&quot;\ #,##0.00">
                  <c:v>9.2799999999999994</c:v>
                </c:pt>
                <c:pt idx="604" formatCode="&quot;₹&quot;\ #,##0.00;#,##0.00\ \-&quot;₹&quot;;&quot;₹&quot;\ #,##0.00">
                  <c:v>85.56</c:v>
                </c:pt>
                <c:pt idx="605" formatCode="&quot;₹&quot;\ #,##0.00;#,##0.00\ \-&quot;₹&quot;;&quot;₹&quot;\ #,##0.00">
                  <c:v>64.650000000000006</c:v>
                </c:pt>
                <c:pt idx="607" formatCode="&quot;₹&quot;\ #,##0.00;#,##0.00\ \-&quot;₹&quot;;&quot;₹&quot;\ #,##0.00">
                  <c:v>37.36</c:v>
                </c:pt>
                <c:pt idx="608" formatCode="&quot;₹&quot;\ #,##0.00;#,##0.00\ \-&quot;₹&quot;;&quot;₹&quot;\ #,##0.00">
                  <c:v>37.43</c:v>
                </c:pt>
                <c:pt idx="609" formatCode="&quot;₹&quot;\ #,##0.00;#,##0.00\ \-&quot;₹&quot;;&quot;₹&quot;\ #,##0.00">
                  <c:v>70.59</c:v>
                </c:pt>
                <c:pt idx="610" formatCode="&quot;₹&quot;\ #,##0.00;#,##0.00\ \-&quot;₹&quot;;&quot;₹&quot;\ #,##0.00">
                  <c:v>11.95</c:v>
                </c:pt>
                <c:pt idx="611" formatCode="&quot;₹&quot;\ #,##0.00;#,##0.00\ \-&quot;₹&quot;;&quot;₹&quot;\ #,##0.00">
                  <c:v>24.49</c:v>
                </c:pt>
                <c:pt idx="612" formatCode="&quot;₹&quot;\ #,##0.00;#,##0.00\ \-&quot;₹&quot;;&quot;₹&quot;\ #,##0.00">
                  <c:v>115.12</c:v>
                </c:pt>
                <c:pt idx="614" formatCode="&quot;₹&quot;\ #,##0.00;#,##0.00\ \-&quot;₹&quot;;&quot;₹&quot;\ #,##0.00">
                  <c:v>3.16</c:v>
                </c:pt>
                <c:pt idx="615" formatCode="&quot;₹&quot;\ #,##0.00;#,##0.00\ \-&quot;₹&quot;;&quot;₹&quot;\ #,##0.00">
                  <c:v>1.49</c:v>
                </c:pt>
                <c:pt idx="616" formatCode="&quot;₹&quot;\ #,##0.00;#,##0.00\ \-&quot;₹&quot;;&quot;₹&quot;\ #,##0.00">
                  <c:v>48.45</c:v>
                </c:pt>
                <c:pt idx="617" formatCode="&quot;₹&quot;\ #,##0.00;#,##0.00\ \-&quot;₹&quot;;&quot;₹&quot;\ #,##0.00">
                  <c:v>26.9</c:v>
                </c:pt>
                <c:pt idx="618" formatCode="&quot;₹&quot;\ #,##0.00;#,##0.00\ \-&quot;₹&quot;;&quot;₹&quot;\ #,##0.00">
                  <c:v>42.45</c:v>
                </c:pt>
                <c:pt idx="619" formatCode="&quot;₹&quot;\ #,##0.00;#,##0.00\ \-&quot;₹&quot;;&quot;₹&quot;\ #,##0.00">
                  <c:v>7.87</c:v>
                </c:pt>
                <c:pt idx="621" formatCode="&quot;₹&quot;\ #,##0.00;#,##0.00\ \-&quot;₹&quot;;&quot;₹&quot;\ #,##0.00">
                  <c:v>31.55</c:v>
                </c:pt>
                <c:pt idx="622" formatCode="&quot;₹&quot;\ #,##0.00;#,##0.00\ \-&quot;₹&quot;;&quot;₹&quot;\ #,##0.00">
                  <c:v>12.99</c:v>
                </c:pt>
                <c:pt idx="623" formatCode="&quot;₹&quot;\ #,##0.00;#,##0.00\ \-&quot;₹&quot;;&quot;₹&quot;\ #,##0.00">
                  <c:v>19.989999999999998</c:v>
                </c:pt>
                <c:pt idx="624" formatCode="&quot;₹&quot;\ #,##0.00;#,##0.00\ \-&quot;₹&quot;;&quot;₹&quot;\ #,##0.00">
                  <c:v>98.11</c:v>
                </c:pt>
                <c:pt idx="625" formatCode="&quot;₹&quot;\ #,##0.00;#,##0.00\ \-&quot;₹&quot;;&quot;₹&quot;\ #,##0.00">
                  <c:v>121.04</c:v>
                </c:pt>
                <c:pt idx="626" formatCode="&quot;₹&quot;\ #,##0.00;#,##0.00\ \-&quot;₹&quot;;&quot;₹&quot;\ #,##0.00">
                  <c:v>6.04</c:v>
                </c:pt>
                <c:pt idx="627" formatCode="&quot;₹&quot;\ #,##0.00;#,##0.00\ \-&quot;₹&quot;;&quot;₹&quot;\ #,##0.00">
                  <c:v>39.97</c:v>
                </c:pt>
                <c:pt idx="629" formatCode="&quot;₹&quot;\ #,##0.00;#,##0.00\ \-&quot;₹&quot;;&quot;₹&quot;\ #,##0.00">
                  <c:v>29.66</c:v>
                </c:pt>
                <c:pt idx="630" formatCode="&quot;₹&quot;\ #,##0.00;#,##0.00\ \-&quot;₹&quot;;&quot;₹&quot;\ #,##0.00">
                  <c:v>9.6</c:v>
                </c:pt>
                <c:pt idx="631" formatCode="&quot;₹&quot;\ #,##0.00;#,##0.00\ \-&quot;₹&quot;;&quot;₹&quot;\ #,##0.00">
                  <c:v>71.77</c:v>
                </c:pt>
                <c:pt idx="632" formatCode="&quot;₹&quot;\ #,##0.00;#,##0.00\ \-&quot;₹&quot;;&quot;₹&quot;\ #,##0.00">
                  <c:v>25.3</c:v>
                </c:pt>
                <c:pt idx="633" formatCode="&quot;₹&quot;\ #,##0.00;#,##0.00\ \-&quot;₹&quot;;&quot;₹&quot;\ #,##0.00">
                  <c:v>4.2</c:v>
                </c:pt>
                <c:pt idx="634" formatCode="&quot;₹&quot;\ #,##0.00;#,##0.00\ \-&quot;₹&quot;;&quot;₹&quot;\ #,##0.00">
                  <c:v>127.17</c:v>
                </c:pt>
                <c:pt idx="637" formatCode="&quot;₹&quot;\ #,##0.00;#,##0.00\ \-&quot;₹&quot;;&quot;₹&quot;\ #,##0.00">
                  <c:v>18.57</c:v>
                </c:pt>
                <c:pt idx="638" formatCode="&quot;₹&quot;\ #,##0.00;#,##0.00\ \-&quot;₹&quot;;&quot;₹&quot;\ #,##0.00">
                  <c:v>65.77</c:v>
                </c:pt>
                <c:pt idx="640" formatCode="&quot;₹&quot;\ #,##0.00;#,##0.00\ \-&quot;₹&quot;;&quot;₹&quot;\ #,##0.00">
                  <c:v>44.92</c:v>
                </c:pt>
                <c:pt idx="641" formatCode="&quot;₹&quot;\ #,##0.00;#,##0.00\ \-&quot;₹&quot;;&quot;₹&quot;\ #,##0.00">
                  <c:v>45</c:v>
                </c:pt>
                <c:pt idx="642" formatCode="&quot;₹&quot;\ #,##0.00;#,##0.00\ \-&quot;₹&quot;;&quot;₹&quot;\ #,##0.00">
                  <c:v>5.34</c:v>
                </c:pt>
                <c:pt idx="643" formatCode="&quot;₹&quot;\ #,##0.00;#,##0.00\ \-&quot;₹&quot;;&quot;₹&quot;\ #,##0.00">
                  <c:v>6.22</c:v>
                </c:pt>
                <c:pt idx="645" formatCode="&quot;₹&quot;\ #,##0.00;#,##0.00\ \-&quot;₹&quot;;&quot;₹&quot;\ #,##0.00">
                  <c:v>4.97</c:v>
                </c:pt>
                <c:pt idx="646" formatCode="&quot;₹&quot;\ #,##0.00;#,##0.00\ \-&quot;₹&quot;;&quot;₹&quot;\ #,##0.00">
                  <c:v>12.3</c:v>
                </c:pt>
                <c:pt idx="649" formatCode="&quot;₹&quot;\ #,##0.00;#,##0.00\ \-&quot;₹&quot;;&quot;₹&quot;\ #,##0.00">
                  <c:v>10.48</c:v>
                </c:pt>
                <c:pt idx="650" formatCode="&quot;₹&quot;\ #,##0.00;#,##0.00\ \-&quot;₹&quot;;&quot;₹&quot;\ #,##0.00">
                  <c:v>72.900000000000006</c:v>
                </c:pt>
                <c:pt idx="651" formatCode="&quot;₹&quot;\ #,##0.00;#,##0.00\ \-&quot;₹&quot;;&quot;₹&quot;\ #,##0.00">
                  <c:v>1.99</c:v>
                </c:pt>
                <c:pt idx="652" formatCode="&quot;₹&quot;\ #,##0.00;#,##0.00\ \-&quot;₹&quot;;&quot;₹&quot;\ #,##0.00">
                  <c:v>3.16</c:v>
                </c:pt>
                <c:pt idx="653" formatCode="&quot;₹&quot;\ #,##0.00;#,##0.00\ \-&quot;₹&quot;;&quot;₹&quot;\ #,##0.00">
                  <c:v>14.71</c:v>
                </c:pt>
                <c:pt idx="655" formatCode="&quot;₹&quot;\ #,##0.00;#,##0.00\ \-&quot;₹&quot;;&quot;₹&quot;\ #,##0.00">
                  <c:v>32.130000000000003</c:v>
                </c:pt>
                <c:pt idx="656" formatCode="&quot;₹&quot;\ #,##0.00;#,##0.00\ \-&quot;₹&quot;;&quot;₹&quot;\ #,##0.00">
                  <c:v>44.15</c:v>
                </c:pt>
                <c:pt idx="658" formatCode="&quot;₹&quot;\ #,##0.00;#,##0.00\ \-&quot;₹&quot;;&quot;₹&quot;\ #,##0.00">
                  <c:v>44.48</c:v>
                </c:pt>
                <c:pt idx="659" formatCode="&quot;₹&quot;\ #,##0.00;#,##0.00\ \-&quot;₹&quot;;&quot;₹&quot;\ #,##0.00">
                  <c:v>149.96</c:v>
                </c:pt>
                <c:pt idx="660" formatCode="&quot;₹&quot;\ #,##0.00;#,##0.00\ \-&quot;₹&quot;;&quot;₹&quot;\ #,##0.00">
                  <c:v>4.99</c:v>
                </c:pt>
                <c:pt idx="661" formatCode="&quot;₹&quot;\ #,##0.00;#,##0.00\ \-&quot;₹&quot;;&quot;₹&quot;\ #,##0.00">
                  <c:v>17.29</c:v>
                </c:pt>
                <c:pt idx="662" formatCode="&quot;₹&quot;\ #,##0.00;#,##0.00\ \-&quot;₹&quot;;&quot;₹&quot;\ #,##0.00">
                  <c:v>6.35</c:v>
                </c:pt>
                <c:pt idx="663" formatCode="&quot;₹&quot;\ #,##0.00;#,##0.00\ \-&quot;₹&quot;;&quot;₹&quot;\ #,##0.00">
                  <c:v>26.94</c:v>
                </c:pt>
                <c:pt idx="665" formatCode="&quot;₹&quot;\ #,##0.00;#,##0.00\ \-&quot;₹&quot;;&quot;₹&quot;\ #,##0.00">
                  <c:v>34.950000000000003</c:v>
                </c:pt>
                <c:pt idx="666" formatCode="&quot;₹&quot;\ #,##0.00;#,##0.00\ \-&quot;₹&quot;;&quot;₹&quot;\ #,##0.00">
                  <c:v>101.75</c:v>
                </c:pt>
                <c:pt idx="667" formatCode="&quot;₹&quot;\ #,##0.00;#,##0.00\ \-&quot;₹&quot;;&quot;₹&quot;\ #,##0.00">
                  <c:v>29.22</c:v>
                </c:pt>
                <c:pt idx="668" formatCode="&quot;₹&quot;\ #,##0.00;#,##0.00\ \-&quot;₹&quot;;&quot;₹&quot;\ #,##0.00">
                  <c:v>152.83000000000001</c:v>
                </c:pt>
                <c:pt idx="669" formatCode="&quot;₹&quot;\ #,##0.00;#,##0.00\ \-&quot;₹&quot;;&quot;₹&quot;\ #,##0.00">
                  <c:v>17.63</c:v>
                </c:pt>
                <c:pt idx="672" formatCode="&quot;₹&quot;\ #,##0.00;#,##0.00\ \-&quot;₹&quot;;&quot;₹&quot;\ #,##0.00">
                  <c:v>26.09</c:v>
                </c:pt>
                <c:pt idx="673" formatCode="&quot;₹&quot;\ #,##0.00;#,##0.00\ \-&quot;₹&quot;;&quot;₹&quot;\ #,##0.00">
                  <c:v>13.98</c:v>
                </c:pt>
                <c:pt idx="674" formatCode="&quot;₹&quot;\ #,##0.00;#,##0.00\ \-&quot;₹&quot;;&quot;₹&quot;\ #,##0.00">
                  <c:v>86.27</c:v>
                </c:pt>
                <c:pt idx="675" formatCode="&quot;₹&quot;\ #,##0.00;#,##0.00\ \-&quot;₹&quot;;&quot;₹&quot;\ #,##0.00">
                  <c:v>5.14</c:v>
                </c:pt>
                <c:pt idx="677" formatCode="&quot;₹&quot;\ #,##0.00;#,##0.00\ \-&quot;₹&quot;;&quot;₹&quot;\ #,##0.00">
                  <c:v>22.55</c:v>
                </c:pt>
                <c:pt idx="678" formatCode="&quot;₹&quot;\ #,##0.00;#,##0.00\ \-&quot;₹&quot;;&quot;₹&quot;\ #,##0.00">
                  <c:v>60</c:v>
                </c:pt>
                <c:pt idx="679" formatCode="&quot;₹&quot;\ #,##0.00;#,##0.00\ \-&quot;₹&quot;;&quot;₹&quot;\ #,##0.00">
                  <c:v>6.22</c:v>
                </c:pt>
                <c:pt idx="680" formatCode="&quot;₹&quot;\ #,##0.00;#,##0.00\ \-&quot;₹&quot;;&quot;₹&quot;\ #,##0.00">
                  <c:v>19.690000000000001</c:v>
                </c:pt>
                <c:pt idx="682" formatCode="&quot;₹&quot;\ #,##0.00;#,##0.00\ \-&quot;₹&quot;;&quot;₹&quot;\ #,##0.00">
                  <c:v>16.989999999999998</c:v>
                </c:pt>
                <c:pt idx="683" formatCode="&quot;₹&quot;\ #,##0.00;#,##0.00\ \-&quot;₹&quot;;&quot;₹&quot;\ #,##0.00">
                  <c:v>211.12</c:v>
                </c:pt>
                <c:pt idx="684" formatCode="&quot;₹&quot;\ #,##0.00;#,##0.00\ \-&quot;₹&quot;;&quot;₹&quot;\ #,##0.00">
                  <c:v>9.5399999999999991</c:v>
                </c:pt>
                <c:pt idx="685" formatCode="&quot;₹&quot;\ #,##0.00;#,##0.00\ \-&quot;₹&quot;;&quot;₹&quot;\ #,##0.00">
                  <c:v>137.47</c:v>
                </c:pt>
                <c:pt idx="687" formatCode="&quot;₹&quot;\ #,##0.00;#,##0.00\ \-&quot;₹&quot;;&quot;₹&quot;\ #,##0.00">
                  <c:v>82.55</c:v>
                </c:pt>
                <c:pt idx="689" formatCode="&quot;₹&quot;\ #,##0.00;#,##0.00\ \-&quot;₹&quot;;&quot;₹&quot;\ #,##0.00">
                  <c:v>40.76</c:v>
                </c:pt>
                <c:pt idx="690" formatCode="&quot;₹&quot;\ #,##0.00;#,##0.00\ \-&quot;₹&quot;;&quot;₹&quot;\ #,##0.00">
                  <c:v>38.369999999999997</c:v>
                </c:pt>
                <c:pt idx="691" formatCode="&quot;₹&quot;\ #,##0.00;#,##0.00\ \-&quot;₹&quot;;&quot;₹&quot;\ #,##0.00">
                  <c:v>1.99</c:v>
                </c:pt>
                <c:pt idx="692" formatCode="&quot;₹&quot;\ #,##0.00;#,##0.00\ \-&quot;₹&quot;;&quot;₹&quot;\ #,##0.00">
                  <c:v>2</c:v>
                </c:pt>
                <c:pt idx="693" formatCode="&quot;₹&quot;\ #,##0.00;#,##0.00\ \-&quot;₹&quot;;&quot;₹&quot;\ #,##0.00">
                  <c:v>14.52</c:v>
                </c:pt>
                <c:pt idx="694" formatCode="&quot;₹&quot;\ #,##0.00;#,##0.00\ \-&quot;₹&quot;;&quot;₹&quot;\ #,##0.00">
                  <c:v>29.17</c:v>
                </c:pt>
                <c:pt idx="695" formatCode="&quot;₹&quot;\ #,##0.00;#,##0.00\ \-&quot;₹&quot;;&quot;₹&quot;\ #,##0.00">
                  <c:v>102.05</c:v>
                </c:pt>
                <c:pt idx="698" formatCode="&quot;₹&quot;\ #,##0.00;#,##0.00\ \-&quot;₹&quot;;&quot;₹&quot;\ #,##0.00">
                  <c:v>51.86</c:v>
                </c:pt>
                <c:pt idx="699" formatCode="&quot;₹&quot;\ #,##0.00;#,##0.00\ \-&quot;₹&quot;;&quot;₹&quot;\ #,##0.00">
                  <c:v>12.75</c:v>
                </c:pt>
                <c:pt idx="700" formatCode="&quot;₹&quot;\ #,##0.00;#,##0.00\ \-&quot;₹&quot;;&quot;₹&quot;\ #,##0.00">
                  <c:v>46.56</c:v>
                </c:pt>
                <c:pt idx="702" formatCode="&quot;₹&quot;\ #,##0.00;#,##0.00\ \-&quot;₹&quot;;&quot;₹&quot;\ #,##0.00">
                  <c:v>10.82</c:v>
                </c:pt>
                <c:pt idx="703" formatCode="&quot;₹&quot;\ #,##0.00;#,##0.00\ \-&quot;₹&quot;;&quot;₹&quot;\ #,##0.00">
                  <c:v>29.64</c:v>
                </c:pt>
                <c:pt idx="704" formatCode="&quot;₹&quot;\ #,##0.00;#,##0.00\ \-&quot;₹&quot;;&quot;₹&quot;\ #,##0.00">
                  <c:v>23.15</c:v>
                </c:pt>
                <c:pt idx="705" formatCode="&quot;₹&quot;\ #,##0.00;#,##0.00\ \-&quot;₹&quot;;&quot;₹&quot;\ #,##0.00">
                  <c:v>5.43</c:v>
                </c:pt>
                <c:pt idx="706" formatCode="&quot;₹&quot;\ #,##0.00;#,##0.00\ \-&quot;₹&quot;;&quot;₹&quot;\ #,##0.00">
                  <c:v>87.69</c:v>
                </c:pt>
                <c:pt idx="707" formatCode="&quot;₹&quot;\ #,##0.00;#,##0.00\ \-&quot;₹&quot;;&quot;₹&quot;\ #,##0.00">
                  <c:v>99.5</c:v>
                </c:pt>
                <c:pt idx="708" formatCode="&quot;₹&quot;\ #,##0.00;#,##0.00\ \-&quot;₹&quot;;&quot;₹&quot;\ #,##0.00">
                  <c:v>17.36</c:v>
                </c:pt>
                <c:pt idx="709" formatCode="&quot;₹&quot;\ #,##0.00;#,##0.00\ \-&quot;₹&quot;;&quot;₹&quot;\ #,##0.00">
                  <c:v>42.86</c:v>
                </c:pt>
                <c:pt idx="711" formatCode="&quot;₹&quot;\ #,##0.00;#,##0.00\ \-&quot;₹&quot;;&quot;₹&quot;\ #,##0.00">
                  <c:v>75.73</c:v>
                </c:pt>
                <c:pt idx="712" formatCode="&quot;₹&quot;\ #,##0.00;#,##0.00\ \-&quot;₹&quot;;&quot;₹&quot;\ #,##0.00">
                  <c:v>4.7</c:v>
                </c:pt>
                <c:pt idx="713" formatCode="&quot;₹&quot;\ #,##0.00;#,##0.00\ \-&quot;₹&quot;;&quot;₹&quot;\ #,##0.00">
                  <c:v>10.74</c:v>
                </c:pt>
                <c:pt idx="714" formatCode="&quot;₹&quot;\ #,##0.00;#,##0.00\ \-&quot;₹&quot;;&quot;₹&quot;\ #,##0.00">
                  <c:v>26.92</c:v>
                </c:pt>
                <c:pt idx="715" formatCode="&quot;₹&quot;\ #,##0.00;#,##0.00\ \-&quot;₹&quot;;&quot;₹&quot;\ #,##0.00">
                  <c:v>21.84</c:v>
                </c:pt>
                <c:pt idx="716" formatCode="&quot;₹&quot;\ #,##0.00;#,##0.00\ \-&quot;₹&quot;;&quot;₹&quot;\ #,##0.00">
                  <c:v>43.71</c:v>
                </c:pt>
                <c:pt idx="717" formatCode="&quot;₹&quot;\ #,##0.00;#,##0.00\ \-&quot;₹&quot;;&quot;₹&quot;\ #,##0.00">
                  <c:v>118.64</c:v>
                </c:pt>
                <c:pt idx="720" formatCode="&quot;₹&quot;\ #,##0.00;#,##0.00\ \-&quot;₹&quot;;&quot;₹&quot;\ #,##0.00">
                  <c:v>35.409999999999997</c:v>
                </c:pt>
                <c:pt idx="722" formatCode="&quot;₹&quot;\ #,##0.00;#,##0.00\ \-&quot;₹&quot;;&quot;₹&quot;\ #,##0.00">
                  <c:v>74.95</c:v>
                </c:pt>
                <c:pt idx="724" formatCode="&quot;₹&quot;\ #,##0.00;#,##0.00\ \-&quot;₹&quot;;&quot;₹&quot;\ #,##0.00">
                  <c:v>22.18</c:v>
                </c:pt>
                <c:pt idx="725" formatCode="&quot;₹&quot;\ #,##0.00;#,##0.00\ \-&quot;₹&quot;;&quot;₹&quot;\ #,##0.00">
                  <c:v>38.75</c:v>
                </c:pt>
                <c:pt idx="726" formatCode="&quot;₹&quot;\ #,##0.00;#,##0.00\ \-&quot;₹&quot;;&quot;₹&quot;\ #,##0.00">
                  <c:v>14.82</c:v>
                </c:pt>
                <c:pt idx="729" formatCode="&quot;₹&quot;\ #,##0.00;#,##0.00\ \-&quot;₹&quot;;&quot;₹&quot;\ #,##0.00">
                  <c:v>69.23</c:v>
                </c:pt>
                <c:pt idx="730" formatCode="&quot;₹&quot;\ #,##0.00;#,##0.00\ \-&quot;₹&quot;;&quot;₹&quot;\ #,##0.00">
                  <c:v>35.9</c:v>
                </c:pt>
                <c:pt idx="731" formatCode="&quot;₹&quot;\ #,##0.00;#,##0.00\ \-&quot;₹&quot;;&quot;₹&quot;\ #,##0.00">
                  <c:v>80.37</c:v>
                </c:pt>
                <c:pt idx="732" formatCode="&quot;₹&quot;\ #,##0.00;#,##0.00\ \-&quot;₹&quot;;&quot;₹&quot;\ #,##0.00">
                  <c:v>205.29</c:v>
                </c:pt>
                <c:pt idx="733" formatCode="&quot;₹&quot;\ #,##0.00;#,##0.00\ \-&quot;₹&quot;;&quot;₹&quot;\ #,##0.00">
                  <c:v>0.71</c:v>
                </c:pt>
                <c:pt idx="734" formatCode="&quot;₹&quot;\ #,##0.00;#,##0.00\ \-&quot;₹&quot;;&quot;₹&quot;\ #,##0.00">
                  <c:v>34.56</c:v>
                </c:pt>
                <c:pt idx="735" formatCode="&quot;₹&quot;\ #,##0.00;#,##0.00\ \-&quot;₹&quot;;&quot;₹&quot;\ #,##0.00">
                  <c:v>51.82</c:v>
                </c:pt>
                <c:pt idx="736" formatCode="&quot;₹&quot;\ #,##0.00;#,##0.00\ \-&quot;₹&quot;;&quot;₹&quot;\ #,##0.00">
                  <c:v>51.92</c:v>
                </c:pt>
                <c:pt idx="737" formatCode="&quot;₹&quot;\ #,##0.00;#,##0.00\ \-&quot;₹&quot;;&quot;₹&quot;\ #,##0.00">
                  <c:v>69.489999999999995</c:v>
                </c:pt>
                <c:pt idx="739" formatCode="&quot;₹&quot;\ #,##0.00;#,##0.00\ \-&quot;₹&quot;;&quot;₹&quot;\ #,##0.00">
                  <c:v>46.62</c:v>
                </c:pt>
                <c:pt idx="740" formatCode="&quot;₹&quot;\ #,##0.00;#,##0.00\ \-&quot;₹&quot;;&quot;₹&quot;\ #,##0.00">
                  <c:v>23.63</c:v>
                </c:pt>
                <c:pt idx="741" formatCode="&quot;₹&quot;\ #,##0.00;#,##0.00\ \-&quot;₹&quot;;&quot;₹&quot;\ #,##0.00">
                  <c:v>74.989999999999995</c:v>
                </c:pt>
                <c:pt idx="742" formatCode="&quot;₹&quot;\ #,##0.00;#,##0.00\ \-&quot;₹&quot;;&quot;₹&quot;\ #,##0.00">
                  <c:v>16.690000000000001</c:v>
                </c:pt>
                <c:pt idx="743" formatCode="&quot;₹&quot;\ #,##0.00;#,##0.00\ \-&quot;₹&quot;;&quot;₹&quot;\ #,##0.00">
                  <c:v>127.19</c:v>
                </c:pt>
                <c:pt idx="744" formatCode="&quot;₹&quot;\ #,##0.00;#,##0.00\ \-&quot;₹&quot;;&quot;₹&quot;\ #,##0.00">
                  <c:v>1.3</c:v>
                </c:pt>
                <c:pt idx="745" formatCode="&quot;₹&quot;\ #,##0.00;#,##0.00\ \-&quot;₹&quot;;&quot;₹&quot;\ #,##0.00">
                  <c:v>79.23</c:v>
                </c:pt>
                <c:pt idx="746" formatCode="&quot;₹&quot;\ #,##0.00;#,##0.00\ \-&quot;₹&quot;;&quot;₹&quot;\ #,##0.00">
                  <c:v>9.18</c:v>
                </c:pt>
                <c:pt idx="747" formatCode="&quot;₹&quot;\ #,##0.00;#,##0.00\ \-&quot;₹&quot;;&quot;₹&quot;\ #,##0.00">
                  <c:v>60</c:v>
                </c:pt>
                <c:pt idx="749" formatCode="&quot;₹&quot;\ #,##0.00;#,##0.00\ \-&quot;₹&quot;;&quot;₹&quot;\ #,##0.00">
                  <c:v>25.1</c:v>
                </c:pt>
                <c:pt idx="752" formatCode="&quot;₹&quot;\ #,##0.00;#,##0.00\ \-&quot;₹&quot;;&quot;₹&quot;\ #,##0.00">
                  <c:v>8.99</c:v>
                </c:pt>
                <c:pt idx="754" formatCode="&quot;₹&quot;\ #,##0.00;#,##0.00\ \-&quot;₹&quot;;&quot;₹&quot;\ #,##0.00">
                  <c:v>22.81</c:v>
                </c:pt>
                <c:pt idx="755" formatCode="&quot;₹&quot;\ #,##0.00;#,##0.00\ \-&quot;₹&quot;;&quot;₹&quot;\ #,##0.00">
                  <c:v>55.5</c:v>
                </c:pt>
                <c:pt idx="756" formatCode="&quot;₹&quot;\ #,##0.00;#,##0.00\ \-&quot;₹&quot;;&quot;₹&quot;\ #,##0.00">
                  <c:v>5.79</c:v>
                </c:pt>
                <c:pt idx="757" formatCode="&quot;₹&quot;\ #,##0.00;#,##0.00\ \-&quot;₹&quot;;&quot;₹&quot;\ #,##0.00">
                  <c:v>77.11</c:v>
                </c:pt>
                <c:pt idx="758" formatCode="&quot;₹&quot;\ #,##0.00;#,##0.00\ \-&quot;₹&quot;;&quot;₹&quot;\ #,##0.00">
                  <c:v>26.64</c:v>
                </c:pt>
                <c:pt idx="761" formatCode="&quot;₹&quot;\ #,##0.00;#,##0.00\ \-&quot;₹&quot;;&quot;₹&quot;\ #,##0.00">
                  <c:v>70.42</c:v>
                </c:pt>
                <c:pt idx="762" formatCode="&quot;₹&quot;\ #,##0.00;#,##0.00\ \-&quot;₹&quot;;&quot;₹&quot;\ #,##0.00">
                  <c:v>49.95</c:v>
                </c:pt>
                <c:pt idx="763" formatCode="&quot;₹&quot;\ #,##0.00;#,##0.00\ \-&quot;₹&quot;;&quot;₹&quot;\ #,##0.00">
                  <c:v>33.979999999999997</c:v>
                </c:pt>
                <c:pt idx="764" formatCode="&quot;₹&quot;\ #,##0.00;#,##0.00\ \-&quot;₹&quot;;&quot;₹&quot;\ #,##0.00">
                  <c:v>5.41</c:v>
                </c:pt>
                <c:pt idx="765" formatCode="&quot;₹&quot;\ #,##0.00;#,##0.00\ \-&quot;₹&quot;;&quot;₹&quot;\ #,##0.00">
                  <c:v>15.33</c:v>
                </c:pt>
                <c:pt idx="766" formatCode="&quot;₹&quot;\ #,##0.00;#,##0.00\ \-&quot;₹&quot;;&quot;₹&quot;\ #,##0.00">
                  <c:v>4</c:v>
                </c:pt>
                <c:pt idx="767" formatCode="&quot;₹&quot;\ #,##0.00;#,##0.00\ \-&quot;₹&quot;;&quot;₹&quot;\ #,##0.00">
                  <c:v>34.51</c:v>
                </c:pt>
                <c:pt idx="768" formatCode="&quot;₹&quot;\ #,##0.00;#,##0.00\ \-&quot;₹&quot;;&quot;₹&quot;\ #,##0.00">
                  <c:v>76.540000000000006</c:v>
                </c:pt>
                <c:pt idx="769" formatCode="&quot;₹&quot;\ #,##0.00;#,##0.00\ \-&quot;₹&quot;;&quot;₹&quot;\ #,##0.00">
                  <c:v>113.62</c:v>
                </c:pt>
                <c:pt idx="770" formatCode="&quot;₹&quot;\ #,##0.00;#,##0.00\ \-&quot;₹&quot;;&quot;₹&quot;\ #,##0.00">
                  <c:v>101.37</c:v>
                </c:pt>
                <c:pt idx="771" formatCode="&quot;₹&quot;\ #,##0.00;#,##0.00\ \-&quot;₹&quot;;&quot;₹&quot;\ #,##0.00">
                  <c:v>5.96</c:v>
                </c:pt>
                <c:pt idx="772" formatCode="&quot;₹&quot;\ #,##0.00;#,##0.00\ \-&quot;₹&quot;;&quot;₹&quot;\ #,##0.00">
                  <c:v>58.72</c:v>
                </c:pt>
                <c:pt idx="773" formatCode="&quot;₹&quot;\ #,##0.00;#,##0.00\ \-&quot;₹&quot;;&quot;₹&quot;\ #,##0.00">
                  <c:v>31.2</c:v>
                </c:pt>
                <c:pt idx="774" formatCode="&quot;₹&quot;\ #,##0.00;#,##0.00\ \-&quot;₹&quot;;&quot;₹&quot;\ #,##0.00">
                  <c:v>7.47</c:v>
                </c:pt>
                <c:pt idx="775" formatCode="&quot;₹&quot;\ #,##0.00;#,##0.00\ \-&quot;₹&quot;;&quot;₹&quot;\ #,##0.00">
                  <c:v>80.709999999999994</c:v>
                </c:pt>
                <c:pt idx="778" formatCode="&quot;₹&quot;\ #,##0.00;#,##0.00\ \-&quot;₹&quot;;&quot;₹&quot;\ #,##0.00">
                  <c:v>12.87</c:v>
                </c:pt>
                <c:pt idx="779" formatCode="&quot;₹&quot;\ #,##0.00;#,##0.00\ \-&quot;₹&quot;;&quot;₹&quot;\ #,##0.00">
                  <c:v>19.02</c:v>
                </c:pt>
                <c:pt idx="780" formatCode="&quot;₹&quot;\ #,##0.00;#,##0.00\ \-&quot;₹&quot;;&quot;₹&quot;\ #,##0.00">
                  <c:v>11.37</c:v>
                </c:pt>
                <c:pt idx="781" formatCode="&quot;₹&quot;\ #,##0.00;#,##0.00\ \-&quot;₹&quot;;&quot;₹&quot;\ #,##0.00">
                  <c:v>35.14</c:v>
                </c:pt>
                <c:pt idx="782" formatCode="&quot;₹&quot;\ #,##0.00;#,##0.00\ \-&quot;₹&quot;;&quot;₹&quot;\ #,##0.00">
                  <c:v>11.5</c:v>
                </c:pt>
                <c:pt idx="783" formatCode="&quot;₹&quot;\ #,##0.00;#,##0.00\ \-&quot;₹&quot;;&quot;₹&quot;\ #,##0.00">
                  <c:v>12.51</c:v>
                </c:pt>
                <c:pt idx="784" formatCode="&quot;₹&quot;\ #,##0.00;#,##0.00\ \-&quot;₹&quot;;&quot;₹&quot;\ #,##0.00">
                  <c:v>1.99</c:v>
                </c:pt>
                <c:pt idx="785" formatCode="&quot;₹&quot;\ #,##0.00;#,##0.00\ \-&quot;₹&quot;;&quot;₹&quot;\ #,##0.00">
                  <c:v>1.39</c:v>
                </c:pt>
                <c:pt idx="786" formatCode="&quot;₹&quot;\ #,##0.00;#,##0.00\ \-&quot;₹&quot;;&quot;₹&quot;\ #,##0.00">
                  <c:v>148.47</c:v>
                </c:pt>
                <c:pt idx="788" formatCode="&quot;₹&quot;\ #,##0.00;#,##0.00\ \-&quot;₹&quot;;&quot;₹&quot;\ #,##0.00">
                  <c:v>130.76</c:v>
                </c:pt>
                <c:pt idx="789" formatCode="&quot;₹&quot;\ #,##0.00;#,##0.00\ \-&quot;₹&quot;;&quot;₹&quot;\ #,##0.00">
                  <c:v>93.6</c:v>
                </c:pt>
                <c:pt idx="790" formatCode="&quot;₹&quot;\ #,##0.00;#,##0.00\ \-&quot;₹&quot;;&quot;₹&quot;\ #,##0.00">
                  <c:v>13.1</c:v>
                </c:pt>
                <c:pt idx="791" formatCode="&quot;₹&quot;\ #,##0.00;#,##0.00\ \-&quot;₹&quot;;&quot;₹&quot;\ #,##0.00">
                  <c:v>39.119999999999997</c:v>
                </c:pt>
                <c:pt idx="792" formatCode="&quot;₹&quot;\ #,##0.00;#,##0.00\ \-&quot;₹&quot;;&quot;₹&quot;\ #,##0.00">
                  <c:v>57.04</c:v>
                </c:pt>
                <c:pt idx="793" formatCode="&quot;₹&quot;\ #,##0.00;#,##0.00\ \-&quot;₹&quot;;&quot;₹&quot;\ #,##0.00">
                  <c:v>4.9800000000000004</c:v>
                </c:pt>
                <c:pt idx="794" formatCode="&quot;₹&quot;\ #,##0.00;#,##0.00\ \-&quot;₹&quot;;&quot;₹&quot;\ #,##0.00">
                  <c:v>21.41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31-4877-91CC-22A19050F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62672"/>
        <c:axId val="648363152"/>
      </c:barChart>
      <c:catAx>
        <c:axId val="64836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363152"/>
        <c:crosses val="autoZero"/>
        <c:auto val="1"/>
        <c:lblAlgn val="ctr"/>
        <c:lblOffset val="100"/>
        <c:noMultiLvlLbl val="0"/>
      </c:catAx>
      <c:valAx>
        <c:axId val="64836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;#,##0.00\ \-&quot;₹&quot;;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36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1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5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8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328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59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8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49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5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5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46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28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FE2AE-9E49-4F1C-9F62-72E777B54A5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A8B68-71D3-4FDC-9C1C-D6A5F5AD6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05DA-4658-1CD3-DB43-DA0F9A25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103" y="474132"/>
            <a:ext cx="3126658" cy="138853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EE31D-C09B-D46C-A865-CA23FF72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3626" y="3729109"/>
            <a:ext cx="6987645" cy="138853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/>
              <a:t> – </a:t>
            </a:r>
            <a:r>
              <a:rPr lang="en-US" sz="1900" dirty="0"/>
              <a:t>The Sales and Shipping Dashboard project aims to streamline and optimize the process of tracking sales and managing shipping logistics using Microsoft Excel. This dashboard serves as a centralized platform where users can visualize, analyze, and manage various aspects of their sales and shipping operations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129EC-7D4E-CD99-7253-08786F827599}"/>
              </a:ext>
            </a:extLst>
          </p:cNvPr>
          <p:cNvSpPr txBox="1"/>
          <p:nvPr/>
        </p:nvSpPr>
        <p:spPr>
          <a:xfrm>
            <a:off x="4183626" y="2158226"/>
            <a:ext cx="6494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Shipping Dashboard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F6E8-888E-4D9B-3E54-1C9C62F5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40" y="272845"/>
            <a:ext cx="10018713" cy="1752599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257CB-D3DC-AC66-EF1E-187A37789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058" y="1601660"/>
            <a:ext cx="8907308" cy="4983495"/>
          </a:xfrm>
        </p:spPr>
      </p:pic>
    </p:spTree>
    <p:extLst>
      <p:ext uri="{BB962C8B-B14F-4D97-AF65-F5344CB8AC3E}">
        <p14:creationId xmlns:p14="http://schemas.microsoft.com/office/powerpoint/2010/main" val="251667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D69E-606D-4005-C245-1F76FA4E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1:-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wise Sales Amount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Amount with state">
            <a:extLst>
              <a:ext uri="{FF2B5EF4-FFF2-40B4-BE49-F238E27FC236}">
                <a16:creationId xmlns:a16="http://schemas.microsoft.com/office/drawing/2014/main" id="{18C2294C-AD99-4064-82FF-498AAA6D8B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2438399"/>
          <a:ext cx="10018712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786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8510-DE94-F3C4-9AB9-124ECC7A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2:-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of Sales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D607DB-BC91-4E4D-829D-E7FE0C3A8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102291" y="1388805"/>
          <a:ext cx="12605315" cy="491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80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1437-1D6C-80DA-1975-EDD52723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3:-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mode according to Month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shipping vehicle">
            <a:extLst>
              <a:ext uri="{FF2B5EF4-FFF2-40B4-BE49-F238E27FC236}">
                <a16:creationId xmlns:a16="http://schemas.microsoft.com/office/drawing/2014/main" id="{46EFDFE8-4025-4533-BDC5-3A7D57E1CC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51122" y="2604320"/>
          <a:ext cx="6419747" cy="3546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907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489F-7F3A-DDE1-0974-4816D230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4:-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by Salesmen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53E4DE-C504-47DB-9D6D-B4634803A9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1483" y="2281084"/>
          <a:ext cx="9831541" cy="351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034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556D-9D8A-C0E4-675B-8AD7AB32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5:-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Quantity by State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state to qunatity">
            <a:extLst>
              <a:ext uri="{FF2B5EF4-FFF2-40B4-BE49-F238E27FC236}">
                <a16:creationId xmlns:a16="http://schemas.microsoft.com/office/drawing/2014/main" id="{D7EA7CC9-2EF1-4C99-8932-5C10CA6B37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2340077"/>
          <a:ext cx="10018712" cy="349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56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7E9A-4313-536C-0DFC-C079DF7D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6:-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 amount by Customer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D7E8B4-8887-4843-B053-CFE87E733F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9281" y="2438399"/>
          <a:ext cx="10018712" cy="3618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1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6271-39E2-90E6-B156-6D476142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14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79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</TotalTime>
  <Words>102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Parallax</vt:lpstr>
      <vt:lpstr>Project</vt:lpstr>
      <vt:lpstr>OVERVIEW :-</vt:lpstr>
      <vt:lpstr>INSIGHT 1:-State wise Sales Amount</vt:lpstr>
      <vt:lpstr>INSIGHTS 2:-Product Category of Sales</vt:lpstr>
      <vt:lpstr>INSIGHTS 3:-Ship mode according to Month</vt:lpstr>
      <vt:lpstr>INSIGHTS 4:-Efforts by Salesmen</vt:lpstr>
      <vt:lpstr>INSIGHTS 5:-Order Quantity by State</vt:lpstr>
      <vt:lpstr>INSIGHTS 6:-Shipping  amount by Customer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hp5CD337BQ62@outlook.com</dc:creator>
  <cp:lastModifiedBy>hp5CD337BQ62@outlook.com</cp:lastModifiedBy>
  <cp:revision>3</cp:revision>
  <dcterms:created xsi:type="dcterms:W3CDTF">2024-05-23T14:47:23Z</dcterms:created>
  <dcterms:modified xsi:type="dcterms:W3CDTF">2024-05-24T08:59:16Z</dcterms:modified>
</cp:coreProperties>
</file>