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936D-3F1B-4429-84B8-75926B841017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89D2-2BD3-432C-8715-2CA07C150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Spider </a:t>
            </a:r>
            <a:r>
              <a:rPr lang="en-US" dirty="0" err="1" smtClean="0"/>
              <a:t>Bot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forged links are thrown.</a:t>
            </a:r>
          </a:p>
          <a:p>
            <a:r>
              <a:rPr lang="en-US" dirty="0" smtClean="0"/>
              <a:t>Meta tag enabled searching.</a:t>
            </a:r>
          </a:p>
          <a:p>
            <a:r>
              <a:rPr lang="en-US" dirty="0" smtClean="0"/>
              <a:t>Data inconsistency prevented by specific designed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Applications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relevant links to become parsing input for effective and consistent data.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Jsoup</a:t>
            </a:r>
            <a:r>
              <a:rPr lang="en-US" dirty="0" smtClean="0"/>
              <a:t> (Java Library ) and using its basic features in our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Process_page</a:t>
            </a:r>
            <a:endParaRPr lang="en-US" dirty="0" smtClean="0"/>
          </a:p>
          <a:p>
            <a:pPr marL="514350" indent="-514350"/>
            <a:r>
              <a:rPr lang="en-US" dirty="0" smtClean="0"/>
              <a:t>User Friendly </a:t>
            </a:r>
            <a:r>
              <a:rPr lang="en-US" dirty="0" err="1" smtClean="0"/>
              <a:t>Ui</a:t>
            </a:r>
            <a:r>
              <a:rPr lang="en-US" dirty="0" smtClean="0"/>
              <a:t> and easy to use.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Algorithm(I=no of relevant links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Spider(</a:t>
            </a:r>
            <a:r>
              <a:rPr lang="en-US" b="1" dirty="0" err="1" smtClean="0"/>
              <a:t>url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do{</a:t>
            </a:r>
          </a:p>
          <a:p>
            <a:pPr>
              <a:buNone/>
            </a:pPr>
            <a:r>
              <a:rPr lang="en-US" dirty="0" err="1" smtClean="0"/>
              <a:t>Connect.Jsoup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Connect.Database</a:t>
            </a:r>
            <a:r>
              <a:rPr lang="en-US" dirty="0" smtClean="0"/>
              <a:t>(crawler)</a:t>
            </a:r>
          </a:p>
          <a:p>
            <a:pPr>
              <a:buNone/>
            </a:pPr>
            <a:r>
              <a:rPr lang="en-US" dirty="0" smtClean="0"/>
              <a:t>Input(keyword)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!=null){</a:t>
            </a:r>
          </a:p>
          <a:p>
            <a:pPr>
              <a:buNone/>
            </a:pPr>
            <a:r>
              <a:rPr lang="en-US" dirty="0" smtClean="0"/>
              <a:t>Fetch(</a:t>
            </a:r>
            <a:r>
              <a:rPr lang="en-US" dirty="0" err="1" smtClean="0"/>
              <a:t>suburl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Spider(</a:t>
            </a:r>
            <a:r>
              <a:rPr lang="en-US" b="1" dirty="0" err="1" smtClean="0"/>
              <a:t>suburl</a:t>
            </a:r>
            <a:r>
              <a:rPr lang="en-US" b="1" dirty="0" smtClean="0"/>
              <a:t>) 	</a:t>
            </a:r>
            <a:r>
              <a:rPr lang="en-US" dirty="0" smtClean="0"/>
              <a:t>		//recursive call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Suburl</a:t>
            </a:r>
            <a:r>
              <a:rPr lang="en-US" dirty="0"/>
              <a:t> </a:t>
            </a:r>
            <a:r>
              <a:rPr lang="en-US" dirty="0" smtClean="0"/>
              <a:t>imported to database</a:t>
            </a:r>
          </a:p>
          <a:p>
            <a:pPr>
              <a:buNone/>
            </a:pPr>
            <a:r>
              <a:rPr lang="en-US" dirty="0" err="1" smtClean="0"/>
              <a:t>Connect.close</a:t>
            </a:r>
            <a:r>
              <a:rPr lang="en-US" dirty="0" smtClean="0"/>
              <a:t>()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Incremental/Refactoring/Error </a:t>
            </a:r>
            <a:r>
              <a:rPr lang="en-US" dirty="0" err="1" smtClean="0"/>
              <a:t>Soln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solved of user input using action listener to execute and created a sub-function to eliminate RUN TIME exception.</a:t>
            </a:r>
          </a:p>
          <a:p>
            <a:r>
              <a:rPr lang="en-US" dirty="0" smtClean="0"/>
              <a:t>Interrupted Exception solved using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Spider Bot</vt:lpstr>
      <vt:lpstr>Data Inconsistency </vt:lpstr>
      <vt:lpstr>Wide Applications </vt:lpstr>
      <vt:lpstr>Algorithm(I=no of relevant links )</vt:lpstr>
      <vt:lpstr>Incremental/Refactoring/Error Soln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 Bot</dc:title>
  <dc:creator>Deepa</dc:creator>
  <cp:lastModifiedBy>Deepa</cp:lastModifiedBy>
  <cp:revision>4</cp:revision>
  <dcterms:created xsi:type="dcterms:W3CDTF">2016-05-06T04:24:11Z</dcterms:created>
  <dcterms:modified xsi:type="dcterms:W3CDTF">2016-05-06T06:33:41Z</dcterms:modified>
</cp:coreProperties>
</file>