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3.3.0.62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239ef68f-7693-40db-92b7-66c163a6c91c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5c5b7742-e6b2-47f5-ab76-99d7ed338d4f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8aeacbb1-4bfd-4a0f-8b2d-0293b28b643f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7ea975f2-e2ca-4faa-af1e-5a976e12583c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f44c09d5-81e1-4064-aecc-79caaa6a5968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788d086b-eaad-4cf1-89dc-6cb40d22a45a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 (59)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Not Active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12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(188192)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Activated accounts</c:v>
                </c:pt>
                <c:pt idx="1">
                  <c:v>Non activated accounts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185510</c:v>
                </c:pt>
                <c:pt idx="1">
                  <c:v>2682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CustomerCount</c:v>
                </c:pt>
              </c:strCache>
            </c:strRef>
          </c:tx>
          <c:invertIfNegative/>
          <c:cat>
            <c:strRef>
              <c:f>Sheet1!$A$2:$A$24</c:f>
              <c:strCache>
                <c:ptCount val="2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  <c:pt idx="13">
                  <c:v>February-2019</c:v>
                </c:pt>
                <c:pt idx="14">
                  <c:v>March-2019</c:v>
                </c:pt>
                <c:pt idx="15">
                  <c:v>April-2019</c:v>
                </c:pt>
                <c:pt idx="16">
                  <c:v>May-2019</c:v>
                </c:pt>
                <c:pt idx="17">
                  <c:v>June-2019</c:v>
                </c:pt>
                <c:pt idx="18">
                  <c:v>July-2019</c:v>
                </c:pt>
                <c:pt idx="19">
                  <c:v>August-2019</c:v>
                </c:pt>
                <c:pt idx="20">
                  <c:v>September-2019</c:v>
                </c:pt>
                <c:pt idx="21">
                  <c:v>October-2019</c:v>
                </c:pt>
                <c:pt idx="22">
                  <c:v>November-2019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9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Sheet1!$A$2:$A$24</c:f>
              <c:strCache>
                <c:ptCount val="2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  <c:pt idx="13">
                  <c:v>February-2019</c:v>
                </c:pt>
                <c:pt idx="14">
                  <c:v>March-2019</c:v>
                </c:pt>
                <c:pt idx="15">
                  <c:v>April-2019</c:v>
                </c:pt>
                <c:pt idx="16">
                  <c:v>May-2019</c:v>
                </c:pt>
                <c:pt idx="17">
                  <c:v>June-2019</c:v>
                </c:pt>
                <c:pt idx="18">
                  <c:v>July-2019</c:v>
                </c:pt>
                <c:pt idx="19">
                  <c:v>August-2019</c:v>
                </c:pt>
                <c:pt idx="20">
                  <c:v>September-2019</c:v>
                </c:pt>
                <c:pt idx="21">
                  <c:v>October-2019</c:v>
                </c:pt>
                <c:pt idx="22">
                  <c:v>November-2019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CustomerCount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5425</c:v>
                </c:pt>
                <c:pt idx="1">
                  <c:v>143</c:v>
                </c:pt>
                <c:pt idx="2">
                  <c:v>5000</c:v>
                </c:pt>
                <c:pt idx="3">
                  <c:v>1125</c:v>
                </c:pt>
                <c:pt idx="4">
                  <c:v>10</c:v>
                </c:pt>
                <c:pt idx="5">
                  <c:v>4587</c:v>
                </c:pt>
                <c:pt idx="6">
                  <c:v>4000</c:v>
                </c:pt>
                <c:pt idx="7">
                  <c:v>0</c:v>
                </c:pt>
                <c:pt idx="8">
                  <c:v>5000</c:v>
                </c:pt>
                <c:pt idx="9">
                  <c:v>10</c:v>
                </c:pt>
                <c:pt idx="10">
                  <c:v>0</c:v>
                </c:pt>
                <c:pt idx="11">
                  <c:v>100</c:v>
                </c:pt>
                <c:pt idx="12">
                  <c:v>40000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Reedemed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7602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1737</c:v>
                </c:pt>
                <c:pt idx="5">
                  <c:v>8205</c:v>
                </c:pt>
                <c:pt idx="6">
                  <c:v>1701</c:v>
                </c:pt>
                <c:pt idx="7">
                  <c:v>1272</c:v>
                </c:pt>
                <c:pt idx="8">
                  <c:v>1593</c:v>
                </c:pt>
                <c:pt idx="9">
                  <c:v>1694</c:v>
                </c:pt>
                <c:pt idx="10">
                  <c:v>460</c:v>
                </c:pt>
                <c:pt idx="11">
                  <c:v>574</c:v>
                </c:pt>
                <c:pt idx="12">
                  <c:v>638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Order Placed By Type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OrderCount</c:v>
                </c:pt>
              </c:strCache>
            </c:strRef>
          </c:tx>
          <c:invertIfNegative/>
          <c:cat>
            <c:strRef>
              <c:f>Sheet1!$A$2:$A$6</c:f>
              <c:strCache>
                <c:ptCount val="5"/>
                <c:pt idx="0">
                  <c:v>Apple Iphone accessories</c:v>
                </c:pt>
                <c:pt idx="1">
                  <c:v>Experiences</c:v>
                </c:pt>
                <c:pt idx="2">
                  <c:v>Hotel Chocolat</c:v>
                </c:pt>
                <c:pt idx="3">
                  <c:v>Vouchers</c:v>
                </c:pt>
                <c:pt idx="4">
                  <c:v>Watches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Sheet1!$A$2:$A$6</c:f>
              <c:strCache>
                <c:ptCount val="5"/>
                <c:pt idx="0">
                  <c:v>Apple Iphone accessories</c:v>
                </c:pt>
                <c:pt idx="1">
                  <c:v>Experiences</c:v>
                </c:pt>
                <c:pt idx="2">
                  <c:v>Hotel Chocolat</c:v>
                </c:pt>
                <c:pt idx="3">
                  <c:v>Vouchers</c:v>
                </c:pt>
                <c:pt idx="4">
                  <c:v>Watches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OrderCount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1.xml" /><Relationship Id="rId2" Type="http://schemas.openxmlformats.org/officeDocument/2006/relationships/chart" Target="../charts/chart2.xml" /><Relationship Id="rId3" Type="http://schemas.openxmlformats.org/officeDocument/2006/relationships/slideLayout" Target="../slideLayouts/slideLayout7.xml" /><Relationship Id="rId4" Type="http://schemas.openxmlformats.org/officeDocument/2006/relationships/image" Target="../media/image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3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1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4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5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1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6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0"/>
            <a:ext cx="9144000" cy="1270000"/>
          </a:xfrm>
          <a:prstGeom prst="rect"/>
          <a:solidFill>
            <a:srgbClr val="FF0000"/>
          </a:solidFill>
        </p:spPr>
        <p:style>
          <a:lnRef idx="2">
            <a:srgbClr val="A52A2A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000" y="2286000"/>
            <a:ext cx="2540000" cy="990600"/>
          </a:xfrm>
          <a:prstGeom prst="rect"/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2286000"/>
            <a:ext cx="2540000" cy="990600"/>
          </a:xfrm>
          <a:prstGeom prst="rect"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127000" y="3429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Review Meeting</a:t>
            </a:r>
          </a:p>
        </p:txBody>
      </p:sp>
      <p:sp>
        <p:nvSpPr>
          <p:cNvPr id="6" name="New shape"/>
          <p:cNvSpPr/>
          <p:nvPr/>
        </p:nvSpPr>
        <p:spPr>
          <a:xfrm>
            <a:off x="127000" y="3683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January 2018</a:t>
            </a: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7000" y="4445000"/>
            <a:ext cx="8890000" cy="2032000"/>
          </a:xfrm>
          <a:prstGeom prst="rect"/>
          <a:ln>
            <a:noFill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B3AE-E0A6-4CAC-9E6B-2697311C9C42}" type="slidenum">
              <a:rPr lang="en-US"/>
              <a:t>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7-3BA4-4EE0-8DC1-1989DBF97565}" type="slidenum">
              <a:rPr lang="en-US"/>
              <a:t>2</a:t>
            </a:fld>
          </a:p>
        </p:txBody>
      </p:sp>
      <p:sp>
        <p:nvSpPr>
          <p:cNvPr id="3" name="New shape"/>
          <p:cNvSpPr/>
          <p:nvPr/>
        </p:nvSpPr>
        <p:spPr>
          <a:xfrm>
            <a:off x="127000" y="127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97000" y="1270000"/>
            <a:ext cx="7620000" cy="4826000"/>
          </a:xfrm>
          <a:prstGeom prst="rect"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2EE0-B7C1-45A8-AF7F-14126DE94F0C}" type="slidenum">
              <a:rPr lang="en-US"/>
              <a:t>3</a:t>
            </a:fld>
          </a:p>
        </p:txBody>
      </p:sp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1270000"/>
            <a:ext cx="508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 Summary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127000" y="2540000"/>
          <a:ext cx="4064000" cy="381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6" name="ChartObject"/>
          <p:cNvGraphicFramePr/>
          <p:nvPr/>
        </p:nvGraphicFramePr>
        <p:xfrm>
          <a:off x="5080000" y="2540000"/>
          <a:ext cx="4064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A943-18EF-4026-9BDE-78BD0FB13E16}" type="slidenum">
              <a:rPr lang="en-US"/>
              <a:t>4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270000"/>
          <a:ext cx="1016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7EFF-8BC3-4D1B-8145-905DFBCBBFE1}" type="slidenum">
              <a:rPr lang="en-US"/>
              <a:t>5</a:t>
            </a:fld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381000"/>
            <a:ext cx="254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Top Points Holders</a:t>
            </a:r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1079500" y="1905000"/>
          <a:ext cx="6350000" cy="402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DateAdded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Krupesh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krupesh.p@shaligraminfotech.com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125529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9/2/2019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Ruben Pritchard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ruben.pritchard@unipart.com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3/9/2018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David  Tull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david.tull@chg-meridian.com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7/10/2018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Evelyne Belaud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evelyne@airivo.com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7/17/2018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Helen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helenwilliams@spbuk.com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6/4/2019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test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nitinp@live.co.uk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1/15/2018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Jack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jackmiles@cordobagroup.co.uk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11/9/2017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Robert Eggleston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galanthusconsulting@talktalk.net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11/22/2017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test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harsh.k@shaligraminfotech.com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11/13/2018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Nitin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npatel@satvasoftech.com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3/6/2017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F84C-7CD1-4796-AF6F-79AC692DE84E}" type="slidenum">
              <a:rPr lang="en-US"/>
              <a:t>6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363B-51F4-41D8-AB4A-54044482AA25}" type="slidenum">
              <a:rPr lang="en-US"/>
              <a:t>7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A23C-A34C-4521-9094-553C32B2473F}" type="slidenum">
              <a:rPr lang="en-US"/>
              <a:t>8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270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2019-11-11T12:14:13Z</dcterms:created>
  <dcterms:modified xsi:type="dcterms:W3CDTF">2019-11-11T12:14:13Z</dcterms:modified>
</cp:coreProperties>
</file>