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719"/>
  </p:normalViewPr>
  <p:slideViewPr>
    <p:cSldViewPr>
      <p:cViewPr varScale="1">
        <p:scale>
          <a:sx n="78" d="100"/>
          <a:sy n="78" d="100"/>
        </p:scale>
        <p:origin x="773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 u="heavy">
                <a:solidFill>
                  <a:srgbClr val="006EC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 u="heavy">
                <a:solidFill>
                  <a:srgbClr val="006EC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@SIH</a:t>
            </a:r>
            <a:r>
              <a:rPr spc="-25" dirty="0"/>
              <a:t> </a:t>
            </a:r>
            <a:r>
              <a:rPr dirty="0"/>
              <a:t>Idea</a:t>
            </a:r>
            <a:r>
              <a:rPr spc="-40" dirty="0"/>
              <a:t> </a:t>
            </a:r>
            <a:r>
              <a:rPr spc="-10" dirty="0"/>
              <a:t>submission-</a:t>
            </a:r>
            <a:r>
              <a:rPr spc="-50" dirty="0"/>
              <a:t> </a:t>
            </a:r>
            <a:r>
              <a:rPr spc="-10" dirty="0"/>
              <a:t>Template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 u="heavy">
                <a:solidFill>
                  <a:srgbClr val="006EC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 u="heavy">
                <a:solidFill>
                  <a:srgbClr val="006EC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@SIH</a:t>
            </a:r>
            <a:r>
              <a:rPr spc="-25" dirty="0"/>
              <a:t> </a:t>
            </a:r>
            <a:r>
              <a:rPr dirty="0"/>
              <a:t>Idea</a:t>
            </a:r>
            <a:r>
              <a:rPr spc="-40" dirty="0"/>
              <a:t> </a:t>
            </a:r>
            <a:r>
              <a:rPr spc="-10" dirty="0"/>
              <a:t>submission-</a:t>
            </a:r>
            <a:r>
              <a:rPr spc="-50" dirty="0"/>
              <a:t> </a:t>
            </a:r>
            <a:r>
              <a:rPr spc="-10" dirty="0"/>
              <a:t>Template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 u="heavy">
                <a:solidFill>
                  <a:srgbClr val="006EC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33857" y="1049654"/>
            <a:ext cx="5281930" cy="4689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@SIH</a:t>
            </a:r>
            <a:r>
              <a:rPr spc="-25" dirty="0"/>
              <a:t> </a:t>
            </a:r>
            <a:r>
              <a:rPr dirty="0"/>
              <a:t>Idea</a:t>
            </a:r>
            <a:r>
              <a:rPr spc="-40" dirty="0"/>
              <a:t> </a:t>
            </a:r>
            <a:r>
              <a:rPr spc="-10" dirty="0"/>
              <a:t>submission-</a:t>
            </a:r>
            <a:r>
              <a:rPr spc="-50" dirty="0"/>
              <a:t> </a:t>
            </a:r>
            <a:r>
              <a:rPr spc="-10" dirty="0"/>
              <a:t>Template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 u="heavy">
                <a:solidFill>
                  <a:srgbClr val="006EC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@SIH</a:t>
            </a:r>
            <a:r>
              <a:rPr spc="-25" dirty="0"/>
              <a:t> </a:t>
            </a:r>
            <a:r>
              <a:rPr dirty="0"/>
              <a:t>Idea</a:t>
            </a:r>
            <a:r>
              <a:rPr spc="-40" dirty="0"/>
              <a:t> </a:t>
            </a:r>
            <a:r>
              <a:rPr spc="-10" dirty="0"/>
              <a:t>submission-</a:t>
            </a:r>
            <a:r>
              <a:rPr spc="-50" dirty="0"/>
              <a:t> </a:t>
            </a:r>
            <a:r>
              <a:rPr spc="-10" dirty="0"/>
              <a:t>Template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@SIH</a:t>
            </a:r>
            <a:r>
              <a:rPr spc="-25" dirty="0"/>
              <a:t> </a:t>
            </a:r>
            <a:r>
              <a:rPr dirty="0"/>
              <a:t>Idea</a:t>
            </a:r>
            <a:r>
              <a:rPr spc="-40" dirty="0"/>
              <a:t> </a:t>
            </a:r>
            <a:r>
              <a:rPr spc="-10" dirty="0"/>
              <a:t>submission-</a:t>
            </a:r>
            <a:r>
              <a:rPr spc="-50" dirty="0"/>
              <a:t> </a:t>
            </a:r>
            <a:r>
              <a:rPr spc="-10" dirty="0"/>
              <a:t>Template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376416"/>
            <a:ext cx="12190476" cy="47853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6354762"/>
            <a:ext cx="12192000" cy="503555"/>
          </a:xfrm>
          <a:custGeom>
            <a:avLst/>
            <a:gdLst/>
            <a:ahLst/>
            <a:cxnLst/>
            <a:rect l="l" t="t" r="r" b="b"/>
            <a:pathLst>
              <a:path w="12192000" h="503554">
                <a:moveTo>
                  <a:pt x="12192000" y="503237"/>
                </a:moveTo>
                <a:lnTo>
                  <a:pt x="0" y="50323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503237"/>
                </a:lnTo>
                <a:close/>
              </a:path>
            </a:pathLst>
          </a:custGeom>
          <a:solidFill>
            <a:srgbClr val="006E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70152" y="-27559"/>
            <a:ext cx="7910703" cy="806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 u="heavy">
                <a:solidFill>
                  <a:srgbClr val="006EC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4800" y="1228724"/>
            <a:ext cx="10767695" cy="45548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 u="heavy">
                <a:solidFill>
                  <a:srgbClr val="006EC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226177" y="6460871"/>
            <a:ext cx="203898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@SIH</a:t>
            </a:r>
            <a:r>
              <a:rPr spc="-25" dirty="0"/>
              <a:t> </a:t>
            </a:r>
            <a:r>
              <a:rPr dirty="0"/>
              <a:t>Idea</a:t>
            </a:r>
            <a:r>
              <a:rPr spc="-40" dirty="0"/>
              <a:t> </a:t>
            </a:r>
            <a:r>
              <a:rPr spc="-10" dirty="0"/>
              <a:t>submission-</a:t>
            </a:r>
            <a:r>
              <a:rPr spc="-50" dirty="0"/>
              <a:t> </a:t>
            </a:r>
            <a:r>
              <a:rPr spc="-10" dirty="0"/>
              <a:t>Template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75770" y="6460871"/>
            <a:ext cx="16637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56770" y="851535"/>
            <a:ext cx="4638675" cy="5155565"/>
            <a:chOff x="5656770" y="851535"/>
            <a:chExt cx="4638675" cy="5155565"/>
          </a:xfrm>
        </p:grpSpPr>
        <p:sp>
          <p:nvSpPr>
            <p:cNvPr id="3" name="object 3"/>
            <p:cNvSpPr/>
            <p:nvPr/>
          </p:nvSpPr>
          <p:spPr>
            <a:xfrm>
              <a:off x="5656770" y="851534"/>
              <a:ext cx="4638675" cy="5155565"/>
            </a:xfrm>
            <a:custGeom>
              <a:avLst/>
              <a:gdLst/>
              <a:ahLst/>
              <a:cxnLst/>
              <a:rect l="l" t="t" r="r" b="b"/>
              <a:pathLst>
                <a:path w="4638675" h="5155565">
                  <a:moveTo>
                    <a:pt x="946111" y="3682492"/>
                  </a:moveTo>
                  <a:lnTo>
                    <a:pt x="943660" y="3658120"/>
                  </a:lnTo>
                  <a:lnTo>
                    <a:pt x="735266" y="3173476"/>
                  </a:lnTo>
                  <a:lnTo>
                    <a:pt x="709320" y="3138157"/>
                  </a:lnTo>
                  <a:lnTo>
                    <a:pt x="673671" y="3125216"/>
                  </a:lnTo>
                  <a:lnTo>
                    <a:pt x="272351" y="3125216"/>
                  </a:lnTo>
                  <a:lnTo>
                    <a:pt x="253492" y="3128556"/>
                  </a:lnTo>
                  <a:lnTo>
                    <a:pt x="221564" y="3153346"/>
                  </a:lnTo>
                  <a:lnTo>
                    <a:pt x="9715" y="3635248"/>
                  </a:lnTo>
                  <a:lnTo>
                    <a:pt x="0" y="3682492"/>
                  </a:lnTo>
                  <a:lnTo>
                    <a:pt x="2425" y="3706863"/>
                  </a:lnTo>
                  <a:lnTo>
                    <a:pt x="209994" y="4191381"/>
                  </a:lnTo>
                  <a:lnTo>
                    <a:pt x="236308" y="4226814"/>
                  </a:lnTo>
                  <a:lnTo>
                    <a:pt x="272351" y="4239768"/>
                  </a:lnTo>
                  <a:lnTo>
                    <a:pt x="673671" y="4239768"/>
                  </a:lnTo>
                  <a:lnTo>
                    <a:pt x="724039" y="4211586"/>
                  </a:lnTo>
                  <a:lnTo>
                    <a:pt x="936307" y="3729736"/>
                  </a:lnTo>
                  <a:lnTo>
                    <a:pt x="946111" y="3682492"/>
                  </a:lnTo>
                  <a:close/>
                </a:path>
                <a:path w="4638675" h="5155565">
                  <a:moveTo>
                    <a:pt x="2248179" y="953439"/>
                  </a:moveTo>
                  <a:lnTo>
                    <a:pt x="2244445" y="916101"/>
                  </a:lnTo>
                  <a:lnTo>
                    <a:pt x="2233231" y="881126"/>
                  </a:lnTo>
                  <a:lnTo>
                    <a:pt x="2097722" y="569976"/>
                  </a:lnTo>
                  <a:lnTo>
                    <a:pt x="1867344" y="569976"/>
                  </a:lnTo>
                  <a:lnTo>
                    <a:pt x="1822208" y="574535"/>
                  </a:lnTo>
                  <a:lnTo>
                    <a:pt x="1778965" y="587883"/>
                  </a:lnTo>
                  <a:lnTo>
                    <a:pt x="1738160" y="609511"/>
                  </a:lnTo>
                  <a:lnTo>
                    <a:pt x="1700352" y="638937"/>
                  </a:lnTo>
                  <a:lnTo>
                    <a:pt x="1666113" y="675652"/>
                  </a:lnTo>
                  <a:lnTo>
                    <a:pt x="1635988" y="719175"/>
                  </a:lnTo>
                  <a:lnTo>
                    <a:pt x="1610550" y="768985"/>
                  </a:lnTo>
                  <a:lnTo>
                    <a:pt x="1167574" y="1790700"/>
                  </a:lnTo>
                  <a:lnTo>
                    <a:pt x="1187589" y="1801812"/>
                  </a:lnTo>
                  <a:lnTo>
                    <a:pt x="1194422" y="1804009"/>
                  </a:lnTo>
                  <a:lnTo>
                    <a:pt x="1201623" y="1805635"/>
                  </a:lnTo>
                  <a:lnTo>
                    <a:pt x="1208938" y="1806625"/>
                  </a:lnTo>
                  <a:lnTo>
                    <a:pt x="1216342" y="1806956"/>
                  </a:lnTo>
                  <a:lnTo>
                    <a:pt x="1831022" y="1806956"/>
                  </a:lnTo>
                  <a:lnTo>
                    <a:pt x="1885569" y="1787067"/>
                  </a:lnTo>
                  <a:lnTo>
                    <a:pt x="1925256" y="1732788"/>
                  </a:lnTo>
                  <a:lnTo>
                    <a:pt x="2233231" y="1025652"/>
                  </a:lnTo>
                  <a:lnTo>
                    <a:pt x="2248179" y="953439"/>
                  </a:lnTo>
                  <a:close/>
                </a:path>
                <a:path w="4638675" h="5155565">
                  <a:moveTo>
                    <a:pt x="4638573" y="2862503"/>
                  </a:moveTo>
                  <a:lnTo>
                    <a:pt x="4636071" y="2812008"/>
                  </a:lnTo>
                  <a:lnTo>
                    <a:pt x="4628553" y="2762300"/>
                  </a:lnTo>
                  <a:lnTo>
                    <a:pt x="4616018" y="2714117"/>
                  </a:lnTo>
                  <a:lnTo>
                    <a:pt x="4598479" y="2668270"/>
                  </a:lnTo>
                  <a:lnTo>
                    <a:pt x="4270934" y="1916176"/>
                  </a:lnTo>
                  <a:lnTo>
                    <a:pt x="3771328" y="768985"/>
                  </a:lnTo>
                  <a:lnTo>
                    <a:pt x="3747020" y="719175"/>
                  </a:lnTo>
                  <a:lnTo>
                    <a:pt x="3717404" y="675652"/>
                  </a:lnTo>
                  <a:lnTo>
                    <a:pt x="3683292" y="638937"/>
                  </a:lnTo>
                  <a:lnTo>
                    <a:pt x="3645497" y="609511"/>
                  </a:lnTo>
                  <a:lnTo>
                    <a:pt x="3604831" y="587883"/>
                  </a:lnTo>
                  <a:lnTo>
                    <a:pt x="3562083" y="574535"/>
                  </a:lnTo>
                  <a:lnTo>
                    <a:pt x="3518090" y="569976"/>
                  </a:lnTo>
                  <a:lnTo>
                    <a:pt x="2192591" y="569976"/>
                  </a:lnTo>
                  <a:lnTo>
                    <a:pt x="2324036" y="871855"/>
                  </a:lnTo>
                  <a:lnTo>
                    <a:pt x="2336685" y="911352"/>
                  </a:lnTo>
                  <a:lnTo>
                    <a:pt x="2340889" y="953439"/>
                  </a:lnTo>
                  <a:lnTo>
                    <a:pt x="2336685" y="995489"/>
                  </a:lnTo>
                  <a:lnTo>
                    <a:pt x="2323985" y="1035050"/>
                  </a:lnTo>
                  <a:lnTo>
                    <a:pt x="1976691" y="1832610"/>
                  </a:lnTo>
                  <a:lnTo>
                    <a:pt x="1957273" y="1867471"/>
                  </a:lnTo>
                  <a:lnTo>
                    <a:pt x="1902256" y="1910384"/>
                  </a:lnTo>
                  <a:lnTo>
                    <a:pt x="1870265" y="1916176"/>
                  </a:lnTo>
                  <a:lnTo>
                    <a:pt x="1176972" y="1916176"/>
                  </a:lnTo>
                  <a:lnTo>
                    <a:pt x="1125029" y="1899539"/>
                  </a:lnTo>
                  <a:lnTo>
                    <a:pt x="1168717" y="1798955"/>
                  </a:lnTo>
                  <a:lnTo>
                    <a:pt x="1131925" y="1758492"/>
                  </a:lnTo>
                  <a:lnTo>
                    <a:pt x="817054" y="1035050"/>
                  </a:lnTo>
                  <a:lnTo>
                    <a:pt x="802093" y="962723"/>
                  </a:lnTo>
                  <a:lnTo>
                    <a:pt x="805840" y="925398"/>
                  </a:lnTo>
                  <a:lnTo>
                    <a:pt x="1123759" y="183261"/>
                  </a:lnTo>
                  <a:lnTo>
                    <a:pt x="1164031" y="129044"/>
                  </a:lnTo>
                  <a:lnTo>
                    <a:pt x="1219263" y="109220"/>
                  </a:lnTo>
                  <a:lnTo>
                    <a:pt x="1833943" y="109220"/>
                  </a:lnTo>
                  <a:lnTo>
                    <a:pt x="1888540" y="129044"/>
                  </a:lnTo>
                  <a:lnTo>
                    <a:pt x="1928177" y="183261"/>
                  </a:lnTo>
                  <a:lnTo>
                    <a:pt x="2092134" y="559689"/>
                  </a:lnTo>
                  <a:lnTo>
                    <a:pt x="2187003" y="559689"/>
                  </a:lnTo>
                  <a:lnTo>
                    <a:pt x="1990775" y="109220"/>
                  </a:lnTo>
                  <a:lnTo>
                    <a:pt x="1979612" y="83566"/>
                  </a:lnTo>
                  <a:lnTo>
                    <a:pt x="1960257" y="48704"/>
                  </a:lnTo>
                  <a:lnTo>
                    <a:pt x="1934845" y="22402"/>
                  </a:lnTo>
                  <a:lnTo>
                    <a:pt x="1905241" y="5791"/>
                  </a:lnTo>
                  <a:lnTo>
                    <a:pt x="1873313" y="0"/>
                  </a:lnTo>
                  <a:lnTo>
                    <a:pt x="1180020" y="0"/>
                  </a:lnTo>
                  <a:lnTo>
                    <a:pt x="1092149" y="48704"/>
                  </a:lnTo>
                  <a:lnTo>
                    <a:pt x="1072197" y="83566"/>
                  </a:lnTo>
                  <a:lnTo>
                    <a:pt x="726249" y="881126"/>
                  </a:lnTo>
                  <a:lnTo>
                    <a:pt x="713600" y="920623"/>
                  </a:lnTo>
                  <a:lnTo>
                    <a:pt x="709383" y="962723"/>
                  </a:lnTo>
                  <a:lnTo>
                    <a:pt x="713600" y="1004824"/>
                  </a:lnTo>
                  <a:lnTo>
                    <a:pt x="726249" y="1044321"/>
                  </a:lnTo>
                  <a:lnTo>
                    <a:pt x="1072197" y="1842008"/>
                  </a:lnTo>
                  <a:lnTo>
                    <a:pt x="1092161" y="1876831"/>
                  </a:lnTo>
                  <a:lnTo>
                    <a:pt x="1118552" y="1903603"/>
                  </a:lnTo>
                  <a:lnTo>
                    <a:pt x="786955" y="2668270"/>
                  </a:lnTo>
                  <a:lnTo>
                    <a:pt x="769404" y="2714117"/>
                  </a:lnTo>
                  <a:lnTo>
                    <a:pt x="756881" y="2762300"/>
                  </a:lnTo>
                  <a:lnTo>
                    <a:pt x="749363" y="2812008"/>
                  </a:lnTo>
                  <a:lnTo>
                    <a:pt x="746848" y="2862503"/>
                  </a:lnTo>
                  <a:lnTo>
                    <a:pt x="749363" y="2912986"/>
                  </a:lnTo>
                  <a:lnTo>
                    <a:pt x="756881" y="2962681"/>
                  </a:lnTo>
                  <a:lnTo>
                    <a:pt x="769404" y="3010827"/>
                  </a:lnTo>
                  <a:lnTo>
                    <a:pt x="786955" y="3056636"/>
                  </a:lnTo>
                  <a:lnTo>
                    <a:pt x="1610550" y="4956022"/>
                  </a:lnTo>
                  <a:lnTo>
                    <a:pt x="1635988" y="5005819"/>
                  </a:lnTo>
                  <a:lnTo>
                    <a:pt x="1666113" y="5049317"/>
                  </a:lnTo>
                  <a:lnTo>
                    <a:pt x="1700352" y="5086020"/>
                  </a:lnTo>
                  <a:lnTo>
                    <a:pt x="1738160" y="5115433"/>
                  </a:lnTo>
                  <a:lnTo>
                    <a:pt x="1778965" y="5137061"/>
                  </a:lnTo>
                  <a:lnTo>
                    <a:pt x="1822208" y="5150396"/>
                  </a:lnTo>
                  <a:lnTo>
                    <a:pt x="1867344" y="5154955"/>
                  </a:lnTo>
                  <a:lnTo>
                    <a:pt x="3518090" y="5154955"/>
                  </a:lnTo>
                  <a:lnTo>
                    <a:pt x="3562083" y="5150396"/>
                  </a:lnTo>
                  <a:lnTo>
                    <a:pt x="3604831" y="5137061"/>
                  </a:lnTo>
                  <a:lnTo>
                    <a:pt x="3645497" y="5115433"/>
                  </a:lnTo>
                  <a:lnTo>
                    <a:pt x="3683292" y="5086020"/>
                  </a:lnTo>
                  <a:lnTo>
                    <a:pt x="3717404" y="5049317"/>
                  </a:lnTo>
                  <a:lnTo>
                    <a:pt x="3747020" y="5005819"/>
                  </a:lnTo>
                  <a:lnTo>
                    <a:pt x="3771328" y="4956022"/>
                  </a:lnTo>
                  <a:lnTo>
                    <a:pt x="4598479" y="3056636"/>
                  </a:lnTo>
                  <a:lnTo>
                    <a:pt x="4616018" y="3010827"/>
                  </a:lnTo>
                  <a:lnTo>
                    <a:pt x="4628553" y="2962681"/>
                  </a:lnTo>
                  <a:lnTo>
                    <a:pt x="4636071" y="2912986"/>
                  </a:lnTo>
                  <a:lnTo>
                    <a:pt x="4638573" y="2862503"/>
                  </a:lnTo>
                  <a:close/>
                </a:path>
              </a:pathLst>
            </a:custGeom>
            <a:solidFill>
              <a:srgbClr val="7D7D7D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4952" y="1929384"/>
              <a:ext cx="3203448" cy="342595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VADODARA</a:t>
            </a:r>
            <a:r>
              <a:rPr sz="4000" spc="-229" dirty="0"/>
              <a:t> </a:t>
            </a:r>
            <a:r>
              <a:rPr sz="4000" dirty="0"/>
              <a:t>HACKATHON</a:t>
            </a:r>
            <a:r>
              <a:rPr sz="4000" spc="-210" dirty="0"/>
              <a:t> </a:t>
            </a:r>
            <a:r>
              <a:rPr sz="4000" spc="-20" dirty="0"/>
              <a:t>2025</a:t>
            </a:r>
            <a:endParaRPr sz="4000"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41705" algn="ctr">
              <a:lnSpc>
                <a:spcPct val="100000"/>
              </a:lnSpc>
              <a:spcBef>
                <a:spcPts val="105"/>
              </a:spcBef>
            </a:pPr>
            <a:r>
              <a:rPr dirty="0"/>
              <a:t>TITLE</a:t>
            </a:r>
            <a:r>
              <a:rPr spc="-140" dirty="0"/>
              <a:t> </a:t>
            </a:r>
            <a:r>
              <a:rPr spc="-20" dirty="0"/>
              <a:t>PAGE</a:t>
            </a:r>
          </a:p>
          <a:p>
            <a:pPr marL="298450" indent="-285750">
              <a:lnSpc>
                <a:spcPct val="100000"/>
              </a:lnSpc>
              <a:spcBef>
                <a:spcPts val="2535"/>
              </a:spcBef>
              <a:buFont typeface="Arial MT"/>
              <a:buChar char="•"/>
              <a:tabLst>
                <a:tab pos="298450" algn="l"/>
                <a:tab pos="3876675" algn="l"/>
              </a:tabLst>
            </a:pPr>
            <a:r>
              <a:rPr sz="2400" u="none" dirty="0">
                <a:latin typeface="Arial"/>
                <a:cs typeface="Arial"/>
              </a:rPr>
              <a:t>Problem</a:t>
            </a:r>
            <a:r>
              <a:rPr sz="2400" u="none" spc="-130" dirty="0">
                <a:latin typeface="Arial"/>
                <a:cs typeface="Arial"/>
              </a:rPr>
              <a:t> </a:t>
            </a:r>
            <a:r>
              <a:rPr sz="2400" u="none" dirty="0">
                <a:latin typeface="Arial"/>
                <a:cs typeface="Arial"/>
              </a:rPr>
              <a:t>Statement</a:t>
            </a:r>
            <a:r>
              <a:rPr sz="2400" u="none" spc="-120" dirty="0">
                <a:latin typeface="Arial"/>
                <a:cs typeface="Arial"/>
              </a:rPr>
              <a:t> </a:t>
            </a:r>
            <a:r>
              <a:rPr sz="2400" u="none" dirty="0">
                <a:latin typeface="Arial"/>
                <a:cs typeface="Arial"/>
              </a:rPr>
              <a:t>ID</a:t>
            </a:r>
            <a:r>
              <a:rPr sz="2400" u="none" spc="-135" dirty="0">
                <a:latin typeface="Arial"/>
                <a:cs typeface="Arial"/>
              </a:rPr>
              <a:t> </a:t>
            </a:r>
            <a:r>
              <a:rPr sz="2400" u="none" spc="-50" dirty="0">
                <a:latin typeface="Arial"/>
                <a:cs typeface="Arial"/>
              </a:rPr>
              <a:t>–</a:t>
            </a:r>
            <a:r>
              <a:rPr sz="2400" u="none" dirty="0">
                <a:latin typeface="Arial"/>
                <a:cs typeface="Arial"/>
              </a:rPr>
              <a:t>	</a:t>
            </a:r>
            <a:r>
              <a:rPr sz="2400" u="none" spc="-10" dirty="0">
                <a:solidFill>
                  <a:srgbClr val="000000"/>
                </a:solidFill>
                <a:latin typeface="Arial"/>
                <a:cs typeface="Arial"/>
              </a:rPr>
              <a:t>SIH25049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45"/>
              </a:spcBef>
              <a:buClr>
                <a:srgbClr val="006EC0"/>
              </a:buClr>
              <a:buFont typeface="Arial MT"/>
              <a:buChar char="•"/>
            </a:pPr>
            <a:endParaRPr sz="2400">
              <a:latin typeface="Arial"/>
              <a:cs typeface="Arial"/>
            </a:endParaRPr>
          </a:p>
          <a:p>
            <a:pPr marL="298450" marR="344170" indent="-286385">
              <a:lnSpc>
                <a:spcPct val="100000"/>
              </a:lnSpc>
              <a:buFont typeface="Arial MT"/>
              <a:buChar char="•"/>
              <a:tabLst>
                <a:tab pos="298450" algn="l"/>
              </a:tabLst>
            </a:pPr>
            <a:r>
              <a:rPr sz="2400" u="none" dirty="0">
                <a:latin typeface="Arial"/>
                <a:cs typeface="Arial"/>
              </a:rPr>
              <a:t>Problem</a:t>
            </a:r>
            <a:r>
              <a:rPr sz="2400" u="none" spc="-120" dirty="0">
                <a:latin typeface="Arial"/>
                <a:cs typeface="Arial"/>
              </a:rPr>
              <a:t> </a:t>
            </a:r>
            <a:r>
              <a:rPr sz="2400" u="none" spc="-10" dirty="0">
                <a:latin typeface="Arial"/>
                <a:cs typeface="Arial"/>
              </a:rPr>
              <a:t>Statement</a:t>
            </a:r>
            <a:r>
              <a:rPr sz="2400" u="none" spc="-110" dirty="0">
                <a:latin typeface="Arial"/>
                <a:cs typeface="Arial"/>
              </a:rPr>
              <a:t> </a:t>
            </a:r>
            <a:r>
              <a:rPr sz="2400" u="none" dirty="0">
                <a:latin typeface="Arial"/>
                <a:cs typeface="Arial"/>
              </a:rPr>
              <a:t>Title</a:t>
            </a:r>
            <a:r>
              <a:rPr sz="2400" u="none" spc="-130" dirty="0">
                <a:latin typeface="Arial"/>
                <a:cs typeface="Arial"/>
              </a:rPr>
              <a:t> </a:t>
            </a:r>
            <a:r>
              <a:rPr sz="2400" u="none" dirty="0">
                <a:latin typeface="Arial"/>
                <a:cs typeface="Arial"/>
              </a:rPr>
              <a:t>–</a:t>
            </a:r>
            <a:r>
              <a:rPr sz="2400" u="none" spc="-135" dirty="0">
                <a:latin typeface="Arial"/>
                <a:cs typeface="Arial"/>
              </a:rPr>
              <a:t> </a:t>
            </a:r>
            <a:r>
              <a:rPr sz="2400" u="none" spc="-20" dirty="0">
                <a:solidFill>
                  <a:srgbClr val="000000"/>
                </a:solidFill>
                <a:latin typeface="Arial"/>
                <a:cs typeface="Arial"/>
              </a:rPr>
              <a:t>AI-</a:t>
            </a:r>
            <a:r>
              <a:rPr sz="2400" u="none" dirty="0">
                <a:solidFill>
                  <a:srgbClr val="000000"/>
                </a:solidFill>
                <a:latin typeface="Arial"/>
                <a:cs typeface="Arial"/>
              </a:rPr>
              <a:t>Driven</a:t>
            </a:r>
            <a:r>
              <a:rPr sz="2400" u="none" spc="-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u="none" dirty="0">
                <a:solidFill>
                  <a:srgbClr val="000000"/>
                </a:solidFill>
                <a:latin typeface="Arial"/>
                <a:cs typeface="Arial"/>
              </a:rPr>
              <a:t>Public</a:t>
            </a:r>
            <a:r>
              <a:rPr sz="2400" u="none" spc="-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u="none" dirty="0">
                <a:solidFill>
                  <a:srgbClr val="000000"/>
                </a:solidFill>
                <a:latin typeface="Arial"/>
                <a:cs typeface="Arial"/>
              </a:rPr>
              <a:t>Health</a:t>
            </a:r>
            <a:r>
              <a:rPr sz="2400" u="none" spc="-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u="none" dirty="0">
                <a:solidFill>
                  <a:srgbClr val="000000"/>
                </a:solidFill>
                <a:latin typeface="Arial"/>
                <a:cs typeface="Arial"/>
              </a:rPr>
              <a:t>Chatbot</a:t>
            </a:r>
            <a:r>
              <a:rPr sz="2400" u="none" spc="-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u="none" dirty="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sz="2400" u="none" spc="-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u="none" spc="-10" dirty="0">
                <a:solidFill>
                  <a:srgbClr val="000000"/>
                </a:solidFill>
                <a:latin typeface="Arial"/>
                <a:cs typeface="Arial"/>
              </a:rPr>
              <a:t>Disease Awareness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40"/>
              </a:spcBef>
              <a:buClr>
                <a:srgbClr val="006EC0"/>
              </a:buClr>
              <a:buFont typeface="Arial MT"/>
              <a:buChar char="•"/>
            </a:pPr>
            <a:endParaRPr sz="24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Arial MT"/>
              <a:buChar char="•"/>
              <a:tabLst>
                <a:tab pos="298450" algn="l"/>
              </a:tabLst>
            </a:pPr>
            <a:r>
              <a:rPr sz="2400" u="none" spc="-10" dirty="0">
                <a:latin typeface="Arial"/>
                <a:cs typeface="Arial"/>
              </a:rPr>
              <a:t>Theme</a:t>
            </a:r>
            <a:r>
              <a:rPr sz="2400" u="none" spc="-150" dirty="0">
                <a:latin typeface="Arial"/>
                <a:cs typeface="Arial"/>
              </a:rPr>
              <a:t> </a:t>
            </a:r>
            <a:r>
              <a:rPr sz="2400" u="none" dirty="0">
                <a:latin typeface="Arial"/>
                <a:cs typeface="Arial"/>
              </a:rPr>
              <a:t>–</a:t>
            </a:r>
            <a:r>
              <a:rPr sz="2400" u="none" spc="-145" dirty="0">
                <a:latin typeface="Arial"/>
                <a:cs typeface="Arial"/>
              </a:rPr>
              <a:t> </a:t>
            </a:r>
            <a:r>
              <a:rPr sz="2400" u="none" spc="-20" dirty="0">
                <a:solidFill>
                  <a:srgbClr val="000000"/>
                </a:solidFill>
                <a:latin typeface="Arial"/>
                <a:cs typeface="Arial"/>
              </a:rPr>
              <a:t>AI-</a:t>
            </a:r>
            <a:r>
              <a:rPr sz="2400" u="none" dirty="0">
                <a:solidFill>
                  <a:srgbClr val="000000"/>
                </a:solidFill>
                <a:latin typeface="Arial"/>
                <a:cs typeface="Arial"/>
              </a:rPr>
              <a:t>Driven</a:t>
            </a:r>
            <a:r>
              <a:rPr sz="2400" u="none" spc="-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u="none" dirty="0">
                <a:solidFill>
                  <a:srgbClr val="000000"/>
                </a:solidFill>
                <a:latin typeface="Arial"/>
                <a:cs typeface="Arial"/>
              </a:rPr>
              <a:t>Conversational</a:t>
            </a:r>
            <a:r>
              <a:rPr sz="2400" u="none" spc="-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u="none" dirty="0">
                <a:solidFill>
                  <a:srgbClr val="000000"/>
                </a:solidFill>
                <a:latin typeface="Arial"/>
                <a:cs typeface="Arial"/>
              </a:rPr>
              <a:t>Chatbot</a:t>
            </a:r>
            <a:r>
              <a:rPr sz="2400" u="none" spc="-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u="none" dirty="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sz="2400" u="none" spc="-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u="none" dirty="0">
                <a:solidFill>
                  <a:srgbClr val="000000"/>
                </a:solidFill>
                <a:latin typeface="Arial"/>
                <a:cs typeface="Arial"/>
              </a:rPr>
              <a:t>Public</a:t>
            </a:r>
            <a:r>
              <a:rPr sz="2400" u="none" spc="-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u="none" dirty="0">
                <a:solidFill>
                  <a:srgbClr val="000000"/>
                </a:solidFill>
                <a:latin typeface="Arial"/>
                <a:cs typeface="Arial"/>
              </a:rPr>
              <a:t>Health</a:t>
            </a:r>
            <a:r>
              <a:rPr sz="2400" u="none" spc="-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u="none" spc="-10" dirty="0">
                <a:solidFill>
                  <a:srgbClr val="000000"/>
                </a:solidFill>
                <a:latin typeface="Arial"/>
                <a:cs typeface="Arial"/>
              </a:rPr>
              <a:t>Awareness.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40"/>
              </a:spcBef>
              <a:buClr>
                <a:srgbClr val="006EC0"/>
              </a:buClr>
              <a:buFont typeface="Arial MT"/>
              <a:buChar char="•"/>
            </a:pPr>
            <a:endParaRPr sz="24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Arial MT"/>
              <a:buChar char="•"/>
              <a:tabLst>
                <a:tab pos="298450" algn="l"/>
                <a:tab pos="2534285" algn="l"/>
              </a:tabLst>
            </a:pPr>
            <a:r>
              <a:rPr sz="2400" u="none" dirty="0">
                <a:latin typeface="Arial"/>
                <a:cs typeface="Arial"/>
              </a:rPr>
              <a:t>PS</a:t>
            </a:r>
            <a:r>
              <a:rPr sz="2400" u="none" spc="-125" dirty="0">
                <a:latin typeface="Arial"/>
                <a:cs typeface="Arial"/>
              </a:rPr>
              <a:t> </a:t>
            </a:r>
            <a:r>
              <a:rPr sz="2400" u="none" dirty="0">
                <a:latin typeface="Arial"/>
                <a:cs typeface="Arial"/>
              </a:rPr>
              <a:t>Category</a:t>
            </a:r>
            <a:r>
              <a:rPr sz="2400" u="none" spc="-110" dirty="0">
                <a:latin typeface="Arial"/>
                <a:cs typeface="Arial"/>
              </a:rPr>
              <a:t> </a:t>
            </a:r>
            <a:r>
              <a:rPr sz="2400" u="none" spc="-50" dirty="0">
                <a:latin typeface="Arial"/>
                <a:cs typeface="Arial"/>
              </a:rPr>
              <a:t>–</a:t>
            </a:r>
            <a:r>
              <a:rPr sz="2400" u="none" dirty="0">
                <a:latin typeface="Arial"/>
                <a:cs typeface="Arial"/>
              </a:rPr>
              <a:t>	</a:t>
            </a:r>
            <a:r>
              <a:rPr sz="2400" u="none" spc="-10" dirty="0">
                <a:solidFill>
                  <a:srgbClr val="000000"/>
                </a:solidFill>
                <a:latin typeface="Arial"/>
                <a:cs typeface="Arial"/>
              </a:rPr>
              <a:t>Software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40"/>
              </a:spcBef>
              <a:buClr>
                <a:srgbClr val="006EC0"/>
              </a:buClr>
              <a:buFont typeface="Arial MT"/>
              <a:buChar char="•"/>
            </a:pPr>
            <a:endParaRPr sz="24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Arial MT"/>
              <a:buChar char="•"/>
              <a:tabLst>
                <a:tab pos="298450" algn="l"/>
              </a:tabLst>
            </a:pPr>
            <a:r>
              <a:rPr sz="2400" u="none" spc="-30" dirty="0">
                <a:latin typeface="Arial"/>
                <a:cs typeface="Arial"/>
              </a:rPr>
              <a:t>Team</a:t>
            </a:r>
            <a:r>
              <a:rPr sz="2400" u="none" spc="-120" dirty="0">
                <a:latin typeface="Arial"/>
                <a:cs typeface="Arial"/>
              </a:rPr>
              <a:t> </a:t>
            </a:r>
            <a:r>
              <a:rPr sz="2400" u="none" dirty="0">
                <a:latin typeface="Arial"/>
                <a:cs typeface="Arial"/>
              </a:rPr>
              <a:t>ID</a:t>
            </a:r>
            <a:r>
              <a:rPr sz="2400" u="none" spc="-85" dirty="0">
                <a:latin typeface="Arial"/>
                <a:cs typeface="Arial"/>
              </a:rPr>
              <a:t> </a:t>
            </a:r>
            <a:r>
              <a:rPr sz="2400" u="none" dirty="0">
                <a:latin typeface="Arial"/>
                <a:cs typeface="Arial"/>
              </a:rPr>
              <a:t>–</a:t>
            </a:r>
            <a:r>
              <a:rPr sz="2400" u="none" spc="-130" dirty="0">
                <a:latin typeface="Arial"/>
                <a:cs typeface="Arial"/>
              </a:rPr>
              <a:t> </a:t>
            </a:r>
            <a:r>
              <a:rPr sz="2400" u="none" spc="-10" dirty="0">
                <a:solidFill>
                  <a:srgbClr val="000000"/>
                </a:solidFill>
                <a:latin typeface="Arial"/>
                <a:cs typeface="Arial"/>
              </a:rPr>
              <a:t>VH6_PIET_072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4800" y="6139815"/>
            <a:ext cx="5467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8450" algn="l"/>
              </a:tabLst>
            </a:pPr>
            <a:r>
              <a:rPr sz="2400" b="1" spc="-35" dirty="0">
                <a:solidFill>
                  <a:srgbClr val="006EC0"/>
                </a:solidFill>
                <a:latin typeface="Arial"/>
                <a:cs typeface="Arial"/>
              </a:rPr>
              <a:t>Team</a:t>
            </a:r>
            <a:r>
              <a:rPr sz="2400" b="1" spc="-135" dirty="0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6EC0"/>
                </a:solidFill>
                <a:latin typeface="Arial"/>
                <a:cs typeface="Arial"/>
              </a:rPr>
              <a:t>Name</a:t>
            </a:r>
            <a:r>
              <a:rPr sz="2400" b="1" spc="-90" dirty="0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006EC0"/>
                </a:solidFill>
                <a:latin typeface="Arial"/>
                <a:cs typeface="Arial"/>
              </a:rPr>
              <a:t>(Registered</a:t>
            </a:r>
            <a:r>
              <a:rPr sz="2400" b="1" spc="-90" dirty="0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6EC0"/>
                </a:solidFill>
                <a:latin typeface="Arial"/>
                <a:cs typeface="Arial"/>
              </a:rPr>
              <a:t>on</a:t>
            </a:r>
            <a:r>
              <a:rPr sz="2400" b="1" spc="-110" dirty="0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6EC0"/>
                </a:solidFill>
                <a:latin typeface="Arial"/>
                <a:cs typeface="Arial"/>
              </a:rPr>
              <a:t>portal)</a:t>
            </a:r>
            <a:r>
              <a:rPr sz="2400" b="1" spc="-110" dirty="0">
                <a:solidFill>
                  <a:srgbClr val="006EC0"/>
                </a:solidFill>
                <a:latin typeface="Arial"/>
                <a:cs typeface="Arial"/>
              </a:rPr>
              <a:t> </a:t>
            </a:r>
            <a:r>
              <a:rPr sz="2400" b="1" spc="-50" dirty="0">
                <a:solidFill>
                  <a:srgbClr val="006EC0"/>
                </a:solidFill>
                <a:latin typeface="Arial"/>
                <a:cs typeface="Arial"/>
              </a:rPr>
              <a:t>–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54395" y="6139815"/>
            <a:ext cx="1414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Arial"/>
                <a:cs typeface="Arial"/>
              </a:rPr>
              <a:t>Coder365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41992" y="6095"/>
              <a:ext cx="2209800" cy="112318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8125" rIns="0" bIns="0" rtlCol="0">
            <a:spAutoFit/>
          </a:bodyPr>
          <a:lstStyle/>
          <a:p>
            <a:pPr marL="2446655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IDEA</a:t>
            </a:r>
            <a:r>
              <a:rPr spc="-235" dirty="0"/>
              <a:t> </a:t>
            </a:r>
            <a:r>
              <a:rPr spc="-10" dirty="0"/>
              <a:t>TITLE</a:t>
            </a:r>
          </a:p>
        </p:txBody>
      </p:sp>
      <p:sp>
        <p:nvSpPr>
          <p:cNvPr id="3" name="object 3"/>
          <p:cNvSpPr/>
          <p:nvPr/>
        </p:nvSpPr>
        <p:spPr>
          <a:xfrm>
            <a:off x="170408" y="63372"/>
            <a:ext cx="1277620" cy="831850"/>
          </a:xfrm>
          <a:custGeom>
            <a:avLst/>
            <a:gdLst/>
            <a:ahLst/>
            <a:cxnLst/>
            <a:rect l="l" t="t" r="r" b="b"/>
            <a:pathLst>
              <a:path w="1277620" h="831850">
                <a:moveTo>
                  <a:pt x="695858" y="1269"/>
                </a:moveTo>
                <a:lnTo>
                  <a:pt x="581177" y="1269"/>
                </a:lnTo>
                <a:lnTo>
                  <a:pt x="638149" y="0"/>
                </a:lnTo>
                <a:lnTo>
                  <a:pt x="638886" y="0"/>
                </a:lnTo>
                <a:lnTo>
                  <a:pt x="695858" y="1269"/>
                </a:lnTo>
                <a:close/>
              </a:path>
              <a:path w="1277620" h="831850">
                <a:moveTo>
                  <a:pt x="752132" y="6349"/>
                </a:moveTo>
                <a:lnTo>
                  <a:pt x="524903" y="6349"/>
                </a:lnTo>
                <a:lnTo>
                  <a:pt x="580440" y="1269"/>
                </a:lnTo>
                <a:lnTo>
                  <a:pt x="696595" y="1269"/>
                </a:lnTo>
                <a:lnTo>
                  <a:pt x="752132" y="6349"/>
                </a:lnTo>
                <a:close/>
              </a:path>
              <a:path w="1277620" h="831850">
                <a:moveTo>
                  <a:pt x="806754" y="13969"/>
                </a:moveTo>
                <a:lnTo>
                  <a:pt x="470268" y="13969"/>
                </a:lnTo>
                <a:lnTo>
                  <a:pt x="524154" y="6349"/>
                </a:lnTo>
                <a:lnTo>
                  <a:pt x="752881" y="6349"/>
                </a:lnTo>
                <a:lnTo>
                  <a:pt x="806754" y="13969"/>
                </a:lnTo>
                <a:close/>
              </a:path>
              <a:path w="1277620" h="831850">
                <a:moveTo>
                  <a:pt x="859510" y="25399"/>
                </a:moveTo>
                <a:lnTo>
                  <a:pt x="417512" y="25399"/>
                </a:lnTo>
                <a:lnTo>
                  <a:pt x="469531" y="13969"/>
                </a:lnTo>
                <a:lnTo>
                  <a:pt x="807504" y="13969"/>
                </a:lnTo>
                <a:lnTo>
                  <a:pt x="859510" y="25399"/>
                </a:lnTo>
                <a:close/>
              </a:path>
              <a:path w="1277620" h="831850">
                <a:moveTo>
                  <a:pt x="474692" y="39266"/>
                </a:moveTo>
                <a:lnTo>
                  <a:pt x="366152" y="39266"/>
                </a:lnTo>
                <a:lnTo>
                  <a:pt x="366852" y="38099"/>
                </a:lnTo>
                <a:lnTo>
                  <a:pt x="416763" y="25399"/>
                </a:lnTo>
                <a:lnTo>
                  <a:pt x="638886" y="25399"/>
                </a:lnTo>
                <a:lnTo>
                  <a:pt x="582887" y="26648"/>
                </a:lnTo>
                <a:lnTo>
                  <a:pt x="582707" y="26648"/>
                </a:lnTo>
                <a:lnTo>
                  <a:pt x="529211" y="31557"/>
                </a:lnTo>
                <a:lnTo>
                  <a:pt x="528725" y="31557"/>
                </a:lnTo>
                <a:lnTo>
                  <a:pt x="474692" y="39266"/>
                </a:lnTo>
                <a:close/>
              </a:path>
              <a:path w="1277620" h="831850">
                <a:moveTo>
                  <a:pt x="910883" y="39266"/>
                </a:moveTo>
                <a:lnTo>
                  <a:pt x="802337" y="39266"/>
                </a:lnTo>
                <a:lnTo>
                  <a:pt x="747817" y="31557"/>
                </a:lnTo>
                <a:lnTo>
                  <a:pt x="694147" y="26648"/>
                </a:lnTo>
                <a:lnTo>
                  <a:pt x="638130" y="25399"/>
                </a:lnTo>
                <a:lnTo>
                  <a:pt x="860259" y="25399"/>
                </a:lnTo>
                <a:lnTo>
                  <a:pt x="910183" y="38099"/>
                </a:lnTo>
                <a:lnTo>
                  <a:pt x="910883" y="39266"/>
                </a:lnTo>
                <a:close/>
              </a:path>
              <a:path w="1277620" h="831850">
                <a:moveTo>
                  <a:pt x="476677" y="792863"/>
                </a:moveTo>
                <a:lnTo>
                  <a:pt x="473964" y="792479"/>
                </a:lnTo>
                <a:lnTo>
                  <a:pt x="366090" y="792479"/>
                </a:lnTo>
                <a:lnTo>
                  <a:pt x="318490" y="775969"/>
                </a:lnTo>
                <a:lnTo>
                  <a:pt x="317715" y="775969"/>
                </a:lnTo>
                <a:lnTo>
                  <a:pt x="272656" y="756919"/>
                </a:lnTo>
                <a:lnTo>
                  <a:pt x="271868" y="756919"/>
                </a:lnTo>
                <a:lnTo>
                  <a:pt x="229565" y="735329"/>
                </a:lnTo>
                <a:lnTo>
                  <a:pt x="228765" y="735329"/>
                </a:lnTo>
                <a:lnTo>
                  <a:pt x="189445" y="712469"/>
                </a:lnTo>
                <a:lnTo>
                  <a:pt x="188620" y="711199"/>
                </a:lnTo>
                <a:lnTo>
                  <a:pt x="152501" y="685799"/>
                </a:lnTo>
                <a:lnTo>
                  <a:pt x="151663" y="685799"/>
                </a:lnTo>
                <a:lnTo>
                  <a:pt x="118960" y="657859"/>
                </a:lnTo>
                <a:lnTo>
                  <a:pt x="118122" y="657859"/>
                </a:lnTo>
                <a:lnTo>
                  <a:pt x="89065" y="628649"/>
                </a:lnTo>
                <a:lnTo>
                  <a:pt x="88226" y="627379"/>
                </a:lnTo>
                <a:lnTo>
                  <a:pt x="63030" y="596899"/>
                </a:lnTo>
                <a:lnTo>
                  <a:pt x="62230" y="595629"/>
                </a:lnTo>
                <a:lnTo>
                  <a:pt x="41122" y="563879"/>
                </a:lnTo>
                <a:lnTo>
                  <a:pt x="10985" y="492759"/>
                </a:lnTo>
                <a:lnTo>
                  <a:pt x="10426" y="491489"/>
                </a:lnTo>
                <a:lnTo>
                  <a:pt x="10096" y="490219"/>
                </a:lnTo>
                <a:lnTo>
                  <a:pt x="0" y="417829"/>
                </a:lnTo>
                <a:lnTo>
                  <a:pt x="0" y="414019"/>
                </a:lnTo>
                <a:lnTo>
                  <a:pt x="10096" y="341629"/>
                </a:lnTo>
                <a:lnTo>
                  <a:pt x="10426" y="340359"/>
                </a:lnTo>
                <a:lnTo>
                  <a:pt x="10985" y="337819"/>
                </a:lnTo>
                <a:lnTo>
                  <a:pt x="40055" y="269239"/>
                </a:lnTo>
                <a:lnTo>
                  <a:pt x="41122" y="267969"/>
                </a:lnTo>
                <a:lnTo>
                  <a:pt x="62230" y="236219"/>
                </a:lnTo>
                <a:lnTo>
                  <a:pt x="63030" y="234949"/>
                </a:lnTo>
                <a:lnTo>
                  <a:pt x="88226" y="204469"/>
                </a:lnTo>
                <a:lnTo>
                  <a:pt x="89065" y="203199"/>
                </a:lnTo>
                <a:lnTo>
                  <a:pt x="118122" y="173989"/>
                </a:lnTo>
                <a:lnTo>
                  <a:pt x="118960" y="172719"/>
                </a:lnTo>
                <a:lnTo>
                  <a:pt x="151663" y="146049"/>
                </a:lnTo>
                <a:lnTo>
                  <a:pt x="152501" y="144779"/>
                </a:lnTo>
                <a:lnTo>
                  <a:pt x="188620" y="119379"/>
                </a:lnTo>
                <a:lnTo>
                  <a:pt x="189445" y="119379"/>
                </a:lnTo>
                <a:lnTo>
                  <a:pt x="228765" y="96519"/>
                </a:lnTo>
                <a:lnTo>
                  <a:pt x="229565" y="95249"/>
                </a:lnTo>
                <a:lnTo>
                  <a:pt x="271868" y="74929"/>
                </a:lnTo>
                <a:lnTo>
                  <a:pt x="272656" y="73659"/>
                </a:lnTo>
                <a:lnTo>
                  <a:pt x="317715" y="55879"/>
                </a:lnTo>
                <a:lnTo>
                  <a:pt x="318490" y="54609"/>
                </a:lnTo>
                <a:lnTo>
                  <a:pt x="366414" y="39266"/>
                </a:lnTo>
                <a:lnTo>
                  <a:pt x="474698" y="39266"/>
                </a:lnTo>
                <a:lnTo>
                  <a:pt x="476768" y="38973"/>
                </a:lnTo>
                <a:lnTo>
                  <a:pt x="422694" y="49529"/>
                </a:lnTo>
                <a:lnTo>
                  <a:pt x="423443" y="49529"/>
                </a:lnTo>
                <a:lnTo>
                  <a:pt x="373532" y="63499"/>
                </a:lnTo>
                <a:lnTo>
                  <a:pt x="374294" y="63499"/>
                </a:lnTo>
                <a:lnTo>
                  <a:pt x="326694" y="78739"/>
                </a:lnTo>
                <a:lnTo>
                  <a:pt x="327469" y="78739"/>
                </a:lnTo>
                <a:lnTo>
                  <a:pt x="282409" y="97789"/>
                </a:lnTo>
                <a:lnTo>
                  <a:pt x="283197" y="97789"/>
                </a:lnTo>
                <a:lnTo>
                  <a:pt x="240906" y="118109"/>
                </a:lnTo>
                <a:lnTo>
                  <a:pt x="241706" y="118109"/>
                </a:lnTo>
                <a:lnTo>
                  <a:pt x="202387" y="140969"/>
                </a:lnTo>
                <a:lnTo>
                  <a:pt x="203212" y="140969"/>
                </a:lnTo>
                <a:lnTo>
                  <a:pt x="168899" y="165099"/>
                </a:lnTo>
                <a:lnTo>
                  <a:pt x="167932" y="165099"/>
                </a:lnTo>
                <a:lnTo>
                  <a:pt x="136716" y="191769"/>
                </a:lnTo>
                <a:lnTo>
                  <a:pt x="136080" y="191769"/>
                </a:lnTo>
                <a:lnTo>
                  <a:pt x="108286" y="219709"/>
                </a:lnTo>
                <a:lnTo>
                  <a:pt x="107861" y="219709"/>
                </a:lnTo>
                <a:lnTo>
                  <a:pt x="82664" y="250189"/>
                </a:lnTo>
                <a:lnTo>
                  <a:pt x="83477" y="250189"/>
                </a:lnTo>
                <a:lnTo>
                  <a:pt x="64058" y="279399"/>
                </a:lnTo>
                <a:lnTo>
                  <a:pt x="63423" y="279399"/>
                </a:lnTo>
                <a:lnTo>
                  <a:pt x="62369" y="281939"/>
                </a:lnTo>
                <a:lnTo>
                  <a:pt x="35430" y="345439"/>
                </a:lnTo>
                <a:lnTo>
                  <a:pt x="35242" y="345439"/>
                </a:lnTo>
                <a:lnTo>
                  <a:pt x="34353" y="347979"/>
                </a:lnTo>
                <a:lnTo>
                  <a:pt x="34888" y="347979"/>
                </a:lnTo>
                <a:lnTo>
                  <a:pt x="25689" y="414019"/>
                </a:lnTo>
                <a:lnTo>
                  <a:pt x="25158" y="414019"/>
                </a:lnTo>
                <a:lnTo>
                  <a:pt x="25158" y="417829"/>
                </a:lnTo>
                <a:lnTo>
                  <a:pt x="25689" y="417829"/>
                </a:lnTo>
                <a:lnTo>
                  <a:pt x="34888" y="483869"/>
                </a:lnTo>
                <a:lnTo>
                  <a:pt x="34353" y="483869"/>
                </a:lnTo>
                <a:lnTo>
                  <a:pt x="35242" y="486409"/>
                </a:lnTo>
                <a:lnTo>
                  <a:pt x="35450" y="486409"/>
                </a:lnTo>
                <a:lnTo>
                  <a:pt x="62875" y="549909"/>
                </a:lnTo>
                <a:lnTo>
                  <a:pt x="62369" y="549909"/>
                </a:lnTo>
                <a:lnTo>
                  <a:pt x="82632" y="580390"/>
                </a:lnTo>
                <a:lnTo>
                  <a:pt x="82779" y="580570"/>
                </a:lnTo>
                <a:lnTo>
                  <a:pt x="83477" y="581659"/>
                </a:lnTo>
                <a:lnTo>
                  <a:pt x="83714" y="581659"/>
                </a:lnTo>
                <a:lnTo>
                  <a:pt x="107861" y="610869"/>
                </a:lnTo>
                <a:lnTo>
                  <a:pt x="107022" y="610869"/>
                </a:lnTo>
                <a:lnTo>
                  <a:pt x="136080" y="640079"/>
                </a:lnTo>
                <a:lnTo>
                  <a:pt x="136786" y="640079"/>
                </a:lnTo>
                <a:lnTo>
                  <a:pt x="167932" y="665479"/>
                </a:lnTo>
                <a:lnTo>
                  <a:pt x="167093" y="665479"/>
                </a:lnTo>
                <a:lnTo>
                  <a:pt x="203212" y="690879"/>
                </a:lnTo>
                <a:lnTo>
                  <a:pt x="202387" y="690879"/>
                </a:lnTo>
                <a:lnTo>
                  <a:pt x="241706" y="713740"/>
                </a:lnTo>
                <a:lnTo>
                  <a:pt x="243394" y="713740"/>
                </a:lnTo>
                <a:lnTo>
                  <a:pt x="283197" y="734059"/>
                </a:lnTo>
                <a:lnTo>
                  <a:pt x="282409" y="734059"/>
                </a:lnTo>
                <a:lnTo>
                  <a:pt x="327469" y="753109"/>
                </a:lnTo>
                <a:lnTo>
                  <a:pt x="330356" y="753109"/>
                </a:lnTo>
                <a:lnTo>
                  <a:pt x="374294" y="768349"/>
                </a:lnTo>
                <a:lnTo>
                  <a:pt x="373532" y="768349"/>
                </a:lnTo>
                <a:lnTo>
                  <a:pt x="423456" y="782319"/>
                </a:lnTo>
                <a:lnTo>
                  <a:pt x="422694" y="782319"/>
                </a:lnTo>
                <a:lnTo>
                  <a:pt x="476677" y="792863"/>
                </a:lnTo>
                <a:close/>
              </a:path>
              <a:path w="1277620" h="831850">
                <a:moveTo>
                  <a:pt x="1109929" y="166369"/>
                </a:moveTo>
                <a:lnTo>
                  <a:pt x="1073810" y="140969"/>
                </a:lnTo>
                <a:lnTo>
                  <a:pt x="1074635" y="140969"/>
                </a:lnTo>
                <a:lnTo>
                  <a:pt x="1035316" y="118109"/>
                </a:lnTo>
                <a:lnTo>
                  <a:pt x="1036129" y="118109"/>
                </a:lnTo>
                <a:lnTo>
                  <a:pt x="993825" y="97789"/>
                </a:lnTo>
                <a:lnTo>
                  <a:pt x="994613" y="97789"/>
                </a:lnTo>
                <a:lnTo>
                  <a:pt x="949553" y="78739"/>
                </a:lnTo>
                <a:lnTo>
                  <a:pt x="950328" y="78739"/>
                </a:lnTo>
                <a:lnTo>
                  <a:pt x="902741" y="63499"/>
                </a:lnTo>
                <a:lnTo>
                  <a:pt x="903490" y="63499"/>
                </a:lnTo>
                <a:lnTo>
                  <a:pt x="853579" y="49529"/>
                </a:lnTo>
                <a:lnTo>
                  <a:pt x="854329" y="49529"/>
                </a:lnTo>
                <a:lnTo>
                  <a:pt x="800292" y="38973"/>
                </a:lnTo>
                <a:lnTo>
                  <a:pt x="802337" y="39266"/>
                </a:lnTo>
                <a:lnTo>
                  <a:pt x="910621" y="39266"/>
                </a:lnTo>
                <a:lnTo>
                  <a:pt x="958532" y="54609"/>
                </a:lnTo>
                <a:lnTo>
                  <a:pt x="959307" y="55879"/>
                </a:lnTo>
                <a:lnTo>
                  <a:pt x="1004366" y="73659"/>
                </a:lnTo>
                <a:lnTo>
                  <a:pt x="1005154" y="74929"/>
                </a:lnTo>
                <a:lnTo>
                  <a:pt x="1047457" y="95249"/>
                </a:lnTo>
                <a:lnTo>
                  <a:pt x="1048270" y="96519"/>
                </a:lnTo>
                <a:lnTo>
                  <a:pt x="1087589" y="119379"/>
                </a:lnTo>
                <a:lnTo>
                  <a:pt x="1088415" y="119379"/>
                </a:lnTo>
                <a:lnTo>
                  <a:pt x="1124521" y="144779"/>
                </a:lnTo>
                <a:lnTo>
                  <a:pt x="1125359" y="146049"/>
                </a:lnTo>
                <a:lnTo>
                  <a:pt x="1148718" y="165099"/>
                </a:lnTo>
                <a:lnTo>
                  <a:pt x="1109091" y="165099"/>
                </a:lnTo>
                <a:lnTo>
                  <a:pt x="1109929" y="166369"/>
                </a:lnTo>
                <a:close/>
              </a:path>
              <a:path w="1277620" h="831850">
                <a:moveTo>
                  <a:pt x="167093" y="166369"/>
                </a:moveTo>
                <a:lnTo>
                  <a:pt x="167932" y="165099"/>
                </a:lnTo>
                <a:lnTo>
                  <a:pt x="168899" y="165099"/>
                </a:lnTo>
                <a:lnTo>
                  <a:pt x="167093" y="166369"/>
                </a:lnTo>
                <a:close/>
              </a:path>
              <a:path w="1277620" h="831850">
                <a:moveTo>
                  <a:pt x="1141793" y="193039"/>
                </a:moveTo>
                <a:lnTo>
                  <a:pt x="1109091" y="165099"/>
                </a:lnTo>
                <a:lnTo>
                  <a:pt x="1148718" y="165099"/>
                </a:lnTo>
                <a:lnTo>
                  <a:pt x="1158062" y="172719"/>
                </a:lnTo>
                <a:lnTo>
                  <a:pt x="1158913" y="173989"/>
                </a:lnTo>
                <a:lnTo>
                  <a:pt x="1176592" y="191769"/>
                </a:lnTo>
                <a:lnTo>
                  <a:pt x="1140942" y="191769"/>
                </a:lnTo>
                <a:lnTo>
                  <a:pt x="1141793" y="193039"/>
                </a:lnTo>
                <a:close/>
              </a:path>
              <a:path w="1277620" h="831850">
                <a:moveTo>
                  <a:pt x="135229" y="193039"/>
                </a:moveTo>
                <a:lnTo>
                  <a:pt x="136080" y="191769"/>
                </a:lnTo>
                <a:lnTo>
                  <a:pt x="136716" y="191769"/>
                </a:lnTo>
                <a:lnTo>
                  <a:pt x="135229" y="193039"/>
                </a:lnTo>
                <a:close/>
              </a:path>
              <a:path w="1277620" h="831850">
                <a:moveTo>
                  <a:pt x="1171252" y="222239"/>
                </a:moveTo>
                <a:lnTo>
                  <a:pt x="1140942" y="191769"/>
                </a:lnTo>
                <a:lnTo>
                  <a:pt x="1176592" y="191769"/>
                </a:lnTo>
                <a:lnTo>
                  <a:pt x="1187958" y="203199"/>
                </a:lnTo>
                <a:lnTo>
                  <a:pt x="1188796" y="204469"/>
                </a:lnTo>
                <a:lnTo>
                  <a:pt x="1201394" y="219709"/>
                </a:lnTo>
                <a:lnTo>
                  <a:pt x="1169162" y="219709"/>
                </a:lnTo>
                <a:lnTo>
                  <a:pt x="1171252" y="222239"/>
                </a:lnTo>
                <a:close/>
              </a:path>
              <a:path w="1277620" h="831850">
                <a:moveTo>
                  <a:pt x="105770" y="222239"/>
                </a:moveTo>
                <a:lnTo>
                  <a:pt x="107861" y="219709"/>
                </a:lnTo>
                <a:lnTo>
                  <a:pt x="108286" y="219709"/>
                </a:lnTo>
                <a:lnTo>
                  <a:pt x="105770" y="222239"/>
                </a:lnTo>
                <a:close/>
              </a:path>
              <a:path w="1277620" h="831850">
                <a:moveTo>
                  <a:pt x="1241853" y="346054"/>
                </a:moveTo>
                <a:lnTo>
                  <a:pt x="1214653" y="281939"/>
                </a:lnTo>
                <a:lnTo>
                  <a:pt x="1213599" y="279399"/>
                </a:lnTo>
                <a:lnTo>
                  <a:pt x="1212964" y="279399"/>
                </a:lnTo>
                <a:lnTo>
                  <a:pt x="1193545" y="250189"/>
                </a:lnTo>
                <a:lnTo>
                  <a:pt x="1194358" y="250189"/>
                </a:lnTo>
                <a:lnTo>
                  <a:pt x="1170125" y="220876"/>
                </a:lnTo>
                <a:lnTo>
                  <a:pt x="1169557" y="220308"/>
                </a:lnTo>
                <a:lnTo>
                  <a:pt x="1169162" y="219709"/>
                </a:lnTo>
                <a:lnTo>
                  <a:pt x="1201394" y="219709"/>
                </a:lnTo>
                <a:lnTo>
                  <a:pt x="1213993" y="234949"/>
                </a:lnTo>
                <a:lnTo>
                  <a:pt x="1214793" y="236219"/>
                </a:lnTo>
                <a:lnTo>
                  <a:pt x="1235900" y="267969"/>
                </a:lnTo>
                <a:lnTo>
                  <a:pt x="1236967" y="269239"/>
                </a:lnTo>
                <a:lnTo>
                  <a:pt x="1241274" y="279399"/>
                </a:lnTo>
                <a:lnTo>
                  <a:pt x="1213599" y="279399"/>
                </a:lnTo>
                <a:lnTo>
                  <a:pt x="1214675" y="281939"/>
                </a:lnTo>
                <a:lnTo>
                  <a:pt x="1242350" y="281939"/>
                </a:lnTo>
                <a:lnTo>
                  <a:pt x="1266037" y="337819"/>
                </a:lnTo>
                <a:lnTo>
                  <a:pt x="1266596" y="340359"/>
                </a:lnTo>
                <a:lnTo>
                  <a:pt x="1266926" y="341629"/>
                </a:lnTo>
                <a:lnTo>
                  <a:pt x="1267457" y="345439"/>
                </a:lnTo>
                <a:lnTo>
                  <a:pt x="1241767" y="345439"/>
                </a:lnTo>
                <a:lnTo>
                  <a:pt x="1241853" y="346054"/>
                </a:lnTo>
                <a:close/>
              </a:path>
              <a:path w="1277620" h="831850">
                <a:moveTo>
                  <a:pt x="62369" y="281939"/>
                </a:moveTo>
                <a:lnTo>
                  <a:pt x="63423" y="279399"/>
                </a:lnTo>
                <a:lnTo>
                  <a:pt x="64058" y="279399"/>
                </a:lnTo>
                <a:lnTo>
                  <a:pt x="62369" y="281939"/>
                </a:lnTo>
                <a:close/>
              </a:path>
              <a:path w="1277620" h="831850">
                <a:moveTo>
                  <a:pt x="34353" y="347979"/>
                </a:moveTo>
                <a:lnTo>
                  <a:pt x="35242" y="345439"/>
                </a:lnTo>
                <a:lnTo>
                  <a:pt x="35156" y="346054"/>
                </a:lnTo>
                <a:lnTo>
                  <a:pt x="34353" y="347979"/>
                </a:lnTo>
                <a:close/>
              </a:path>
              <a:path w="1277620" h="831850">
                <a:moveTo>
                  <a:pt x="35169" y="346054"/>
                </a:moveTo>
                <a:lnTo>
                  <a:pt x="35242" y="345439"/>
                </a:lnTo>
                <a:lnTo>
                  <a:pt x="35430" y="345439"/>
                </a:lnTo>
                <a:lnTo>
                  <a:pt x="35169" y="346054"/>
                </a:lnTo>
                <a:close/>
              </a:path>
              <a:path w="1277620" h="831850">
                <a:moveTo>
                  <a:pt x="1242669" y="347979"/>
                </a:moveTo>
                <a:lnTo>
                  <a:pt x="1241853" y="346054"/>
                </a:lnTo>
                <a:lnTo>
                  <a:pt x="1241767" y="345439"/>
                </a:lnTo>
                <a:lnTo>
                  <a:pt x="1242669" y="347979"/>
                </a:lnTo>
                <a:close/>
              </a:path>
              <a:path w="1277620" h="831850">
                <a:moveTo>
                  <a:pt x="1267811" y="347979"/>
                </a:moveTo>
                <a:lnTo>
                  <a:pt x="1242669" y="347979"/>
                </a:lnTo>
                <a:lnTo>
                  <a:pt x="1241767" y="345439"/>
                </a:lnTo>
                <a:lnTo>
                  <a:pt x="1267457" y="345439"/>
                </a:lnTo>
                <a:lnTo>
                  <a:pt x="1267811" y="347979"/>
                </a:lnTo>
                <a:close/>
              </a:path>
              <a:path w="1277620" h="831850">
                <a:moveTo>
                  <a:pt x="34888" y="347979"/>
                </a:moveTo>
                <a:lnTo>
                  <a:pt x="34353" y="347979"/>
                </a:lnTo>
                <a:lnTo>
                  <a:pt x="35169" y="346054"/>
                </a:lnTo>
                <a:lnTo>
                  <a:pt x="34888" y="347979"/>
                </a:lnTo>
                <a:close/>
              </a:path>
              <a:path w="1277620" h="831850">
                <a:moveTo>
                  <a:pt x="1251674" y="416559"/>
                </a:moveTo>
                <a:lnTo>
                  <a:pt x="1241853" y="346054"/>
                </a:lnTo>
                <a:lnTo>
                  <a:pt x="1242669" y="347979"/>
                </a:lnTo>
                <a:lnTo>
                  <a:pt x="1267811" y="347979"/>
                </a:lnTo>
                <a:lnTo>
                  <a:pt x="1277010" y="414019"/>
                </a:lnTo>
                <a:lnTo>
                  <a:pt x="1277061" y="415289"/>
                </a:lnTo>
                <a:lnTo>
                  <a:pt x="1251762" y="415289"/>
                </a:lnTo>
                <a:lnTo>
                  <a:pt x="1251674" y="416559"/>
                </a:lnTo>
                <a:close/>
              </a:path>
              <a:path w="1277620" h="831850">
                <a:moveTo>
                  <a:pt x="25158" y="417829"/>
                </a:moveTo>
                <a:lnTo>
                  <a:pt x="25158" y="414019"/>
                </a:lnTo>
                <a:lnTo>
                  <a:pt x="25335" y="415289"/>
                </a:lnTo>
                <a:lnTo>
                  <a:pt x="25335" y="416559"/>
                </a:lnTo>
                <a:lnTo>
                  <a:pt x="25158" y="417829"/>
                </a:lnTo>
                <a:close/>
              </a:path>
              <a:path w="1277620" h="831850">
                <a:moveTo>
                  <a:pt x="25424" y="415924"/>
                </a:moveTo>
                <a:lnTo>
                  <a:pt x="25158" y="414019"/>
                </a:lnTo>
                <a:lnTo>
                  <a:pt x="25689" y="414019"/>
                </a:lnTo>
                <a:lnTo>
                  <a:pt x="25512" y="415289"/>
                </a:lnTo>
                <a:lnTo>
                  <a:pt x="25424" y="415924"/>
                </a:lnTo>
                <a:close/>
              </a:path>
              <a:path w="1277620" h="831850">
                <a:moveTo>
                  <a:pt x="1277023" y="417829"/>
                </a:moveTo>
                <a:lnTo>
                  <a:pt x="1251851" y="417829"/>
                </a:lnTo>
                <a:lnTo>
                  <a:pt x="1251762" y="415289"/>
                </a:lnTo>
                <a:lnTo>
                  <a:pt x="1277061" y="415289"/>
                </a:lnTo>
                <a:lnTo>
                  <a:pt x="1277023" y="417829"/>
                </a:lnTo>
                <a:close/>
              </a:path>
              <a:path w="1277620" h="831850">
                <a:moveTo>
                  <a:pt x="25689" y="417829"/>
                </a:moveTo>
                <a:lnTo>
                  <a:pt x="25158" y="417829"/>
                </a:lnTo>
                <a:lnTo>
                  <a:pt x="25335" y="416559"/>
                </a:lnTo>
                <a:lnTo>
                  <a:pt x="25424" y="415924"/>
                </a:lnTo>
                <a:lnTo>
                  <a:pt x="25689" y="417829"/>
                </a:lnTo>
                <a:close/>
              </a:path>
              <a:path w="1277620" h="831850">
                <a:moveTo>
                  <a:pt x="1251851" y="417829"/>
                </a:moveTo>
                <a:lnTo>
                  <a:pt x="1251674" y="416559"/>
                </a:lnTo>
                <a:lnTo>
                  <a:pt x="1251718" y="415924"/>
                </a:lnTo>
                <a:lnTo>
                  <a:pt x="1251807" y="416559"/>
                </a:lnTo>
                <a:lnTo>
                  <a:pt x="1251851" y="417829"/>
                </a:lnTo>
                <a:close/>
              </a:path>
              <a:path w="1277620" h="831850">
                <a:moveTo>
                  <a:pt x="1274635" y="452119"/>
                </a:moveTo>
                <a:lnTo>
                  <a:pt x="1249210" y="452119"/>
                </a:lnTo>
                <a:lnTo>
                  <a:pt x="1249654" y="449579"/>
                </a:lnTo>
                <a:lnTo>
                  <a:pt x="1249386" y="449579"/>
                </a:lnTo>
                <a:lnTo>
                  <a:pt x="1251586" y="417829"/>
                </a:lnTo>
                <a:lnTo>
                  <a:pt x="1251674" y="416559"/>
                </a:lnTo>
                <a:lnTo>
                  <a:pt x="1251851" y="417829"/>
                </a:lnTo>
                <a:lnTo>
                  <a:pt x="1277023" y="417829"/>
                </a:lnTo>
                <a:lnTo>
                  <a:pt x="1274811" y="449579"/>
                </a:lnTo>
                <a:lnTo>
                  <a:pt x="1249654" y="449579"/>
                </a:lnTo>
                <a:lnTo>
                  <a:pt x="1249299" y="450833"/>
                </a:lnTo>
                <a:lnTo>
                  <a:pt x="1274724" y="450833"/>
                </a:lnTo>
                <a:lnTo>
                  <a:pt x="1274635" y="452119"/>
                </a:lnTo>
                <a:close/>
              </a:path>
              <a:path w="1277620" h="831850">
                <a:moveTo>
                  <a:pt x="1249210" y="452119"/>
                </a:moveTo>
                <a:lnTo>
                  <a:pt x="1249299" y="450833"/>
                </a:lnTo>
                <a:lnTo>
                  <a:pt x="1249654" y="449579"/>
                </a:lnTo>
                <a:lnTo>
                  <a:pt x="1249210" y="452119"/>
                </a:lnTo>
                <a:close/>
              </a:path>
              <a:path w="1277620" h="831850">
                <a:moveTo>
                  <a:pt x="1230088" y="518608"/>
                </a:moveTo>
                <a:lnTo>
                  <a:pt x="1249299" y="450833"/>
                </a:lnTo>
                <a:lnTo>
                  <a:pt x="1249210" y="452119"/>
                </a:lnTo>
                <a:lnTo>
                  <a:pt x="1274635" y="452119"/>
                </a:lnTo>
                <a:lnTo>
                  <a:pt x="1274546" y="453389"/>
                </a:lnTo>
                <a:lnTo>
                  <a:pt x="1274102" y="455929"/>
                </a:lnTo>
                <a:lnTo>
                  <a:pt x="1257131" y="516889"/>
                </a:lnTo>
                <a:lnTo>
                  <a:pt x="1231074" y="516889"/>
                </a:lnTo>
                <a:lnTo>
                  <a:pt x="1230088" y="518608"/>
                </a:lnTo>
                <a:close/>
              </a:path>
              <a:path w="1277620" h="831850">
                <a:moveTo>
                  <a:pt x="35242" y="486409"/>
                </a:moveTo>
                <a:lnTo>
                  <a:pt x="34353" y="483869"/>
                </a:lnTo>
                <a:lnTo>
                  <a:pt x="35143" y="485699"/>
                </a:lnTo>
                <a:lnTo>
                  <a:pt x="35242" y="486409"/>
                </a:lnTo>
                <a:close/>
              </a:path>
              <a:path w="1277620" h="831850">
                <a:moveTo>
                  <a:pt x="35143" y="485699"/>
                </a:moveTo>
                <a:lnTo>
                  <a:pt x="34353" y="483869"/>
                </a:lnTo>
                <a:lnTo>
                  <a:pt x="34888" y="483869"/>
                </a:lnTo>
                <a:lnTo>
                  <a:pt x="35143" y="485699"/>
                </a:lnTo>
                <a:close/>
              </a:path>
              <a:path w="1277620" h="831850">
                <a:moveTo>
                  <a:pt x="35450" y="486409"/>
                </a:moveTo>
                <a:lnTo>
                  <a:pt x="35242" y="486409"/>
                </a:lnTo>
                <a:lnTo>
                  <a:pt x="35143" y="485699"/>
                </a:lnTo>
                <a:lnTo>
                  <a:pt x="35450" y="486409"/>
                </a:lnTo>
                <a:close/>
              </a:path>
              <a:path w="1277620" h="831850">
                <a:moveTo>
                  <a:pt x="1229855" y="519429"/>
                </a:moveTo>
                <a:lnTo>
                  <a:pt x="1230088" y="518608"/>
                </a:lnTo>
                <a:lnTo>
                  <a:pt x="1231074" y="516889"/>
                </a:lnTo>
                <a:lnTo>
                  <a:pt x="1229855" y="519429"/>
                </a:lnTo>
                <a:close/>
              </a:path>
              <a:path w="1277620" h="831850">
                <a:moveTo>
                  <a:pt x="1256424" y="519429"/>
                </a:moveTo>
                <a:lnTo>
                  <a:pt x="1229855" y="519429"/>
                </a:lnTo>
                <a:lnTo>
                  <a:pt x="1231074" y="516889"/>
                </a:lnTo>
                <a:lnTo>
                  <a:pt x="1257131" y="516889"/>
                </a:lnTo>
                <a:lnTo>
                  <a:pt x="1256424" y="519429"/>
                </a:lnTo>
                <a:close/>
              </a:path>
              <a:path w="1277620" h="831850">
                <a:moveTo>
                  <a:pt x="1222464" y="582929"/>
                </a:moveTo>
                <a:lnTo>
                  <a:pt x="1193164" y="582929"/>
                </a:lnTo>
                <a:lnTo>
                  <a:pt x="1230088" y="518608"/>
                </a:lnTo>
                <a:lnTo>
                  <a:pt x="1229855" y="519429"/>
                </a:lnTo>
                <a:lnTo>
                  <a:pt x="1256424" y="519429"/>
                </a:lnTo>
                <a:lnTo>
                  <a:pt x="1254302" y="527049"/>
                </a:lnTo>
                <a:lnTo>
                  <a:pt x="1253782" y="528319"/>
                </a:lnTo>
                <a:lnTo>
                  <a:pt x="1253083" y="529590"/>
                </a:lnTo>
                <a:lnTo>
                  <a:pt x="1222464" y="582929"/>
                </a:lnTo>
                <a:close/>
              </a:path>
              <a:path w="1277620" h="831850">
                <a:moveTo>
                  <a:pt x="63423" y="551179"/>
                </a:moveTo>
                <a:lnTo>
                  <a:pt x="62369" y="549909"/>
                </a:lnTo>
                <a:lnTo>
                  <a:pt x="62875" y="549909"/>
                </a:lnTo>
                <a:lnTo>
                  <a:pt x="63423" y="551179"/>
                </a:lnTo>
                <a:close/>
              </a:path>
              <a:path w="1277620" h="831850">
                <a:moveTo>
                  <a:pt x="83714" y="581659"/>
                </a:moveTo>
                <a:lnTo>
                  <a:pt x="83477" y="581659"/>
                </a:lnTo>
                <a:lnTo>
                  <a:pt x="82779" y="580570"/>
                </a:lnTo>
                <a:lnTo>
                  <a:pt x="83714" y="581659"/>
                </a:lnTo>
                <a:close/>
              </a:path>
              <a:path w="1277620" h="831850">
                <a:moveTo>
                  <a:pt x="1176592" y="640079"/>
                </a:moveTo>
                <a:lnTo>
                  <a:pt x="1140942" y="640079"/>
                </a:lnTo>
                <a:lnTo>
                  <a:pt x="1170000" y="610869"/>
                </a:lnTo>
                <a:lnTo>
                  <a:pt x="1169162" y="610869"/>
                </a:lnTo>
                <a:lnTo>
                  <a:pt x="1194209" y="580570"/>
                </a:lnTo>
                <a:lnTo>
                  <a:pt x="1193761" y="581659"/>
                </a:lnTo>
                <a:lnTo>
                  <a:pt x="1193164" y="582929"/>
                </a:lnTo>
                <a:lnTo>
                  <a:pt x="1222464" y="582929"/>
                </a:lnTo>
                <a:lnTo>
                  <a:pt x="1215174" y="595629"/>
                </a:lnTo>
                <a:lnTo>
                  <a:pt x="1213993" y="596899"/>
                </a:lnTo>
                <a:lnTo>
                  <a:pt x="1188796" y="627379"/>
                </a:lnTo>
                <a:lnTo>
                  <a:pt x="1187958" y="628649"/>
                </a:lnTo>
                <a:lnTo>
                  <a:pt x="1176592" y="640079"/>
                </a:lnTo>
                <a:close/>
              </a:path>
              <a:path w="1277620" h="831850">
                <a:moveTo>
                  <a:pt x="136786" y="640079"/>
                </a:moveTo>
                <a:lnTo>
                  <a:pt x="136080" y="640079"/>
                </a:lnTo>
                <a:lnTo>
                  <a:pt x="135229" y="638809"/>
                </a:lnTo>
                <a:lnTo>
                  <a:pt x="136786" y="640079"/>
                </a:lnTo>
                <a:close/>
              </a:path>
              <a:path w="1277620" h="831850">
                <a:moveTo>
                  <a:pt x="1085405" y="713740"/>
                </a:moveTo>
                <a:lnTo>
                  <a:pt x="1035316" y="713740"/>
                </a:lnTo>
                <a:lnTo>
                  <a:pt x="1074635" y="690879"/>
                </a:lnTo>
                <a:lnTo>
                  <a:pt x="1073810" y="690879"/>
                </a:lnTo>
                <a:lnTo>
                  <a:pt x="1109929" y="665479"/>
                </a:lnTo>
                <a:lnTo>
                  <a:pt x="1109091" y="665479"/>
                </a:lnTo>
                <a:lnTo>
                  <a:pt x="1141793" y="638809"/>
                </a:lnTo>
                <a:lnTo>
                  <a:pt x="1140942" y="640079"/>
                </a:lnTo>
                <a:lnTo>
                  <a:pt x="1176592" y="640079"/>
                </a:lnTo>
                <a:lnTo>
                  <a:pt x="1158913" y="657859"/>
                </a:lnTo>
                <a:lnTo>
                  <a:pt x="1158062" y="657859"/>
                </a:lnTo>
                <a:lnTo>
                  <a:pt x="1125372" y="685799"/>
                </a:lnTo>
                <a:lnTo>
                  <a:pt x="1124534" y="685799"/>
                </a:lnTo>
                <a:lnTo>
                  <a:pt x="1088415" y="711199"/>
                </a:lnTo>
                <a:lnTo>
                  <a:pt x="1087589" y="712469"/>
                </a:lnTo>
                <a:lnTo>
                  <a:pt x="1085405" y="713740"/>
                </a:lnTo>
                <a:close/>
              </a:path>
              <a:path w="1277620" h="831850">
                <a:moveTo>
                  <a:pt x="243394" y="713740"/>
                </a:moveTo>
                <a:lnTo>
                  <a:pt x="241706" y="713740"/>
                </a:lnTo>
                <a:lnTo>
                  <a:pt x="240906" y="712469"/>
                </a:lnTo>
                <a:lnTo>
                  <a:pt x="243394" y="713740"/>
                </a:lnTo>
                <a:close/>
              </a:path>
              <a:path w="1277620" h="831850">
                <a:moveTo>
                  <a:pt x="1012619" y="753109"/>
                </a:moveTo>
                <a:lnTo>
                  <a:pt x="949553" y="753109"/>
                </a:lnTo>
                <a:lnTo>
                  <a:pt x="994613" y="734059"/>
                </a:lnTo>
                <a:lnTo>
                  <a:pt x="993825" y="734059"/>
                </a:lnTo>
                <a:lnTo>
                  <a:pt x="1036129" y="712469"/>
                </a:lnTo>
                <a:lnTo>
                  <a:pt x="1035316" y="713740"/>
                </a:lnTo>
                <a:lnTo>
                  <a:pt x="1085405" y="713740"/>
                </a:lnTo>
                <a:lnTo>
                  <a:pt x="1048270" y="735329"/>
                </a:lnTo>
                <a:lnTo>
                  <a:pt x="1047457" y="735329"/>
                </a:lnTo>
                <a:lnTo>
                  <a:pt x="1012619" y="753109"/>
                </a:lnTo>
                <a:close/>
              </a:path>
              <a:path w="1277620" h="831850">
                <a:moveTo>
                  <a:pt x="330356" y="753109"/>
                </a:moveTo>
                <a:lnTo>
                  <a:pt x="327469" y="753109"/>
                </a:lnTo>
                <a:lnTo>
                  <a:pt x="326694" y="751839"/>
                </a:lnTo>
                <a:lnTo>
                  <a:pt x="330356" y="753109"/>
                </a:lnTo>
                <a:close/>
              </a:path>
              <a:path w="1277620" h="831850">
                <a:moveTo>
                  <a:pt x="800358" y="792863"/>
                </a:moveTo>
                <a:lnTo>
                  <a:pt x="854329" y="782319"/>
                </a:lnTo>
                <a:lnTo>
                  <a:pt x="853579" y="782319"/>
                </a:lnTo>
                <a:lnTo>
                  <a:pt x="903490" y="768349"/>
                </a:lnTo>
                <a:lnTo>
                  <a:pt x="902728" y="768349"/>
                </a:lnTo>
                <a:lnTo>
                  <a:pt x="950328" y="751839"/>
                </a:lnTo>
                <a:lnTo>
                  <a:pt x="949553" y="753109"/>
                </a:lnTo>
                <a:lnTo>
                  <a:pt x="1012619" y="753109"/>
                </a:lnTo>
                <a:lnTo>
                  <a:pt x="1005154" y="756919"/>
                </a:lnTo>
                <a:lnTo>
                  <a:pt x="1004366" y="756919"/>
                </a:lnTo>
                <a:lnTo>
                  <a:pt x="959307" y="775969"/>
                </a:lnTo>
                <a:lnTo>
                  <a:pt x="958532" y="775969"/>
                </a:lnTo>
                <a:lnTo>
                  <a:pt x="910945" y="792479"/>
                </a:lnTo>
                <a:lnTo>
                  <a:pt x="803071" y="792479"/>
                </a:lnTo>
                <a:lnTo>
                  <a:pt x="800358" y="792863"/>
                </a:lnTo>
                <a:close/>
              </a:path>
              <a:path w="1277620" h="831850">
                <a:moveTo>
                  <a:pt x="638527" y="806441"/>
                </a:moveTo>
                <a:lnTo>
                  <a:pt x="416733" y="806441"/>
                </a:lnTo>
                <a:lnTo>
                  <a:pt x="366852" y="792479"/>
                </a:lnTo>
                <a:lnTo>
                  <a:pt x="473964" y="792479"/>
                </a:lnTo>
                <a:lnTo>
                  <a:pt x="527850" y="800099"/>
                </a:lnTo>
                <a:lnTo>
                  <a:pt x="527113" y="800099"/>
                </a:lnTo>
                <a:lnTo>
                  <a:pt x="581920" y="805113"/>
                </a:lnTo>
                <a:lnTo>
                  <a:pt x="578915" y="805113"/>
                </a:lnTo>
                <a:lnTo>
                  <a:pt x="638527" y="806441"/>
                </a:lnTo>
                <a:close/>
              </a:path>
              <a:path w="1277620" h="831850">
                <a:moveTo>
                  <a:pt x="860289" y="806441"/>
                </a:moveTo>
                <a:lnTo>
                  <a:pt x="638527" y="806441"/>
                </a:lnTo>
                <a:lnTo>
                  <a:pt x="698119" y="805113"/>
                </a:lnTo>
                <a:lnTo>
                  <a:pt x="695292" y="805113"/>
                </a:lnTo>
                <a:lnTo>
                  <a:pt x="749922" y="800099"/>
                </a:lnTo>
                <a:lnTo>
                  <a:pt x="749660" y="800099"/>
                </a:lnTo>
                <a:lnTo>
                  <a:pt x="803071" y="792479"/>
                </a:lnTo>
                <a:lnTo>
                  <a:pt x="910183" y="792479"/>
                </a:lnTo>
                <a:lnTo>
                  <a:pt x="860289" y="806441"/>
                </a:lnTo>
                <a:close/>
              </a:path>
              <a:path w="1277620" h="831850">
                <a:moveTo>
                  <a:pt x="807504" y="817879"/>
                </a:moveTo>
                <a:lnTo>
                  <a:pt x="469531" y="817879"/>
                </a:lnTo>
                <a:lnTo>
                  <a:pt x="417474" y="806441"/>
                </a:lnTo>
                <a:lnTo>
                  <a:pt x="859548" y="806441"/>
                </a:lnTo>
                <a:lnTo>
                  <a:pt x="807504" y="817879"/>
                </a:lnTo>
                <a:close/>
              </a:path>
              <a:path w="1277620" h="831850">
                <a:moveTo>
                  <a:pt x="752881" y="825499"/>
                </a:moveTo>
                <a:lnTo>
                  <a:pt x="524154" y="825499"/>
                </a:lnTo>
                <a:lnTo>
                  <a:pt x="470268" y="817879"/>
                </a:lnTo>
                <a:lnTo>
                  <a:pt x="806754" y="817879"/>
                </a:lnTo>
                <a:lnTo>
                  <a:pt x="752881" y="825499"/>
                </a:lnTo>
                <a:close/>
              </a:path>
              <a:path w="1277620" h="831850">
                <a:moveTo>
                  <a:pt x="696595" y="830579"/>
                </a:moveTo>
                <a:lnTo>
                  <a:pt x="580440" y="830579"/>
                </a:lnTo>
                <a:lnTo>
                  <a:pt x="524903" y="825499"/>
                </a:lnTo>
                <a:lnTo>
                  <a:pt x="752132" y="825499"/>
                </a:lnTo>
                <a:lnTo>
                  <a:pt x="696595" y="830579"/>
                </a:lnTo>
                <a:close/>
              </a:path>
              <a:path w="1277620" h="831850">
                <a:moveTo>
                  <a:pt x="638886" y="831849"/>
                </a:moveTo>
                <a:lnTo>
                  <a:pt x="638149" y="831849"/>
                </a:lnTo>
                <a:lnTo>
                  <a:pt x="581177" y="830579"/>
                </a:lnTo>
                <a:lnTo>
                  <a:pt x="695858" y="830579"/>
                </a:lnTo>
                <a:lnTo>
                  <a:pt x="638886" y="831849"/>
                </a:lnTo>
                <a:close/>
              </a:path>
            </a:pathLst>
          </a:custGeom>
          <a:solidFill>
            <a:srgbClr val="8062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84403" y="184150"/>
            <a:ext cx="647700" cy="56769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98425" marR="5080" indent="-85725">
              <a:lnSpc>
                <a:spcPts val="2110"/>
              </a:lnSpc>
              <a:spcBef>
                <a:spcPts val="210"/>
              </a:spcBef>
            </a:pPr>
            <a:r>
              <a:rPr sz="1800" spc="-10" dirty="0">
                <a:latin typeface="Arial MT"/>
                <a:cs typeface="Arial MT"/>
              </a:rPr>
              <a:t>Coder </a:t>
            </a:r>
            <a:r>
              <a:rPr sz="1800" spc="-25" dirty="0">
                <a:latin typeface="Arial MT"/>
                <a:cs typeface="Arial MT"/>
              </a:rPr>
              <a:t>365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40779" y="0"/>
            <a:ext cx="11786870" cy="6232525"/>
            <a:chOff x="240779" y="0"/>
            <a:chExt cx="11786870" cy="623252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66376" y="0"/>
              <a:ext cx="2161031" cy="95859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40779" y="1030097"/>
              <a:ext cx="5819775" cy="5202555"/>
            </a:xfrm>
            <a:custGeom>
              <a:avLst/>
              <a:gdLst/>
              <a:ahLst/>
              <a:cxnLst/>
              <a:rect l="l" t="t" r="r" b="b"/>
              <a:pathLst>
                <a:path w="5819775" h="5202555">
                  <a:moveTo>
                    <a:pt x="5805487" y="5202428"/>
                  </a:moveTo>
                  <a:lnTo>
                    <a:pt x="14287" y="5202428"/>
                  </a:lnTo>
                  <a:lnTo>
                    <a:pt x="11493" y="5202148"/>
                  </a:lnTo>
                  <a:lnTo>
                    <a:pt x="0" y="5188140"/>
                  </a:lnTo>
                  <a:lnTo>
                    <a:pt x="0" y="14287"/>
                  </a:lnTo>
                  <a:lnTo>
                    <a:pt x="14287" y="0"/>
                  </a:lnTo>
                  <a:lnTo>
                    <a:pt x="5805487" y="0"/>
                  </a:lnTo>
                  <a:lnTo>
                    <a:pt x="5819775" y="14287"/>
                  </a:lnTo>
                  <a:lnTo>
                    <a:pt x="28575" y="14287"/>
                  </a:lnTo>
                  <a:lnTo>
                    <a:pt x="14287" y="28574"/>
                  </a:lnTo>
                  <a:lnTo>
                    <a:pt x="28575" y="28574"/>
                  </a:lnTo>
                  <a:lnTo>
                    <a:pt x="28575" y="5173853"/>
                  </a:lnTo>
                  <a:lnTo>
                    <a:pt x="14287" y="5173853"/>
                  </a:lnTo>
                  <a:lnTo>
                    <a:pt x="28575" y="5188140"/>
                  </a:lnTo>
                  <a:lnTo>
                    <a:pt x="5819775" y="5188140"/>
                  </a:lnTo>
                  <a:lnTo>
                    <a:pt x="5819495" y="5190921"/>
                  </a:lnTo>
                  <a:lnTo>
                    <a:pt x="5808268" y="5202148"/>
                  </a:lnTo>
                  <a:lnTo>
                    <a:pt x="5805487" y="5202428"/>
                  </a:lnTo>
                  <a:close/>
                </a:path>
                <a:path w="5819775" h="5202555">
                  <a:moveTo>
                    <a:pt x="28575" y="28574"/>
                  </a:moveTo>
                  <a:lnTo>
                    <a:pt x="14287" y="28574"/>
                  </a:lnTo>
                  <a:lnTo>
                    <a:pt x="28575" y="14287"/>
                  </a:lnTo>
                  <a:lnTo>
                    <a:pt x="28575" y="28574"/>
                  </a:lnTo>
                  <a:close/>
                </a:path>
                <a:path w="5819775" h="5202555">
                  <a:moveTo>
                    <a:pt x="5791200" y="28574"/>
                  </a:moveTo>
                  <a:lnTo>
                    <a:pt x="28575" y="28574"/>
                  </a:lnTo>
                  <a:lnTo>
                    <a:pt x="28575" y="14287"/>
                  </a:lnTo>
                  <a:lnTo>
                    <a:pt x="5791200" y="14287"/>
                  </a:lnTo>
                  <a:lnTo>
                    <a:pt x="5791200" y="28574"/>
                  </a:lnTo>
                  <a:close/>
                </a:path>
                <a:path w="5819775" h="5202555">
                  <a:moveTo>
                    <a:pt x="5791200" y="5188140"/>
                  </a:moveTo>
                  <a:lnTo>
                    <a:pt x="5791200" y="14287"/>
                  </a:lnTo>
                  <a:lnTo>
                    <a:pt x="5805487" y="28574"/>
                  </a:lnTo>
                  <a:lnTo>
                    <a:pt x="5819775" y="28574"/>
                  </a:lnTo>
                  <a:lnTo>
                    <a:pt x="5819775" y="5173853"/>
                  </a:lnTo>
                  <a:lnTo>
                    <a:pt x="5805487" y="5173853"/>
                  </a:lnTo>
                  <a:lnTo>
                    <a:pt x="5791200" y="5188140"/>
                  </a:lnTo>
                  <a:close/>
                </a:path>
                <a:path w="5819775" h="5202555">
                  <a:moveTo>
                    <a:pt x="5819775" y="28574"/>
                  </a:moveTo>
                  <a:lnTo>
                    <a:pt x="5805487" y="28574"/>
                  </a:lnTo>
                  <a:lnTo>
                    <a:pt x="5791200" y="14287"/>
                  </a:lnTo>
                  <a:lnTo>
                    <a:pt x="5819775" y="14287"/>
                  </a:lnTo>
                  <a:lnTo>
                    <a:pt x="5819775" y="28574"/>
                  </a:lnTo>
                  <a:close/>
                </a:path>
                <a:path w="5819775" h="5202555">
                  <a:moveTo>
                    <a:pt x="28575" y="5188140"/>
                  </a:moveTo>
                  <a:lnTo>
                    <a:pt x="14287" y="5173853"/>
                  </a:lnTo>
                  <a:lnTo>
                    <a:pt x="28575" y="5173853"/>
                  </a:lnTo>
                  <a:lnTo>
                    <a:pt x="28575" y="5188140"/>
                  </a:lnTo>
                  <a:close/>
                </a:path>
                <a:path w="5819775" h="5202555">
                  <a:moveTo>
                    <a:pt x="5791200" y="5188140"/>
                  </a:moveTo>
                  <a:lnTo>
                    <a:pt x="28575" y="5188140"/>
                  </a:lnTo>
                  <a:lnTo>
                    <a:pt x="28575" y="5173853"/>
                  </a:lnTo>
                  <a:lnTo>
                    <a:pt x="5791200" y="5173853"/>
                  </a:lnTo>
                  <a:lnTo>
                    <a:pt x="5791200" y="5188140"/>
                  </a:lnTo>
                  <a:close/>
                </a:path>
                <a:path w="5819775" h="5202555">
                  <a:moveTo>
                    <a:pt x="5819775" y="5188140"/>
                  </a:moveTo>
                  <a:lnTo>
                    <a:pt x="5791200" y="5188140"/>
                  </a:lnTo>
                  <a:lnTo>
                    <a:pt x="5805487" y="5173853"/>
                  </a:lnTo>
                  <a:lnTo>
                    <a:pt x="5819775" y="5173853"/>
                  </a:lnTo>
                  <a:lnTo>
                    <a:pt x="5819775" y="51881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33857" y="1122171"/>
            <a:ext cx="5579745" cy="53630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2000" b="1" dirty="0">
                <a:solidFill>
                  <a:srgbClr val="006EC0"/>
                </a:solidFill>
                <a:latin typeface="Calibri"/>
                <a:cs typeface="Calibri"/>
              </a:rPr>
              <a:t>Solution</a:t>
            </a:r>
            <a:r>
              <a:rPr lang="en-US" sz="2000" b="1" spc="-9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lang="en-US" sz="2000" b="1" dirty="0">
                <a:solidFill>
                  <a:srgbClr val="006EC0"/>
                </a:solidFill>
                <a:latin typeface="Calibri"/>
                <a:cs typeface="Calibri"/>
              </a:rPr>
              <a:t>:</a:t>
            </a:r>
            <a:r>
              <a:rPr lang="en-US" sz="2000" b="1" spc="-4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lang="en-US" sz="2000" i="1" spc="-45" dirty="0">
                <a:latin typeface="Calibri"/>
                <a:cs typeface="Calibri"/>
              </a:rPr>
              <a:t>“</a:t>
            </a:r>
            <a:r>
              <a:rPr lang="en-US" i="1" dirty="0"/>
              <a:t>AI-driven multilingual health chatbot</a:t>
            </a:r>
            <a:r>
              <a:rPr lang="en-US" sz="2000" i="1" dirty="0">
                <a:latin typeface="Calibri"/>
                <a:cs typeface="Calibri"/>
              </a:rPr>
              <a:t>”</a:t>
            </a:r>
            <a:r>
              <a:rPr lang="en-US" dirty="0"/>
              <a:t>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We propose an 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AI-driven multilingual health chatbot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/>
              <a:t>for rural and semi-urban communities, accessible via WhatsApp, SMS, and voice calls. It will: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Guide preventive healthcare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/>
              <a:t>with info on symptoms, vaccines, hygiene, and govt. schemes.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Use a 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gamification engine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/>
              <a:t>(quizzes, rewards, discounts) to boost awareness and engagement.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Provide 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voice support (STT &amp; TTS)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/>
              <a:t>in local languages for easy use by all, including illiterate users.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Enable 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doctor-patient connect</a:t>
            </a:r>
            <a:r>
              <a:rPr lang="en-US" sz="1800" dirty="0"/>
              <a:t>, offering discounts on check-ups, consultations, and vaccinations.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Deliver 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outbreak alerts with a dashboard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/>
              <a:t>for health workers to enable early interventions.</a:t>
            </a:r>
          </a:p>
          <a:p>
            <a:pPr marL="927100" marR="271780" indent="-914400">
              <a:lnSpc>
                <a:spcPct val="100000"/>
              </a:lnSpc>
              <a:spcBef>
                <a:spcPts val="100"/>
              </a:spcBef>
            </a:pPr>
            <a:endParaRPr lang="en-US" sz="2000" dirty="0">
              <a:latin typeface="Calibri"/>
              <a:cs typeface="Calibri"/>
            </a:endParaRPr>
          </a:p>
          <a:p>
            <a:pPr marL="927100" marR="271780" indent="-914400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131496" y="1030033"/>
            <a:ext cx="5819775" cy="5203190"/>
          </a:xfrm>
          <a:custGeom>
            <a:avLst/>
            <a:gdLst/>
            <a:ahLst/>
            <a:cxnLst/>
            <a:rect l="l" t="t" r="r" b="b"/>
            <a:pathLst>
              <a:path w="5819775" h="5203190">
                <a:moveTo>
                  <a:pt x="5819775" y="2671826"/>
                </a:moveTo>
                <a:lnTo>
                  <a:pt x="5805487" y="2657538"/>
                </a:lnTo>
                <a:lnTo>
                  <a:pt x="5791200" y="2657538"/>
                </a:lnTo>
                <a:lnTo>
                  <a:pt x="5791200" y="2686113"/>
                </a:lnTo>
                <a:lnTo>
                  <a:pt x="5791200" y="5174043"/>
                </a:lnTo>
                <a:lnTo>
                  <a:pt x="28575" y="5174043"/>
                </a:lnTo>
                <a:lnTo>
                  <a:pt x="28575" y="2686113"/>
                </a:lnTo>
                <a:lnTo>
                  <a:pt x="5791200" y="2686113"/>
                </a:lnTo>
                <a:lnTo>
                  <a:pt x="5791200" y="2657538"/>
                </a:lnTo>
                <a:lnTo>
                  <a:pt x="14287" y="2657538"/>
                </a:lnTo>
                <a:lnTo>
                  <a:pt x="11506" y="2657818"/>
                </a:lnTo>
                <a:lnTo>
                  <a:pt x="0" y="2671826"/>
                </a:lnTo>
                <a:lnTo>
                  <a:pt x="0" y="5188331"/>
                </a:lnTo>
                <a:lnTo>
                  <a:pt x="14287" y="5202618"/>
                </a:lnTo>
                <a:lnTo>
                  <a:pt x="5805487" y="5202618"/>
                </a:lnTo>
                <a:lnTo>
                  <a:pt x="5819775" y="5188331"/>
                </a:lnTo>
                <a:lnTo>
                  <a:pt x="5819775" y="5174043"/>
                </a:lnTo>
                <a:lnTo>
                  <a:pt x="5819775" y="2686113"/>
                </a:lnTo>
                <a:lnTo>
                  <a:pt x="5819775" y="2671826"/>
                </a:lnTo>
                <a:close/>
              </a:path>
              <a:path w="5819775" h="5203190">
                <a:moveTo>
                  <a:pt x="5819775" y="14287"/>
                </a:moveTo>
                <a:lnTo>
                  <a:pt x="5805487" y="0"/>
                </a:lnTo>
                <a:lnTo>
                  <a:pt x="5791200" y="0"/>
                </a:lnTo>
                <a:lnTo>
                  <a:pt x="5791200" y="28575"/>
                </a:lnTo>
                <a:lnTo>
                  <a:pt x="5791200" y="2508885"/>
                </a:lnTo>
                <a:lnTo>
                  <a:pt x="28575" y="2508885"/>
                </a:lnTo>
                <a:lnTo>
                  <a:pt x="28575" y="28575"/>
                </a:lnTo>
                <a:lnTo>
                  <a:pt x="5791200" y="28575"/>
                </a:lnTo>
                <a:lnTo>
                  <a:pt x="5791200" y="0"/>
                </a:lnTo>
                <a:lnTo>
                  <a:pt x="14287" y="0"/>
                </a:lnTo>
                <a:lnTo>
                  <a:pt x="11506" y="279"/>
                </a:lnTo>
                <a:lnTo>
                  <a:pt x="0" y="14287"/>
                </a:lnTo>
                <a:lnTo>
                  <a:pt x="0" y="2523172"/>
                </a:lnTo>
                <a:lnTo>
                  <a:pt x="14287" y="2537460"/>
                </a:lnTo>
                <a:lnTo>
                  <a:pt x="5805487" y="2537460"/>
                </a:lnTo>
                <a:lnTo>
                  <a:pt x="5819775" y="2523172"/>
                </a:lnTo>
                <a:lnTo>
                  <a:pt x="5819775" y="2508885"/>
                </a:lnTo>
                <a:lnTo>
                  <a:pt x="5819775" y="28575"/>
                </a:lnTo>
                <a:lnTo>
                  <a:pt x="5819775" y="14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225159" y="1043050"/>
            <a:ext cx="5554345" cy="49622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en-US" sz="1600" b="1" spc="-10" dirty="0">
                <a:solidFill>
                  <a:srgbClr val="006EC0"/>
                </a:solidFill>
                <a:latin typeface="Calibri"/>
                <a:cs typeface="Calibri"/>
              </a:rPr>
              <a:t>Innovation</a:t>
            </a:r>
            <a:r>
              <a:rPr lang="en-US" sz="1600" b="1" spc="-5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lang="en-US" sz="1600" b="1" dirty="0">
                <a:solidFill>
                  <a:srgbClr val="006EC0"/>
                </a:solidFill>
                <a:latin typeface="Calibri"/>
                <a:cs typeface="Calibri"/>
              </a:rPr>
              <a:t>&amp;</a:t>
            </a:r>
            <a:r>
              <a:rPr lang="en-US" sz="1600" b="1" spc="-8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lang="en-US" sz="1600" b="1" dirty="0">
                <a:solidFill>
                  <a:srgbClr val="006EC0"/>
                </a:solidFill>
                <a:latin typeface="Calibri"/>
                <a:cs typeface="Calibri"/>
              </a:rPr>
              <a:t>Uniqueness</a:t>
            </a:r>
            <a:r>
              <a:rPr lang="en-US" sz="1600" b="1" spc="-4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lang="en-US" sz="1600" b="1" dirty="0">
                <a:solidFill>
                  <a:srgbClr val="006EC0"/>
                </a:solidFill>
                <a:latin typeface="Calibri"/>
                <a:cs typeface="Calibri"/>
              </a:rPr>
              <a:t>:</a:t>
            </a:r>
            <a:r>
              <a:rPr lang="en-US" sz="1600" b="1" spc="-8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lang="en-US" sz="1600" i="1" dirty="0">
                <a:latin typeface="Calibri"/>
                <a:cs typeface="Calibri"/>
              </a:rPr>
              <a:t>“What</a:t>
            </a:r>
            <a:r>
              <a:rPr lang="en-US" sz="1600" i="1" spc="-40" dirty="0">
                <a:latin typeface="Calibri"/>
                <a:cs typeface="Calibri"/>
              </a:rPr>
              <a:t> </a:t>
            </a:r>
            <a:r>
              <a:rPr lang="en-US" sz="1600" i="1" spc="-10" dirty="0">
                <a:latin typeface="Calibri"/>
                <a:cs typeface="Calibri"/>
              </a:rPr>
              <a:t>Makes</a:t>
            </a:r>
            <a:r>
              <a:rPr lang="en-US" sz="1600" i="1" spc="-80" dirty="0">
                <a:latin typeface="Calibri"/>
                <a:cs typeface="Calibri"/>
              </a:rPr>
              <a:t> </a:t>
            </a:r>
            <a:r>
              <a:rPr lang="en-US" sz="1600" i="1" dirty="0">
                <a:latin typeface="Calibri"/>
                <a:cs typeface="Calibri"/>
              </a:rPr>
              <a:t>Us</a:t>
            </a:r>
            <a:r>
              <a:rPr lang="en-US" sz="1600" i="1" spc="-60" dirty="0">
                <a:latin typeface="Calibri"/>
                <a:cs typeface="Calibri"/>
              </a:rPr>
              <a:t> </a:t>
            </a:r>
            <a:r>
              <a:rPr lang="en-US" sz="1600" i="1" dirty="0">
                <a:latin typeface="Calibri"/>
                <a:cs typeface="Calibri"/>
              </a:rPr>
              <a:t>Stand</a:t>
            </a:r>
            <a:r>
              <a:rPr lang="en-US" sz="1600" i="1" spc="-55" dirty="0">
                <a:latin typeface="Calibri"/>
                <a:cs typeface="Calibri"/>
              </a:rPr>
              <a:t> </a:t>
            </a:r>
            <a:r>
              <a:rPr lang="en-US" sz="1600" i="1" spc="-10" dirty="0">
                <a:latin typeface="Calibri"/>
                <a:cs typeface="Calibri"/>
              </a:rPr>
              <a:t>Out?”</a:t>
            </a:r>
          </a:p>
          <a:p>
            <a:r>
              <a:rPr lang="en-US" sz="1400" i="1" spc="-10" dirty="0">
                <a:latin typeface="Calibri"/>
                <a:cs typeface="Calibri"/>
              </a:rPr>
              <a:t> 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Gamified health education to drive active participation.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Voice-first AI for semi-literate users in local languages.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Doctor-patient marketplace offering personalized health discounts.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Predictive analytics to detect outbreaks early.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Offline support via SMS/USSD for low-connectivity areas.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r>
              <a:rPr lang="en-US" sz="1600" b="1" dirty="0">
                <a:solidFill>
                  <a:srgbClr val="006EC0"/>
                </a:solidFill>
                <a:latin typeface="Calibri"/>
                <a:cs typeface="Calibri"/>
              </a:rPr>
              <a:t>Impact</a:t>
            </a:r>
            <a:r>
              <a:rPr lang="en-US" sz="1600" b="1" spc="-5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lang="en-US" sz="1600" b="1" dirty="0">
                <a:solidFill>
                  <a:srgbClr val="006EC0"/>
                </a:solidFill>
                <a:latin typeface="Calibri"/>
                <a:cs typeface="Calibri"/>
              </a:rPr>
              <a:t>:</a:t>
            </a:r>
            <a:r>
              <a:rPr lang="en-US" sz="1600" b="1" spc="-7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lang="en-US" sz="1600" i="1" dirty="0">
                <a:latin typeface="Calibri"/>
                <a:cs typeface="Calibri"/>
              </a:rPr>
              <a:t>“How</a:t>
            </a:r>
            <a:r>
              <a:rPr lang="en-US" sz="1600" i="1" spc="-40" dirty="0">
                <a:latin typeface="Calibri"/>
                <a:cs typeface="Calibri"/>
              </a:rPr>
              <a:t> </a:t>
            </a:r>
            <a:r>
              <a:rPr lang="en-US" sz="1600" i="1" dirty="0">
                <a:latin typeface="Calibri"/>
                <a:cs typeface="Calibri"/>
              </a:rPr>
              <a:t>It</a:t>
            </a:r>
            <a:r>
              <a:rPr lang="en-US" sz="1600" i="1" spc="-80" dirty="0">
                <a:latin typeface="Calibri"/>
                <a:cs typeface="Calibri"/>
              </a:rPr>
              <a:t> </a:t>
            </a:r>
            <a:r>
              <a:rPr lang="en-US" sz="1600" i="1" dirty="0">
                <a:latin typeface="Calibri"/>
                <a:cs typeface="Calibri"/>
              </a:rPr>
              <a:t>Solves</a:t>
            </a:r>
            <a:r>
              <a:rPr lang="en-US" sz="1600" i="1" spc="-55" dirty="0">
                <a:latin typeface="Calibri"/>
                <a:cs typeface="Calibri"/>
              </a:rPr>
              <a:t> </a:t>
            </a:r>
            <a:r>
              <a:rPr lang="en-US" sz="1600" i="1" spc="-10" dirty="0">
                <a:latin typeface="Calibri"/>
                <a:cs typeface="Calibri"/>
              </a:rPr>
              <a:t>Patients’</a:t>
            </a:r>
            <a:r>
              <a:rPr lang="en-US" sz="1600" i="1" spc="-60" dirty="0">
                <a:latin typeface="Calibri"/>
                <a:cs typeface="Calibri"/>
              </a:rPr>
              <a:t> </a:t>
            </a:r>
            <a:r>
              <a:rPr lang="en-US" sz="1600" i="1" spc="-10" dirty="0">
                <a:latin typeface="Calibri"/>
                <a:cs typeface="Calibri"/>
              </a:rPr>
              <a:t>Challenges</a:t>
            </a:r>
          </a:p>
          <a:p>
            <a:endParaRPr lang="en-US" sz="1400" b="1" dirty="0"/>
          </a:p>
          <a:p>
            <a:pPr marL="342900" indent="-342900">
              <a:buFont typeface="+mj-lt"/>
              <a:buAutoNum type="arabicPeriod"/>
            </a:pP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Accessible</a:t>
            </a:r>
            <a:r>
              <a:rPr lang="en-US" sz="1400" dirty="0"/>
              <a:t> on low-end phones (SMS/IVR) and WhatsApp.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Engaging</a:t>
            </a:r>
            <a:r>
              <a:rPr lang="en-US" sz="1400" b="1" dirty="0"/>
              <a:t> </a:t>
            </a: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&amp;</a:t>
            </a:r>
            <a:r>
              <a:rPr lang="en-US" sz="1400" b="1" dirty="0"/>
              <a:t> </a:t>
            </a: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memorable</a:t>
            </a:r>
            <a:r>
              <a:rPr lang="en-US" sz="1400" dirty="0"/>
              <a:t> through gamification.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Trust-building</a:t>
            </a:r>
            <a:r>
              <a:rPr lang="en-US" sz="1400" dirty="0"/>
              <a:t> via doctor offers and real benefits.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Scalable</a:t>
            </a:r>
            <a:r>
              <a:rPr lang="en-US" sz="1400" dirty="0"/>
              <a:t> with cloud deployment across regions.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Empowers health workers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/>
              <a:t>with real-time data for interventions.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1600" dirty="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@SIH</a:t>
            </a:r>
            <a:r>
              <a:rPr spc="-25" dirty="0"/>
              <a:t> </a:t>
            </a:r>
            <a:r>
              <a:rPr dirty="0"/>
              <a:t>Idea</a:t>
            </a:r>
            <a:r>
              <a:rPr spc="-40" dirty="0"/>
              <a:t> </a:t>
            </a:r>
            <a:r>
              <a:rPr spc="-10" dirty="0"/>
              <a:t>submission-</a:t>
            </a:r>
            <a:r>
              <a:rPr spc="-50" dirty="0"/>
              <a:t> </a:t>
            </a:r>
            <a:r>
              <a:rPr spc="-10" dirty="0"/>
              <a:t>Template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54762"/>
            <a:ext cx="12192000" cy="503555"/>
            <a:chOff x="0" y="6354762"/>
            <a:chExt cx="12192000" cy="5035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76416"/>
              <a:ext cx="12190476" cy="47853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6354762"/>
              <a:ext cx="12192000" cy="503555"/>
            </a:xfrm>
            <a:custGeom>
              <a:avLst/>
              <a:gdLst/>
              <a:ahLst/>
              <a:cxnLst/>
              <a:rect l="l" t="t" r="r" b="b"/>
              <a:pathLst>
                <a:path w="12192000" h="503554">
                  <a:moveTo>
                    <a:pt x="12192000" y="503237"/>
                  </a:moveTo>
                  <a:lnTo>
                    <a:pt x="0" y="503237"/>
                  </a:lnTo>
                  <a:lnTo>
                    <a:pt x="0" y="0"/>
                  </a:lnTo>
                  <a:lnTo>
                    <a:pt x="12192000" y="0"/>
                  </a:lnTo>
                  <a:lnTo>
                    <a:pt x="12192000" y="503237"/>
                  </a:lnTo>
                  <a:close/>
                </a:path>
              </a:pathLst>
            </a:custGeom>
            <a:solidFill>
              <a:srgbClr val="006E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3680" rIns="0" bIns="0" rtlCol="0">
            <a:spAutoFit/>
          </a:bodyPr>
          <a:lstStyle/>
          <a:p>
            <a:pPr marL="1913255">
              <a:lnSpc>
                <a:spcPct val="100000"/>
              </a:lnSpc>
              <a:spcBef>
                <a:spcPts val="100"/>
              </a:spcBef>
            </a:pPr>
            <a:r>
              <a:rPr u="none" spc="-20" dirty="0"/>
              <a:t>TECHNICAL</a:t>
            </a:r>
            <a:r>
              <a:rPr u="none" spc="-355" dirty="0"/>
              <a:t> </a:t>
            </a:r>
            <a:r>
              <a:rPr u="none" spc="-10" dirty="0"/>
              <a:t>APPROACH</a:t>
            </a:r>
          </a:p>
        </p:txBody>
      </p:sp>
      <p:sp>
        <p:nvSpPr>
          <p:cNvPr id="6" name="object 6"/>
          <p:cNvSpPr/>
          <p:nvPr/>
        </p:nvSpPr>
        <p:spPr>
          <a:xfrm>
            <a:off x="300824" y="101600"/>
            <a:ext cx="1277620" cy="831850"/>
          </a:xfrm>
          <a:custGeom>
            <a:avLst/>
            <a:gdLst/>
            <a:ahLst/>
            <a:cxnLst/>
            <a:rect l="l" t="t" r="r" b="b"/>
            <a:pathLst>
              <a:path w="1277620" h="831850">
                <a:moveTo>
                  <a:pt x="695833" y="1269"/>
                </a:moveTo>
                <a:lnTo>
                  <a:pt x="581164" y="1269"/>
                </a:lnTo>
                <a:lnTo>
                  <a:pt x="638136" y="0"/>
                </a:lnTo>
                <a:lnTo>
                  <a:pt x="638873" y="0"/>
                </a:lnTo>
                <a:lnTo>
                  <a:pt x="695833" y="1269"/>
                </a:lnTo>
                <a:close/>
              </a:path>
              <a:path w="1277620" h="831850">
                <a:moveTo>
                  <a:pt x="752106" y="6350"/>
                </a:moveTo>
                <a:lnTo>
                  <a:pt x="524891" y="6350"/>
                </a:lnTo>
                <a:lnTo>
                  <a:pt x="580428" y="1269"/>
                </a:lnTo>
                <a:lnTo>
                  <a:pt x="696582" y="1269"/>
                </a:lnTo>
                <a:lnTo>
                  <a:pt x="752106" y="6350"/>
                </a:lnTo>
                <a:close/>
              </a:path>
              <a:path w="1277620" h="831850">
                <a:moveTo>
                  <a:pt x="806742" y="13969"/>
                </a:moveTo>
                <a:lnTo>
                  <a:pt x="470268" y="13969"/>
                </a:lnTo>
                <a:lnTo>
                  <a:pt x="524154" y="6350"/>
                </a:lnTo>
                <a:lnTo>
                  <a:pt x="752856" y="6350"/>
                </a:lnTo>
                <a:lnTo>
                  <a:pt x="806742" y="13969"/>
                </a:lnTo>
                <a:close/>
              </a:path>
              <a:path w="1277620" h="831850">
                <a:moveTo>
                  <a:pt x="859485" y="25400"/>
                </a:moveTo>
                <a:lnTo>
                  <a:pt x="417512" y="25400"/>
                </a:lnTo>
                <a:lnTo>
                  <a:pt x="469519" y="13969"/>
                </a:lnTo>
                <a:lnTo>
                  <a:pt x="807478" y="13969"/>
                </a:lnTo>
                <a:lnTo>
                  <a:pt x="859485" y="25400"/>
                </a:lnTo>
                <a:close/>
              </a:path>
              <a:path w="1277620" h="831850">
                <a:moveTo>
                  <a:pt x="474679" y="39266"/>
                </a:moveTo>
                <a:lnTo>
                  <a:pt x="366152" y="39266"/>
                </a:lnTo>
                <a:lnTo>
                  <a:pt x="366852" y="38100"/>
                </a:lnTo>
                <a:lnTo>
                  <a:pt x="416763" y="25400"/>
                </a:lnTo>
                <a:lnTo>
                  <a:pt x="638873" y="25400"/>
                </a:lnTo>
                <a:lnTo>
                  <a:pt x="582892" y="26647"/>
                </a:lnTo>
                <a:lnTo>
                  <a:pt x="582699" y="26647"/>
                </a:lnTo>
                <a:lnTo>
                  <a:pt x="529199" y="31557"/>
                </a:lnTo>
                <a:lnTo>
                  <a:pt x="528712" y="31557"/>
                </a:lnTo>
                <a:lnTo>
                  <a:pt x="474679" y="39266"/>
                </a:lnTo>
                <a:close/>
              </a:path>
              <a:path w="1277620" h="831850">
                <a:moveTo>
                  <a:pt x="910857" y="39266"/>
                </a:moveTo>
                <a:lnTo>
                  <a:pt x="802311" y="39266"/>
                </a:lnTo>
                <a:lnTo>
                  <a:pt x="747791" y="31557"/>
                </a:lnTo>
                <a:lnTo>
                  <a:pt x="694118" y="26647"/>
                </a:lnTo>
                <a:lnTo>
                  <a:pt x="638117" y="25400"/>
                </a:lnTo>
                <a:lnTo>
                  <a:pt x="860234" y="25400"/>
                </a:lnTo>
                <a:lnTo>
                  <a:pt x="910158" y="38100"/>
                </a:lnTo>
                <a:lnTo>
                  <a:pt x="910857" y="39266"/>
                </a:lnTo>
                <a:close/>
              </a:path>
              <a:path w="1277620" h="831850">
                <a:moveTo>
                  <a:pt x="476632" y="792857"/>
                </a:moveTo>
                <a:lnTo>
                  <a:pt x="473963" y="792480"/>
                </a:lnTo>
                <a:lnTo>
                  <a:pt x="366090" y="792480"/>
                </a:lnTo>
                <a:lnTo>
                  <a:pt x="318490" y="775969"/>
                </a:lnTo>
                <a:lnTo>
                  <a:pt x="317715" y="775969"/>
                </a:lnTo>
                <a:lnTo>
                  <a:pt x="272656" y="756919"/>
                </a:lnTo>
                <a:lnTo>
                  <a:pt x="271868" y="756919"/>
                </a:lnTo>
                <a:lnTo>
                  <a:pt x="229565" y="735330"/>
                </a:lnTo>
                <a:lnTo>
                  <a:pt x="228765" y="735330"/>
                </a:lnTo>
                <a:lnTo>
                  <a:pt x="189433" y="712469"/>
                </a:lnTo>
                <a:lnTo>
                  <a:pt x="188620" y="711200"/>
                </a:lnTo>
                <a:lnTo>
                  <a:pt x="152501" y="685800"/>
                </a:lnTo>
                <a:lnTo>
                  <a:pt x="151650" y="685800"/>
                </a:lnTo>
                <a:lnTo>
                  <a:pt x="118960" y="657860"/>
                </a:lnTo>
                <a:lnTo>
                  <a:pt x="118110" y="657860"/>
                </a:lnTo>
                <a:lnTo>
                  <a:pt x="89065" y="628650"/>
                </a:lnTo>
                <a:lnTo>
                  <a:pt x="88226" y="627380"/>
                </a:lnTo>
                <a:lnTo>
                  <a:pt x="63030" y="596900"/>
                </a:lnTo>
                <a:lnTo>
                  <a:pt x="62229" y="595630"/>
                </a:lnTo>
                <a:lnTo>
                  <a:pt x="41122" y="563880"/>
                </a:lnTo>
                <a:lnTo>
                  <a:pt x="10985" y="492759"/>
                </a:lnTo>
                <a:lnTo>
                  <a:pt x="10426" y="491490"/>
                </a:lnTo>
                <a:lnTo>
                  <a:pt x="10083" y="490220"/>
                </a:lnTo>
                <a:lnTo>
                  <a:pt x="0" y="417830"/>
                </a:lnTo>
                <a:lnTo>
                  <a:pt x="0" y="414020"/>
                </a:lnTo>
                <a:lnTo>
                  <a:pt x="10083" y="341630"/>
                </a:lnTo>
                <a:lnTo>
                  <a:pt x="10426" y="340359"/>
                </a:lnTo>
                <a:lnTo>
                  <a:pt x="10985" y="337820"/>
                </a:lnTo>
                <a:lnTo>
                  <a:pt x="40055" y="270510"/>
                </a:lnTo>
                <a:lnTo>
                  <a:pt x="41122" y="267970"/>
                </a:lnTo>
                <a:lnTo>
                  <a:pt x="62229" y="236220"/>
                </a:lnTo>
                <a:lnTo>
                  <a:pt x="63030" y="234950"/>
                </a:lnTo>
                <a:lnTo>
                  <a:pt x="88226" y="204470"/>
                </a:lnTo>
                <a:lnTo>
                  <a:pt x="89065" y="203200"/>
                </a:lnTo>
                <a:lnTo>
                  <a:pt x="118122" y="173990"/>
                </a:lnTo>
                <a:lnTo>
                  <a:pt x="118960" y="172720"/>
                </a:lnTo>
                <a:lnTo>
                  <a:pt x="151663" y="146050"/>
                </a:lnTo>
                <a:lnTo>
                  <a:pt x="152501" y="144779"/>
                </a:lnTo>
                <a:lnTo>
                  <a:pt x="188620" y="119379"/>
                </a:lnTo>
                <a:lnTo>
                  <a:pt x="189445" y="119379"/>
                </a:lnTo>
                <a:lnTo>
                  <a:pt x="228765" y="96520"/>
                </a:lnTo>
                <a:lnTo>
                  <a:pt x="229565" y="95250"/>
                </a:lnTo>
                <a:lnTo>
                  <a:pt x="271868" y="74930"/>
                </a:lnTo>
                <a:lnTo>
                  <a:pt x="272656" y="73660"/>
                </a:lnTo>
                <a:lnTo>
                  <a:pt x="317715" y="55880"/>
                </a:lnTo>
                <a:lnTo>
                  <a:pt x="318490" y="54610"/>
                </a:lnTo>
                <a:lnTo>
                  <a:pt x="366414" y="39266"/>
                </a:lnTo>
                <a:lnTo>
                  <a:pt x="474685" y="39266"/>
                </a:lnTo>
                <a:lnTo>
                  <a:pt x="476753" y="38973"/>
                </a:lnTo>
                <a:lnTo>
                  <a:pt x="422694" y="49530"/>
                </a:lnTo>
                <a:lnTo>
                  <a:pt x="423443" y="49530"/>
                </a:lnTo>
                <a:lnTo>
                  <a:pt x="373532" y="63500"/>
                </a:lnTo>
                <a:lnTo>
                  <a:pt x="374294" y="63500"/>
                </a:lnTo>
                <a:lnTo>
                  <a:pt x="326694" y="78739"/>
                </a:lnTo>
                <a:lnTo>
                  <a:pt x="327469" y="78739"/>
                </a:lnTo>
                <a:lnTo>
                  <a:pt x="282409" y="97789"/>
                </a:lnTo>
                <a:lnTo>
                  <a:pt x="283197" y="97789"/>
                </a:lnTo>
                <a:lnTo>
                  <a:pt x="240893" y="118110"/>
                </a:lnTo>
                <a:lnTo>
                  <a:pt x="241706" y="118110"/>
                </a:lnTo>
                <a:lnTo>
                  <a:pt x="202387" y="140970"/>
                </a:lnTo>
                <a:lnTo>
                  <a:pt x="203212" y="140970"/>
                </a:lnTo>
                <a:lnTo>
                  <a:pt x="168899" y="165100"/>
                </a:lnTo>
                <a:lnTo>
                  <a:pt x="167932" y="165100"/>
                </a:lnTo>
                <a:lnTo>
                  <a:pt x="136716" y="191770"/>
                </a:lnTo>
                <a:lnTo>
                  <a:pt x="136080" y="191770"/>
                </a:lnTo>
                <a:lnTo>
                  <a:pt x="108286" y="219710"/>
                </a:lnTo>
                <a:lnTo>
                  <a:pt x="107861" y="219710"/>
                </a:lnTo>
                <a:lnTo>
                  <a:pt x="82664" y="250190"/>
                </a:lnTo>
                <a:lnTo>
                  <a:pt x="83477" y="250190"/>
                </a:lnTo>
                <a:lnTo>
                  <a:pt x="64058" y="279400"/>
                </a:lnTo>
                <a:lnTo>
                  <a:pt x="63423" y="279400"/>
                </a:lnTo>
                <a:lnTo>
                  <a:pt x="62369" y="281940"/>
                </a:lnTo>
                <a:lnTo>
                  <a:pt x="35430" y="345440"/>
                </a:lnTo>
                <a:lnTo>
                  <a:pt x="35242" y="345440"/>
                </a:lnTo>
                <a:lnTo>
                  <a:pt x="34353" y="347980"/>
                </a:lnTo>
                <a:lnTo>
                  <a:pt x="34888" y="347980"/>
                </a:lnTo>
                <a:lnTo>
                  <a:pt x="25689" y="414020"/>
                </a:lnTo>
                <a:lnTo>
                  <a:pt x="25158" y="414020"/>
                </a:lnTo>
                <a:lnTo>
                  <a:pt x="25158" y="417830"/>
                </a:lnTo>
                <a:lnTo>
                  <a:pt x="25689" y="417830"/>
                </a:lnTo>
                <a:lnTo>
                  <a:pt x="34888" y="483870"/>
                </a:lnTo>
                <a:lnTo>
                  <a:pt x="34353" y="483870"/>
                </a:lnTo>
                <a:lnTo>
                  <a:pt x="35242" y="486409"/>
                </a:lnTo>
                <a:lnTo>
                  <a:pt x="35450" y="486409"/>
                </a:lnTo>
                <a:lnTo>
                  <a:pt x="62875" y="549910"/>
                </a:lnTo>
                <a:lnTo>
                  <a:pt x="62369" y="549910"/>
                </a:lnTo>
                <a:lnTo>
                  <a:pt x="82632" y="580390"/>
                </a:lnTo>
                <a:lnTo>
                  <a:pt x="82779" y="580570"/>
                </a:lnTo>
                <a:lnTo>
                  <a:pt x="83477" y="581660"/>
                </a:lnTo>
                <a:lnTo>
                  <a:pt x="83714" y="581660"/>
                </a:lnTo>
                <a:lnTo>
                  <a:pt x="107861" y="610870"/>
                </a:lnTo>
                <a:lnTo>
                  <a:pt x="107022" y="610870"/>
                </a:lnTo>
                <a:lnTo>
                  <a:pt x="136080" y="640080"/>
                </a:lnTo>
                <a:lnTo>
                  <a:pt x="136786" y="640080"/>
                </a:lnTo>
                <a:lnTo>
                  <a:pt x="167932" y="665480"/>
                </a:lnTo>
                <a:lnTo>
                  <a:pt x="167093" y="665480"/>
                </a:lnTo>
                <a:lnTo>
                  <a:pt x="203212" y="690880"/>
                </a:lnTo>
                <a:lnTo>
                  <a:pt x="204456" y="690880"/>
                </a:lnTo>
                <a:lnTo>
                  <a:pt x="241706" y="713740"/>
                </a:lnTo>
                <a:lnTo>
                  <a:pt x="243394" y="713740"/>
                </a:lnTo>
                <a:lnTo>
                  <a:pt x="283197" y="734060"/>
                </a:lnTo>
                <a:lnTo>
                  <a:pt x="282409" y="734060"/>
                </a:lnTo>
                <a:lnTo>
                  <a:pt x="327469" y="753110"/>
                </a:lnTo>
                <a:lnTo>
                  <a:pt x="330356" y="753110"/>
                </a:lnTo>
                <a:lnTo>
                  <a:pt x="374294" y="768350"/>
                </a:lnTo>
                <a:lnTo>
                  <a:pt x="373532" y="768350"/>
                </a:lnTo>
                <a:lnTo>
                  <a:pt x="423443" y="782319"/>
                </a:lnTo>
                <a:lnTo>
                  <a:pt x="422694" y="782319"/>
                </a:lnTo>
                <a:lnTo>
                  <a:pt x="476632" y="792857"/>
                </a:lnTo>
                <a:close/>
              </a:path>
              <a:path w="1277620" h="831850">
                <a:moveTo>
                  <a:pt x="1109929" y="166370"/>
                </a:moveTo>
                <a:lnTo>
                  <a:pt x="1073797" y="140970"/>
                </a:lnTo>
                <a:lnTo>
                  <a:pt x="1074623" y="140970"/>
                </a:lnTo>
                <a:lnTo>
                  <a:pt x="1035304" y="118110"/>
                </a:lnTo>
                <a:lnTo>
                  <a:pt x="1036104" y="118110"/>
                </a:lnTo>
                <a:lnTo>
                  <a:pt x="993800" y="97789"/>
                </a:lnTo>
                <a:lnTo>
                  <a:pt x="994600" y="97789"/>
                </a:lnTo>
                <a:lnTo>
                  <a:pt x="949540" y="78739"/>
                </a:lnTo>
                <a:lnTo>
                  <a:pt x="950302" y="78739"/>
                </a:lnTo>
                <a:lnTo>
                  <a:pt x="902716" y="63500"/>
                </a:lnTo>
                <a:lnTo>
                  <a:pt x="903478" y="63500"/>
                </a:lnTo>
                <a:lnTo>
                  <a:pt x="853554" y="49530"/>
                </a:lnTo>
                <a:lnTo>
                  <a:pt x="854303" y="49530"/>
                </a:lnTo>
                <a:lnTo>
                  <a:pt x="800268" y="38973"/>
                </a:lnTo>
                <a:lnTo>
                  <a:pt x="802311" y="39266"/>
                </a:lnTo>
                <a:lnTo>
                  <a:pt x="910595" y="39266"/>
                </a:lnTo>
                <a:lnTo>
                  <a:pt x="958507" y="54610"/>
                </a:lnTo>
                <a:lnTo>
                  <a:pt x="959281" y="55880"/>
                </a:lnTo>
                <a:lnTo>
                  <a:pt x="1004354" y="73660"/>
                </a:lnTo>
                <a:lnTo>
                  <a:pt x="1005141" y="74930"/>
                </a:lnTo>
                <a:lnTo>
                  <a:pt x="1047445" y="95250"/>
                </a:lnTo>
                <a:lnTo>
                  <a:pt x="1048245" y="96520"/>
                </a:lnTo>
                <a:lnTo>
                  <a:pt x="1087564" y="119379"/>
                </a:lnTo>
                <a:lnTo>
                  <a:pt x="1088390" y="119379"/>
                </a:lnTo>
                <a:lnTo>
                  <a:pt x="1124521" y="144779"/>
                </a:lnTo>
                <a:lnTo>
                  <a:pt x="1125359" y="146050"/>
                </a:lnTo>
                <a:lnTo>
                  <a:pt x="1148709" y="165100"/>
                </a:lnTo>
                <a:lnTo>
                  <a:pt x="1109091" y="165100"/>
                </a:lnTo>
                <a:lnTo>
                  <a:pt x="1109929" y="166370"/>
                </a:lnTo>
                <a:close/>
              </a:path>
              <a:path w="1277620" h="831850">
                <a:moveTo>
                  <a:pt x="167093" y="166370"/>
                </a:moveTo>
                <a:lnTo>
                  <a:pt x="167932" y="165100"/>
                </a:lnTo>
                <a:lnTo>
                  <a:pt x="168899" y="165100"/>
                </a:lnTo>
                <a:lnTo>
                  <a:pt x="167093" y="166370"/>
                </a:lnTo>
                <a:close/>
              </a:path>
              <a:path w="1277620" h="831850">
                <a:moveTo>
                  <a:pt x="1141780" y="193040"/>
                </a:moveTo>
                <a:lnTo>
                  <a:pt x="1109091" y="165100"/>
                </a:lnTo>
                <a:lnTo>
                  <a:pt x="1148709" y="165100"/>
                </a:lnTo>
                <a:lnTo>
                  <a:pt x="1158049" y="172720"/>
                </a:lnTo>
                <a:lnTo>
                  <a:pt x="1158900" y="173990"/>
                </a:lnTo>
                <a:lnTo>
                  <a:pt x="1176587" y="191770"/>
                </a:lnTo>
                <a:lnTo>
                  <a:pt x="1140942" y="191770"/>
                </a:lnTo>
                <a:lnTo>
                  <a:pt x="1141780" y="193040"/>
                </a:lnTo>
                <a:close/>
              </a:path>
              <a:path w="1277620" h="831850">
                <a:moveTo>
                  <a:pt x="135229" y="193040"/>
                </a:moveTo>
                <a:lnTo>
                  <a:pt x="136080" y="191770"/>
                </a:lnTo>
                <a:lnTo>
                  <a:pt x="136716" y="191770"/>
                </a:lnTo>
                <a:lnTo>
                  <a:pt x="135229" y="193040"/>
                </a:lnTo>
                <a:close/>
              </a:path>
              <a:path w="1277620" h="831850">
                <a:moveTo>
                  <a:pt x="1171252" y="222239"/>
                </a:moveTo>
                <a:lnTo>
                  <a:pt x="1140942" y="191770"/>
                </a:lnTo>
                <a:lnTo>
                  <a:pt x="1176587" y="191770"/>
                </a:lnTo>
                <a:lnTo>
                  <a:pt x="1187958" y="203200"/>
                </a:lnTo>
                <a:lnTo>
                  <a:pt x="1188796" y="204470"/>
                </a:lnTo>
                <a:lnTo>
                  <a:pt x="1201394" y="219710"/>
                </a:lnTo>
                <a:lnTo>
                  <a:pt x="1169162" y="219710"/>
                </a:lnTo>
                <a:lnTo>
                  <a:pt x="1171252" y="222239"/>
                </a:lnTo>
                <a:close/>
              </a:path>
              <a:path w="1277620" h="831850">
                <a:moveTo>
                  <a:pt x="105770" y="222239"/>
                </a:moveTo>
                <a:lnTo>
                  <a:pt x="107861" y="219710"/>
                </a:lnTo>
                <a:lnTo>
                  <a:pt x="108286" y="219710"/>
                </a:lnTo>
                <a:lnTo>
                  <a:pt x="105770" y="222239"/>
                </a:lnTo>
                <a:close/>
              </a:path>
              <a:path w="1277620" h="831850">
                <a:moveTo>
                  <a:pt x="1214676" y="281940"/>
                </a:moveTo>
                <a:lnTo>
                  <a:pt x="1193558" y="250190"/>
                </a:lnTo>
                <a:lnTo>
                  <a:pt x="1194358" y="250190"/>
                </a:lnTo>
                <a:lnTo>
                  <a:pt x="1170125" y="220876"/>
                </a:lnTo>
                <a:lnTo>
                  <a:pt x="1169557" y="220308"/>
                </a:lnTo>
                <a:lnTo>
                  <a:pt x="1169162" y="219710"/>
                </a:lnTo>
                <a:lnTo>
                  <a:pt x="1201394" y="219710"/>
                </a:lnTo>
                <a:lnTo>
                  <a:pt x="1213993" y="234950"/>
                </a:lnTo>
                <a:lnTo>
                  <a:pt x="1214793" y="236220"/>
                </a:lnTo>
                <a:lnTo>
                  <a:pt x="1235900" y="267970"/>
                </a:lnTo>
                <a:lnTo>
                  <a:pt x="1236967" y="270510"/>
                </a:lnTo>
                <a:lnTo>
                  <a:pt x="1240808" y="279400"/>
                </a:lnTo>
                <a:lnTo>
                  <a:pt x="1213599" y="279400"/>
                </a:lnTo>
                <a:lnTo>
                  <a:pt x="1214676" y="281940"/>
                </a:lnTo>
                <a:close/>
              </a:path>
              <a:path w="1277620" h="831850">
                <a:moveTo>
                  <a:pt x="62369" y="281940"/>
                </a:moveTo>
                <a:lnTo>
                  <a:pt x="63423" y="279400"/>
                </a:lnTo>
                <a:lnTo>
                  <a:pt x="64058" y="279400"/>
                </a:lnTo>
                <a:lnTo>
                  <a:pt x="62369" y="281940"/>
                </a:lnTo>
                <a:close/>
              </a:path>
              <a:path w="1277620" h="831850">
                <a:moveTo>
                  <a:pt x="1241866" y="346056"/>
                </a:moveTo>
                <a:lnTo>
                  <a:pt x="1213599" y="279400"/>
                </a:lnTo>
                <a:lnTo>
                  <a:pt x="1240808" y="279400"/>
                </a:lnTo>
                <a:lnTo>
                  <a:pt x="1266050" y="337820"/>
                </a:lnTo>
                <a:lnTo>
                  <a:pt x="1266596" y="340359"/>
                </a:lnTo>
                <a:lnTo>
                  <a:pt x="1266939" y="341630"/>
                </a:lnTo>
                <a:lnTo>
                  <a:pt x="1267470" y="345440"/>
                </a:lnTo>
                <a:lnTo>
                  <a:pt x="1241780" y="345440"/>
                </a:lnTo>
                <a:lnTo>
                  <a:pt x="1241866" y="346056"/>
                </a:lnTo>
                <a:close/>
              </a:path>
              <a:path w="1277620" h="831850">
                <a:moveTo>
                  <a:pt x="34353" y="347980"/>
                </a:moveTo>
                <a:lnTo>
                  <a:pt x="35242" y="345440"/>
                </a:lnTo>
                <a:lnTo>
                  <a:pt x="35156" y="346056"/>
                </a:lnTo>
                <a:lnTo>
                  <a:pt x="34353" y="347980"/>
                </a:lnTo>
                <a:close/>
              </a:path>
              <a:path w="1277620" h="831850">
                <a:moveTo>
                  <a:pt x="35169" y="346056"/>
                </a:moveTo>
                <a:lnTo>
                  <a:pt x="35242" y="345440"/>
                </a:lnTo>
                <a:lnTo>
                  <a:pt x="35430" y="345440"/>
                </a:lnTo>
                <a:lnTo>
                  <a:pt x="35169" y="346056"/>
                </a:lnTo>
                <a:close/>
              </a:path>
              <a:path w="1277620" h="831850">
                <a:moveTo>
                  <a:pt x="1242682" y="347980"/>
                </a:moveTo>
                <a:lnTo>
                  <a:pt x="1241866" y="346056"/>
                </a:lnTo>
                <a:lnTo>
                  <a:pt x="1241780" y="345440"/>
                </a:lnTo>
                <a:lnTo>
                  <a:pt x="1242682" y="347980"/>
                </a:lnTo>
                <a:close/>
              </a:path>
              <a:path w="1277620" h="831850">
                <a:moveTo>
                  <a:pt x="1267823" y="347980"/>
                </a:moveTo>
                <a:lnTo>
                  <a:pt x="1242682" y="347980"/>
                </a:lnTo>
                <a:lnTo>
                  <a:pt x="1241780" y="345440"/>
                </a:lnTo>
                <a:lnTo>
                  <a:pt x="1267470" y="345440"/>
                </a:lnTo>
                <a:lnTo>
                  <a:pt x="1267823" y="347980"/>
                </a:lnTo>
                <a:close/>
              </a:path>
              <a:path w="1277620" h="831850">
                <a:moveTo>
                  <a:pt x="34888" y="347980"/>
                </a:moveTo>
                <a:lnTo>
                  <a:pt x="34353" y="347980"/>
                </a:lnTo>
                <a:lnTo>
                  <a:pt x="35169" y="346056"/>
                </a:lnTo>
                <a:lnTo>
                  <a:pt x="34888" y="347980"/>
                </a:lnTo>
                <a:close/>
              </a:path>
              <a:path w="1277620" h="831850">
                <a:moveTo>
                  <a:pt x="1251687" y="416559"/>
                </a:moveTo>
                <a:lnTo>
                  <a:pt x="1241866" y="346056"/>
                </a:lnTo>
                <a:lnTo>
                  <a:pt x="1242682" y="347980"/>
                </a:lnTo>
                <a:lnTo>
                  <a:pt x="1267823" y="347980"/>
                </a:lnTo>
                <a:lnTo>
                  <a:pt x="1277023" y="414020"/>
                </a:lnTo>
                <a:lnTo>
                  <a:pt x="1277067" y="415290"/>
                </a:lnTo>
                <a:lnTo>
                  <a:pt x="1251775" y="415290"/>
                </a:lnTo>
                <a:lnTo>
                  <a:pt x="1251687" y="416559"/>
                </a:lnTo>
                <a:close/>
              </a:path>
              <a:path w="1277620" h="831850">
                <a:moveTo>
                  <a:pt x="25158" y="417830"/>
                </a:moveTo>
                <a:lnTo>
                  <a:pt x="25158" y="414020"/>
                </a:lnTo>
                <a:lnTo>
                  <a:pt x="25335" y="415290"/>
                </a:lnTo>
                <a:lnTo>
                  <a:pt x="25335" y="416559"/>
                </a:lnTo>
                <a:lnTo>
                  <a:pt x="25158" y="417830"/>
                </a:lnTo>
                <a:close/>
              </a:path>
              <a:path w="1277620" h="831850">
                <a:moveTo>
                  <a:pt x="25424" y="415925"/>
                </a:moveTo>
                <a:lnTo>
                  <a:pt x="25158" y="414020"/>
                </a:lnTo>
                <a:lnTo>
                  <a:pt x="25689" y="414020"/>
                </a:lnTo>
                <a:lnTo>
                  <a:pt x="25512" y="415290"/>
                </a:lnTo>
                <a:lnTo>
                  <a:pt x="25424" y="415925"/>
                </a:lnTo>
                <a:close/>
              </a:path>
              <a:path w="1277620" h="831850">
                <a:moveTo>
                  <a:pt x="1277023" y="417830"/>
                </a:moveTo>
                <a:lnTo>
                  <a:pt x="1251864" y="417830"/>
                </a:lnTo>
                <a:lnTo>
                  <a:pt x="1251775" y="415290"/>
                </a:lnTo>
                <a:lnTo>
                  <a:pt x="1277067" y="415290"/>
                </a:lnTo>
                <a:lnTo>
                  <a:pt x="1277023" y="417830"/>
                </a:lnTo>
                <a:close/>
              </a:path>
              <a:path w="1277620" h="831850">
                <a:moveTo>
                  <a:pt x="25689" y="417830"/>
                </a:moveTo>
                <a:lnTo>
                  <a:pt x="25158" y="417830"/>
                </a:lnTo>
                <a:lnTo>
                  <a:pt x="25335" y="416559"/>
                </a:lnTo>
                <a:lnTo>
                  <a:pt x="25424" y="415925"/>
                </a:lnTo>
                <a:lnTo>
                  <a:pt x="25689" y="417830"/>
                </a:lnTo>
                <a:close/>
              </a:path>
              <a:path w="1277620" h="831850">
                <a:moveTo>
                  <a:pt x="1251864" y="417830"/>
                </a:moveTo>
                <a:lnTo>
                  <a:pt x="1251687" y="416559"/>
                </a:lnTo>
                <a:lnTo>
                  <a:pt x="1251731" y="415925"/>
                </a:lnTo>
                <a:lnTo>
                  <a:pt x="1251819" y="416559"/>
                </a:lnTo>
                <a:lnTo>
                  <a:pt x="1251864" y="417830"/>
                </a:lnTo>
                <a:close/>
              </a:path>
              <a:path w="1277620" h="831850">
                <a:moveTo>
                  <a:pt x="1274647" y="452120"/>
                </a:moveTo>
                <a:lnTo>
                  <a:pt x="1249222" y="452120"/>
                </a:lnTo>
                <a:lnTo>
                  <a:pt x="1249667" y="449580"/>
                </a:lnTo>
                <a:lnTo>
                  <a:pt x="1249398" y="449580"/>
                </a:lnTo>
                <a:lnTo>
                  <a:pt x="1251599" y="417830"/>
                </a:lnTo>
                <a:lnTo>
                  <a:pt x="1251687" y="416559"/>
                </a:lnTo>
                <a:lnTo>
                  <a:pt x="1251864" y="417830"/>
                </a:lnTo>
                <a:lnTo>
                  <a:pt x="1277023" y="417830"/>
                </a:lnTo>
                <a:lnTo>
                  <a:pt x="1274823" y="449580"/>
                </a:lnTo>
                <a:lnTo>
                  <a:pt x="1249667" y="449580"/>
                </a:lnTo>
                <a:lnTo>
                  <a:pt x="1249312" y="450832"/>
                </a:lnTo>
                <a:lnTo>
                  <a:pt x="1274736" y="450832"/>
                </a:lnTo>
                <a:lnTo>
                  <a:pt x="1274647" y="452120"/>
                </a:lnTo>
                <a:close/>
              </a:path>
              <a:path w="1277620" h="831850">
                <a:moveTo>
                  <a:pt x="1249222" y="452120"/>
                </a:moveTo>
                <a:lnTo>
                  <a:pt x="1249312" y="450832"/>
                </a:lnTo>
                <a:lnTo>
                  <a:pt x="1249667" y="449580"/>
                </a:lnTo>
                <a:lnTo>
                  <a:pt x="1249222" y="452120"/>
                </a:lnTo>
                <a:close/>
              </a:path>
              <a:path w="1277620" h="831850">
                <a:moveTo>
                  <a:pt x="1230076" y="518651"/>
                </a:moveTo>
                <a:lnTo>
                  <a:pt x="1249312" y="450832"/>
                </a:lnTo>
                <a:lnTo>
                  <a:pt x="1249222" y="452120"/>
                </a:lnTo>
                <a:lnTo>
                  <a:pt x="1274647" y="452120"/>
                </a:lnTo>
                <a:lnTo>
                  <a:pt x="1274559" y="453390"/>
                </a:lnTo>
                <a:lnTo>
                  <a:pt x="1274114" y="455930"/>
                </a:lnTo>
                <a:lnTo>
                  <a:pt x="1256835" y="516890"/>
                </a:lnTo>
                <a:lnTo>
                  <a:pt x="1231087" y="516890"/>
                </a:lnTo>
                <a:lnTo>
                  <a:pt x="1230076" y="518651"/>
                </a:lnTo>
                <a:close/>
              </a:path>
              <a:path w="1277620" h="831850">
                <a:moveTo>
                  <a:pt x="35242" y="486409"/>
                </a:moveTo>
                <a:lnTo>
                  <a:pt x="34353" y="483870"/>
                </a:lnTo>
                <a:lnTo>
                  <a:pt x="35143" y="485699"/>
                </a:lnTo>
                <a:lnTo>
                  <a:pt x="35242" y="486409"/>
                </a:lnTo>
                <a:close/>
              </a:path>
              <a:path w="1277620" h="831850">
                <a:moveTo>
                  <a:pt x="35143" y="485699"/>
                </a:moveTo>
                <a:lnTo>
                  <a:pt x="34353" y="483870"/>
                </a:lnTo>
                <a:lnTo>
                  <a:pt x="34888" y="483870"/>
                </a:lnTo>
                <a:lnTo>
                  <a:pt x="35143" y="485699"/>
                </a:lnTo>
                <a:close/>
              </a:path>
              <a:path w="1277620" h="831850">
                <a:moveTo>
                  <a:pt x="35450" y="486409"/>
                </a:moveTo>
                <a:lnTo>
                  <a:pt x="35242" y="486409"/>
                </a:lnTo>
                <a:lnTo>
                  <a:pt x="35143" y="485699"/>
                </a:lnTo>
                <a:lnTo>
                  <a:pt x="35450" y="486409"/>
                </a:lnTo>
                <a:close/>
              </a:path>
              <a:path w="1277620" h="831850">
                <a:moveTo>
                  <a:pt x="1229855" y="519430"/>
                </a:moveTo>
                <a:lnTo>
                  <a:pt x="1230076" y="518651"/>
                </a:lnTo>
                <a:lnTo>
                  <a:pt x="1231087" y="516890"/>
                </a:lnTo>
                <a:lnTo>
                  <a:pt x="1229855" y="519430"/>
                </a:lnTo>
                <a:close/>
              </a:path>
              <a:path w="1277620" h="831850">
                <a:moveTo>
                  <a:pt x="1256115" y="519430"/>
                </a:moveTo>
                <a:lnTo>
                  <a:pt x="1229855" y="519430"/>
                </a:lnTo>
                <a:lnTo>
                  <a:pt x="1231087" y="516890"/>
                </a:lnTo>
                <a:lnTo>
                  <a:pt x="1256835" y="516890"/>
                </a:lnTo>
                <a:lnTo>
                  <a:pt x="1256115" y="519430"/>
                </a:lnTo>
                <a:close/>
              </a:path>
              <a:path w="1277620" h="831850">
                <a:moveTo>
                  <a:pt x="1222464" y="582930"/>
                </a:moveTo>
                <a:lnTo>
                  <a:pt x="1193177" y="582930"/>
                </a:lnTo>
                <a:lnTo>
                  <a:pt x="1230076" y="518651"/>
                </a:lnTo>
                <a:lnTo>
                  <a:pt x="1229855" y="519430"/>
                </a:lnTo>
                <a:lnTo>
                  <a:pt x="1256115" y="519430"/>
                </a:lnTo>
                <a:lnTo>
                  <a:pt x="1254315" y="525780"/>
                </a:lnTo>
                <a:lnTo>
                  <a:pt x="1253794" y="528320"/>
                </a:lnTo>
                <a:lnTo>
                  <a:pt x="1253083" y="529590"/>
                </a:lnTo>
                <a:lnTo>
                  <a:pt x="1222464" y="582930"/>
                </a:lnTo>
                <a:close/>
              </a:path>
              <a:path w="1277620" h="831850">
                <a:moveTo>
                  <a:pt x="63423" y="551180"/>
                </a:moveTo>
                <a:lnTo>
                  <a:pt x="62369" y="549910"/>
                </a:lnTo>
                <a:lnTo>
                  <a:pt x="62875" y="549910"/>
                </a:lnTo>
                <a:lnTo>
                  <a:pt x="63423" y="551180"/>
                </a:lnTo>
                <a:close/>
              </a:path>
              <a:path w="1277620" h="831850">
                <a:moveTo>
                  <a:pt x="83714" y="581660"/>
                </a:moveTo>
                <a:lnTo>
                  <a:pt x="83477" y="581660"/>
                </a:lnTo>
                <a:lnTo>
                  <a:pt x="82779" y="580570"/>
                </a:lnTo>
                <a:lnTo>
                  <a:pt x="83714" y="581660"/>
                </a:lnTo>
                <a:close/>
              </a:path>
              <a:path w="1277620" h="831850">
                <a:moveTo>
                  <a:pt x="1176587" y="640080"/>
                </a:moveTo>
                <a:lnTo>
                  <a:pt x="1140942" y="640080"/>
                </a:lnTo>
                <a:lnTo>
                  <a:pt x="1170000" y="610870"/>
                </a:lnTo>
                <a:lnTo>
                  <a:pt x="1169162" y="610870"/>
                </a:lnTo>
                <a:lnTo>
                  <a:pt x="1194209" y="580570"/>
                </a:lnTo>
                <a:lnTo>
                  <a:pt x="1193768" y="581660"/>
                </a:lnTo>
                <a:lnTo>
                  <a:pt x="1193177" y="582930"/>
                </a:lnTo>
                <a:lnTo>
                  <a:pt x="1222464" y="582930"/>
                </a:lnTo>
                <a:lnTo>
                  <a:pt x="1215174" y="595630"/>
                </a:lnTo>
                <a:lnTo>
                  <a:pt x="1213993" y="596900"/>
                </a:lnTo>
                <a:lnTo>
                  <a:pt x="1188796" y="627380"/>
                </a:lnTo>
                <a:lnTo>
                  <a:pt x="1187958" y="628650"/>
                </a:lnTo>
                <a:lnTo>
                  <a:pt x="1176587" y="640080"/>
                </a:lnTo>
                <a:close/>
              </a:path>
              <a:path w="1277620" h="831850">
                <a:moveTo>
                  <a:pt x="136786" y="640080"/>
                </a:moveTo>
                <a:lnTo>
                  <a:pt x="136080" y="640080"/>
                </a:lnTo>
                <a:lnTo>
                  <a:pt x="135229" y="638810"/>
                </a:lnTo>
                <a:lnTo>
                  <a:pt x="136786" y="640080"/>
                </a:lnTo>
                <a:close/>
              </a:path>
              <a:path w="1277620" h="831850">
                <a:moveTo>
                  <a:pt x="1117295" y="690880"/>
                </a:moveTo>
                <a:lnTo>
                  <a:pt x="1073797" y="690880"/>
                </a:lnTo>
                <a:lnTo>
                  <a:pt x="1109916" y="665480"/>
                </a:lnTo>
                <a:lnTo>
                  <a:pt x="1109078" y="665480"/>
                </a:lnTo>
                <a:lnTo>
                  <a:pt x="1141780" y="638810"/>
                </a:lnTo>
                <a:lnTo>
                  <a:pt x="1140942" y="640080"/>
                </a:lnTo>
                <a:lnTo>
                  <a:pt x="1176587" y="640080"/>
                </a:lnTo>
                <a:lnTo>
                  <a:pt x="1158900" y="657860"/>
                </a:lnTo>
                <a:lnTo>
                  <a:pt x="1158062" y="657860"/>
                </a:lnTo>
                <a:lnTo>
                  <a:pt x="1125359" y="685800"/>
                </a:lnTo>
                <a:lnTo>
                  <a:pt x="1124521" y="685800"/>
                </a:lnTo>
                <a:lnTo>
                  <a:pt x="1117295" y="690880"/>
                </a:lnTo>
                <a:close/>
              </a:path>
              <a:path w="1277620" h="831850">
                <a:moveTo>
                  <a:pt x="204456" y="690880"/>
                </a:moveTo>
                <a:lnTo>
                  <a:pt x="203212" y="690880"/>
                </a:lnTo>
                <a:lnTo>
                  <a:pt x="202387" y="689610"/>
                </a:lnTo>
                <a:lnTo>
                  <a:pt x="204456" y="690880"/>
                </a:lnTo>
                <a:close/>
              </a:path>
              <a:path w="1277620" h="831850">
                <a:moveTo>
                  <a:pt x="1085392" y="713740"/>
                </a:moveTo>
                <a:lnTo>
                  <a:pt x="1035304" y="713740"/>
                </a:lnTo>
                <a:lnTo>
                  <a:pt x="1074623" y="689610"/>
                </a:lnTo>
                <a:lnTo>
                  <a:pt x="1073797" y="690880"/>
                </a:lnTo>
                <a:lnTo>
                  <a:pt x="1117295" y="690880"/>
                </a:lnTo>
                <a:lnTo>
                  <a:pt x="1088390" y="711200"/>
                </a:lnTo>
                <a:lnTo>
                  <a:pt x="1087577" y="712469"/>
                </a:lnTo>
                <a:lnTo>
                  <a:pt x="1085392" y="713740"/>
                </a:lnTo>
                <a:close/>
              </a:path>
              <a:path w="1277620" h="831850">
                <a:moveTo>
                  <a:pt x="243394" y="713740"/>
                </a:moveTo>
                <a:lnTo>
                  <a:pt x="241706" y="713740"/>
                </a:lnTo>
                <a:lnTo>
                  <a:pt x="240906" y="712469"/>
                </a:lnTo>
                <a:lnTo>
                  <a:pt x="243394" y="713740"/>
                </a:lnTo>
                <a:close/>
              </a:path>
              <a:path w="1277620" h="831850">
                <a:moveTo>
                  <a:pt x="1012606" y="753110"/>
                </a:moveTo>
                <a:lnTo>
                  <a:pt x="949528" y="753110"/>
                </a:lnTo>
                <a:lnTo>
                  <a:pt x="994587" y="734060"/>
                </a:lnTo>
                <a:lnTo>
                  <a:pt x="993800" y="734060"/>
                </a:lnTo>
                <a:lnTo>
                  <a:pt x="1036104" y="712469"/>
                </a:lnTo>
                <a:lnTo>
                  <a:pt x="1035304" y="713740"/>
                </a:lnTo>
                <a:lnTo>
                  <a:pt x="1085392" y="713740"/>
                </a:lnTo>
                <a:lnTo>
                  <a:pt x="1048245" y="735330"/>
                </a:lnTo>
                <a:lnTo>
                  <a:pt x="1047445" y="735330"/>
                </a:lnTo>
                <a:lnTo>
                  <a:pt x="1012606" y="753110"/>
                </a:lnTo>
                <a:close/>
              </a:path>
              <a:path w="1277620" h="831850">
                <a:moveTo>
                  <a:pt x="330356" y="753110"/>
                </a:moveTo>
                <a:lnTo>
                  <a:pt x="327469" y="753110"/>
                </a:lnTo>
                <a:lnTo>
                  <a:pt x="326694" y="751840"/>
                </a:lnTo>
                <a:lnTo>
                  <a:pt x="330356" y="753110"/>
                </a:lnTo>
                <a:close/>
              </a:path>
              <a:path w="1277620" h="831850">
                <a:moveTo>
                  <a:pt x="800376" y="792857"/>
                </a:moveTo>
                <a:lnTo>
                  <a:pt x="854303" y="782319"/>
                </a:lnTo>
                <a:lnTo>
                  <a:pt x="853554" y="782319"/>
                </a:lnTo>
                <a:lnTo>
                  <a:pt x="903465" y="768350"/>
                </a:lnTo>
                <a:lnTo>
                  <a:pt x="902703" y="768350"/>
                </a:lnTo>
                <a:lnTo>
                  <a:pt x="950302" y="751840"/>
                </a:lnTo>
                <a:lnTo>
                  <a:pt x="949528" y="753110"/>
                </a:lnTo>
                <a:lnTo>
                  <a:pt x="1012606" y="753110"/>
                </a:lnTo>
                <a:lnTo>
                  <a:pt x="1005141" y="756919"/>
                </a:lnTo>
                <a:lnTo>
                  <a:pt x="1004354" y="756919"/>
                </a:lnTo>
                <a:lnTo>
                  <a:pt x="959294" y="775969"/>
                </a:lnTo>
                <a:lnTo>
                  <a:pt x="958519" y="775969"/>
                </a:lnTo>
                <a:lnTo>
                  <a:pt x="910920" y="792480"/>
                </a:lnTo>
                <a:lnTo>
                  <a:pt x="803046" y="792480"/>
                </a:lnTo>
                <a:lnTo>
                  <a:pt x="800376" y="792857"/>
                </a:lnTo>
                <a:close/>
              </a:path>
              <a:path w="1277620" h="831850">
                <a:moveTo>
                  <a:pt x="638514" y="806441"/>
                </a:moveTo>
                <a:lnTo>
                  <a:pt x="416733" y="806441"/>
                </a:lnTo>
                <a:lnTo>
                  <a:pt x="366852" y="792480"/>
                </a:lnTo>
                <a:lnTo>
                  <a:pt x="473963" y="792480"/>
                </a:lnTo>
                <a:lnTo>
                  <a:pt x="527837" y="800100"/>
                </a:lnTo>
                <a:lnTo>
                  <a:pt x="527100" y="800100"/>
                </a:lnTo>
                <a:lnTo>
                  <a:pt x="581907" y="805113"/>
                </a:lnTo>
                <a:lnTo>
                  <a:pt x="578902" y="805113"/>
                </a:lnTo>
                <a:lnTo>
                  <a:pt x="638514" y="806441"/>
                </a:lnTo>
                <a:close/>
              </a:path>
              <a:path w="1277620" h="831850">
                <a:moveTo>
                  <a:pt x="860277" y="806441"/>
                </a:moveTo>
                <a:lnTo>
                  <a:pt x="638514" y="806441"/>
                </a:lnTo>
                <a:lnTo>
                  <a:pt x="698106" y="805113"/>
                </a:lnTo>
                <a:lnTo>
                  <a:pt x="695270" y="805113"/>
                </a:lnTo>
                <a:lnTo>
                  <a:pt x="749896" y="800100"/>
                </a:lnTo>
                <a:lnTo>
                  <a:pt x="749634" y="800100"/>
                </a:lnTo>
                <a:lnTo>
                  <a:pt x="803046" y="792480"/>
                </a:lnTo>
                <a:lnTo>
                  <a:pt x="910158" y="792480"/>
                </a:lnTo>
                <a:lnTo>
                  <a:pt x="860277" y="806441"/>
                </a:lnTo>
                <a:close/>
              </a:path>
              <a:path w="1277620" h="831850">
                <a:moveTo>
                  <a:pt x="807478" y="817880"/>
                </a:moveTo>
                <a:lnTo>
                  <a:pt x="469519" y="817880"/>
                </a:lnTo>
                <a:lnTo>
                  <a:pt x="417474" y="806441"/>
                </a:lnTo>
                <a:lnTo>
                  <a:pt x="859523" y="806441"/>
                </a:lnTo>
                <a:lnTo>
                  <a:pt x="807478" y="817880"/>
                </a:lnTo>
                <a:close/>
              </a:path>
              <a:path w="1277620" h="831850">
                <a:moveTo>
                  <a:pt x="752856" y="825500"/>
                </a:moveTo>
                <a:lnTo>
                  <a:pt x="524141" y="825500"/>
                </a:lnTo>
                <a:lnTo>
                  <a:pt x="470268" y="817880"/>
                </a:lnTo>
                <a:lnTo>
                  <a:pt x="806742" y="817880"/>
                </a:lnTo>
                <a:lnTo>
                  <a:pt x="752856" y="825500"/>
                </a:lnTo>
                <a:close/>
              </a:path>
              <a:path w="1277620" h="831850">
                <a:moveTo>
                  <a:pt x="696582" y="830580"/>
                </a:moveTo>
                <a:lnTo>
                  <a:pt x="580428" y="830580"/>
                </a:lnTo>
                <a:lnTo>
                  <a:pt x="524891" y="825500"/>
                </a:lnTo>
                <a:lnTo>
                  <a:pt x="752119" y="825500"/>
                </a:lnTo>
                <a:lnTo>
                  <a:pt x="696582" y="830580"/>
                </a:lnTo>
                <a:close/>
              </a:path>
              <a:path w="1277620" h="831850">
                <a:moveTo>
                  <a:pt x="638873" y="831850"/>
                </a:moveTo>
                <a:lnTo>
                  <a:pt x="638136" y="831850"/>
                </a:lnTo>
                <a:lnTo>
                  <a:pt x="581164" y="830580"/>
                </a:lnTo>
                <a:lnTo>
                  <a:pt x="695833" y="830580"/>
                </a:lnTo>
                <a:lnTo>
                  <a:pt x="638873" y="831850"/>
                </a:lnTo>
                <a:close/>
              </a:path>
            </a:pathLst>
          </a:custGeom>
          <a:solidFill>
            <a:srgbClr val="8062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14857" y="222503"/>
            <a:ext cx="647700" cy="56769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98425" marR="5080" indent="-85725">
              <a:lnSpc>
                <a:spcPts val="2110"/>
              </a:lnSpc>
              <a:spcBef>
                <a:spcPts val="210"/>
              </a:spcBef>
            </a:pPr>
            <a:r>
              <a:rPr sz="1800" spc="-10" dirty="0">
                <a:latin typeface="Arial MT"/>
                <a:cs typeface="Arial MT"/>
              </a:rPr>
              <a:t>Coder </a:t>
            </a:r>
            <a:r>
              <a:rPr sz="1800" spc="-25" dirty="0">
                <a:latin typeface="Arial MT"/>
                <a:cs typeface="Arial MT"/>
              </a:rPr>
              <a:t>365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82214" y="517525"/>
            <a:ext cx="11746145" cy="5855527"/>
            <a:chOff x="281261" y="0"/>
            <a:chExt cx="11746145" cy="5855527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66375" y="0"/>
              <a:ext cx="2161031" cy="98450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81261" y="860652"/>
              <a:ext cx="8115134" cy="4815232"/>
            </a:xfrm>
            <a:custGeom>
              <a:avLst/>
              <a:gdLst/>
              <a:ahLst/>
              <a:cxnLst/>
              <a:rect l="l" t="t" r="r" b="b"/>
              <a:pathLst>
                <a:path w="9079865" h="5202555">
                  <a:moveTo>
                    <a:pt x="9065196" y="5202428"/>
                  </a:moveTo>
                  <a:lnTo>
                    <a:pt x="14287" y="5202428"/>
                  </a:lnTo>
                  <a:lnTo>
                    <a:pt x="11493" y="5202148"/>
                  </a:lnTo>
                  <a:lnTo>
                    <a:pt x="0" y="5188140"/>
                  </a:lnTo>
                  <a:lnTo>
                    <a:pt x="0" y="14287"/>
                  </a:lnTo>
                  <a:lnTo>
                    <a:pt x="14287" y="0"/>
                  </a:lnTo>
                  <a:lnTo>
                    <a:pt x="9065196" y="0"/>
                  </a:lnTo>
                  <a:lnTo>
                    <a:pt x="9079484" y="14287"/>
                  </a:lnTo>
                  <a:lnTo>
                    <a:pt x="28575" y="14287"/>
                  </a:lnTo>
                  <a:lnTo>
                    <a:pt x="14287" y="28574"/>
                  </a:lnTo>
                  <a:lnTo>
                    <a:pt x="28575" y="28574"/>
                  </a:lnTo>
                  <a:lnTo>
                    <a:pt x="28575" y="5173853"/>
                  </a:lnTo>
                  <a:lnTo>
                    <a:pt x="14287" y="5173853"/>
                  </a:lnTo>
                  <a:lnTo>
                    <a:pt x="28575" y="5188140"/>
                  </a:lnTo>
                  <a:lnTo>
                    <a:pt x="9079484" y="5188140"/>
                  </a:lnTo>
                  <a:lnTo>
                    <a:pt x="9079204" y="5190921"/>
                  </a:lnTo>
                  <a:lnTo>
                    <a:pt x="9067977" y="5202148"/>
                  </a:lnTo>
                  <a:lnTo>
                    <a:pt x="9065196" y="5202428"/>
                  </a:lnTo>
                  <a:close/>
                </a:path>
                <a:path w="9079865" h="5202555">
                  <a:moveTo>
                    <a:pt x="28575" y="28574"/>
                  </a:moveTo>
                  <a:lnTo>
                    <a:pt x="14287" y="28574"/>
                  </a:lnTo>
                  <a:lnTo>
                    <a:pt x="28575" y="14287"/>
                  </a:lnTo>
                  <a:lnTo>
                    <a:pt x="28575" y="28574"/>
                  </a:lnTo>
                  <a:close/>
                </a:path>
                <a:path w="9079865" h="5202555">
                  <a:moveTo>
                    <a:pt x="9050909" y="28574"/>
                  </a:moveTo>
                  <a:lnTo>
                    <a:pt x="28575" y="28574"/>
                  </a:lnTo>
                  <a:lnTo>
                    <a:pt x="28575" y="14287"/>
                  </a:lnTo>
                  <a:lnTo>
                    <a:pt x="9050909" y="14287"/>
                  </a:lnTo>
                  <a:lnTo>
                    <a:pt x="9050909" y="28574"/>
                  </a:lnTo>
                  <a:close/>
                </a:path>
                <a:path w="9079865" h="5202555">
                  <a:moveTo>
                    <a:pt x="9050909" y="5188140"/>
                  </a:moveTo>
                  <a:lnTo>
                    <a:pt x="9050909" y="14287"/>
                  </a:lnTo>
                  <a:lnTo>
                    <a:pt x="9065196" y="28574"/>
                  </a:lnTo>
                  <a:lnTo>
                    <a:pt x="9079484" y="28574"/>
                  </a:lnTo>
                  <a:lnTo>
                    <a:pt x="9079484" y="5173852"/>
                  </a:lnTo>
                  <a:lnTo>
                    <a:pt x="9065196" y="5173853"/>
                  </a:lnTo>
                  <a:lnTo>
                    <a:pt x="9050909" y="5188140"/>
                  </a:lnTo>
                  <a:close/>
                </a:path>
                <a:path w="9079865" h="5202555">
                  <a:moveTo>
                    <a:pt x="9079484" y="28574"/>
                  </a:moveTo>
                  <a:lnTo>
                    <a:pt x="9065196" y="28574"/>
                  </a:lnTo>
                  <a:lnTo>
                    <a:pt x="9050909" y="14287"/>
                  </a:lnTo>
                  <a:lnTo>
                    <a:pt x="9079484" y="14287"/>
                  </a:lnTo>
                  <a:lnTo>
                    <a:pt x="9079484" y="28574"/>
                  </a:lnTo>
                  <a:close/>
                </a:path>
                <a:path w="9079865" h="5202555">
                  <a:moveTo>
                    <a:pt x="28575" y="5188140"/>
                  </a:moveTo>
                  <a:lnTo>
                    <a:pt x="14287" y="5173853"/>
                  </a:lnTo>
                  <a:lnTo>
                    <a:pt x="28575" y="5173853"/>
                  </a:lnTo>
                  <a:lnTo>
                    <a:pt x="28575" y="5188140"/>
                  </a:lnTo>
                  <a:close/>
                </a:path>
                <a:path w="9079865" h="5202555">
                  <a:moveTo>
                    <a:pt x="9050909" y="5188140"/>
                  </a:moveTo>
                  <a:lnTo>
                    <a:pt x="28575" y="5188140"/>
                  </a:lnTo>
                  <a:lnTo>
                    <a:pt x="28575" y="5173853"/>
                  </a:lnTo>
                  <a:lnTo>
                    <a:pt x="9050909" y="5173853"/>
                  </a:lnTo>
                  <a:lnTo>
                    <a:pt x="9050909" y="5188140"/>
                  </a:lnTo>
                  <a:close/>
                </a:path>
                <a:path w="9079865" h="5202555">
                  <a:moveTo>
                    <a:pt x="9079484" y="5188140"/>
                  </a:moveTo>
                  <a:lnTo>
                    <a:pt x="9050909" y="5188140"/>
                  </a:lnTo>
                  <a:lnTo>
                    <a:pt x="9065196" y="5173853"/>
                  </a:lnTo>
                  <a:lnTo>
                    <a:pt x="9079484" y="5173852"/>
                  </a:lnTo>
                  <a:lnTo>
                    <a:pt x="9079484" y="51881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609648" y="1081025"/>
              <a:ext cx="3124200" cy="4774502"/>
            </a:xfrm>
            <a:custGeom>
              <a:avLst/>
              <a:gdLst/>
              <a:ahLst/>
              <a:cxnLst/>
              <a:rect l="l" t="t" r="r" b="b"/>
              <a:pathLst>
                <a:path w="2639059" h="5191125">
                  <a:moveTo>
                    <a:pt x="2624772" y="5191125"/>
                  </a:moveTo>
                  <a:lnTo>
                    <a:pt x="14287" y="5191125"/>
                  </a:lnTo>
                  <a:lnTo>
                    <a:pt x="11493" y="5190845"/>
                  </a:lnTo>
                  <a:lnTo>
                    <a:pt x="0" y="5176837"/>
                  </a:lnTo>
                  <a:lnTo>
                    <a:pt x="0" y="14287"/>
                  </a:lnTo>
                  <a:lnTo>
                    <a:pt x="14287" y="0"/>
                  </a:lnTo>
                  <a:lnTo>
                    <a:pt x="2624772" y="0"/>
                  </a:lnTo>
                  <a:lnTo>
                    <a:pt x="2639059" y="14287"/>
                  </a:lnTo>
                  <a:lnTo>
                    <a:pt x="28575" y="14287"/>
                  </a:lnTo>
                  <a:lnTo>
                    <a:pt x="14287" y="28574"/>
                  </a:lnTo>
                  <a:lnTo>
                    <a:pt x="28575" y="28574"/>
                  </a:lnTo>
                  <a:lnTo>
                    <a:pt x="28575" y="5162549"/>
                  </a:lnTo>
                  <a:lnTo>
                    <a:pt x="14287" y="5162550"/>
                  </a:lnTo>
                  <a:lnTo>
                    <a:pt x="28575" y="5176837"/>
                  </a:lnTo>
                  <a:lnTo>
                    <a:pt x="2639059" y="5176837"/>
                  </a:lnTo>
                  <a:lnTo>
                    <a:pt x="2638780" y="5179618"/>
                  </a:lnTo>
                  <a:lnTo>
                    <a:pt x="2627553" y="5190845"/>
                  </a:lnTo>
                  <a:lnTo>
                    <a:pt x="2624772" y="5191125"/>
                  </a:lnTo>
                  <a:close/>
                </a:path>
                <a:path w="2639059" h="5191125">
                  <a:moveTo>
                    <a:pt x="28575" y="28574"/>
                  </a:moveTo>
                  <a:lnTo>
                    <a:pt x="14287" y="28574"/>
                  </a:lnTo>
                  <a:lnTo>
                    <a:pt x="28575" y="14287"/>
                  </a:lnTo>
                  <a:lnTo>
                    <a:pt x="28575" y="28574"/>
                  </a:lnTo>
                  <a:close/>
                </a:path>
                <a:path w="2639059" h="5191125">
                  <a:moveTo>
                    <a:pt x="2610484" y="28574"/>
                  </a:moveTo>
                  <a:lnTo>
                    <a:pt x="28575" y="28574"/>
                  </a:lnTo>
                  <a:lnTo>
                    <a:pt x="28575" y="14287"/>
                  </a:lnTo>
                  <a:lnTo>
                    <a:pt x="2610484" y="14287"/>
                  </a:lnTo>
                  <a:lnTo>
                    <a:pt x="2610484" y="28574"/>
                  </a:lnTo>
                  <a:close/>
                </a:path>
                <a:path w="2639059" h="5191125">
                  <a:moveTo>
                    <a:pt x="2610484" y="5176837"/>
                  </a:moveTo>
                  <a:lnTo>
                    <a:pt x="2610484" y="14287"/>
                  </a:lnTo>
                  <a:lnTo>
                    <a:pt x="2624772" y="28574"/>
                  </a:lnTo>
                  <a:lnTo>
                    <a:pt x="2639059" y="28574"/>
                  </a:lnTo>
                  <a:lnTo>
                    <a:pt x="2639059" y="5162550"/>
                  </a:lnTo>
                  <a:lnTo>
                    <a:pt x="2624772" y="5162550"/>
                  </a:lnTo>
                  <a:lnTo>
                    <a:pt x="2610484" y="5176837"/>
                  </a:lnTo>
                  <a:close/>
                </a:path>
                <a:path w="2639059" h="5191125">
                  <a:moveTo>
                    <a:pt x="2639059" y="28574"/>
                  </a:moveTo>
                  <a:lnTo>
                    <a:pt x="2624772" y="28574"/>
                  </a:lnTo>
                  <a:lnTo>
                    <a:pt x="2610484" y="14287"/>
                  </a:lnTo>
                  <a:lnTo>
                    <a:pt x="2639059" y="14287"/>
                  </a:lnTo>
                  <a:lnTo>
                    <a:pt x="2639059" y="28574"/>
                  </a:lnTo>
                  <a:close/>
                </a:path>
                <a:path w="2639059" h="5191125">
                  <a:moveTo>
                    <a:pt x="28575" y="5176837"/>
                  </a:moveTo>
                  <a:lnTo>
                    <a:pt x="14287" y="5162550"/>
                  </a:lnTo>
                  <a:lnTo>
                    <a:pt x="28575" y="5162550"/>
                  </a:lnTo>
                  <a:lnTo>
                    <a:pt x="28575" y="5176837"/>
                  </a:lnTo>
                  <a:close/>
                </a:path>
                <a:path w="2639059" h="5191125">
                  <a:moveTo>
                    <a:pt x="2610484" y="5176837"/>
                  </a:moveTo>
                  <a:lnTo>
                    <a:pt x="28575" y="5176837"/>
                  </a:lnTo>
                  <a:lnTo>
                    <a:pt x="28575" y="5162550"/>
                  </a:lnTo>
                  <a:lnTo>
                    <a:pt x="2610484" y="5162550"/>
                  </a:lnTo>
                  <a:lnTo>
                    <a:pt x="2610484" y="5176837"/>
                  </a:lnTo>
                  <a:close/>
                </a:path>
                <a:path w="2639059" h="5191125">
                  <a:moveTo>
                    <a:pt x="2639059" y="5176837"/>
                  </a:moveTo>
                  <a:lnTo>
                    <a:pt x="2610484" y="5176837"/>
                  </a:lnTo>
                  <a:lnTo>
                    <a:pt x="2624772" y="5162550"/>
                  </a:lnTo>
                  <a:lnTo>
                    <a:pt x="2639059" y="5162550"/>
                  </a:lnTo>
                  <a:lnTo>
                    <a:pt x="2639059" y="51768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792273" y="1219201"/>
            <a:ext cx="3236085" cy="5170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35" dirty="0">
                <a:solidFill>
                  <a:srgbClr val="006EC0"/>
                </a:solidFill>
                <a:latin typeface="Calibri"/>
                <a:cs typeface="Calibri"/>
              </a:rPr>
              <a:t>Tech</a:t>
            </a:r>
            <a:r>
              <a:rPr sz="1600" b="1" spc="-8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6EC0"/>
                </a:solidFill>
                <a:latin typeface="Calibri"/>
                <a:cs typeface="Calibri"/>
              </a:rPr>
              <a:t>Stack</a:t>
            </a:r>
            <a:r>
              <a:rPr sz="1600" b="1" spc="-6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1600" b="1" spc="-50" dirty="0">
                <a:solidFill>
                  <a:srgbClr val="006EC0"/>
                </a:solidFill>
                <a:latin typeface="Calibri"/>
                <a:cs typeface="Calibri"/>
              </a:rPr>
              <a:t>:</a:t>
            </a:r>
            <a:endParaRPr sz="16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920"/>
              </a:spcBef>
              <a:buAutoNum type="arabicPeriod"/>
              <a:tabLst>
                <a:tab pos="354965" algn="l"/>
              </a:tabLst>
            </a:pPr>
            <a:r>
              <a:rPr sz="1600" b="1" spc="-10" dirty="0">
                <a:solidFill>
                  <a:srgbClr val="006EC0"/>
                </a:solidFill>
                <a:latin typeface="Calibri"/>
                <a:cs typeface="Calibri"/>
              </a:rPr>
              <a:t>Frontend</a:t>
            </a:r>
            <a:endParaRPr sz="1600" dirty="0">
              <a:latin typeface="Calibri"/>
              <a:cs typeface="Calibri"/>
            </a:endParaRPr>
          </a:p>
          <a:p>
            <a:pPr marL="515620" lvl="1">
              <a:lnSpc>
                <a:spcPct val="100000"/>
              </a:lnSpc>
              <a:buClr>
                <a:srgbClr val="006EC0"/>
              </a:buClr>
              <a:tabLst>
                <a:tab pos="662305" algn="l"/>
              </a:tabLst>
            </a:pPr>
            <a:r>
              <a:rPr lang="en-US" sz="1600" b="1" spc="-10" dirty="0">
                <a:latin typeface="Calibri"/>
                <a:cs typeface="Calibri"/>
              </a:rPr>
              <a:t>HTML</a:t>
            </a:r>
          </a:p>
          <a:p>
            <a:pPr marL="515620" lvl="1">
              <a:lnSpc>
                <a:spcPct val="100000"/>
              </a:lnSpc>
              <a:buClr>
                <a:srgbClr val="006EC0"/>
              </a:buClr>
              <a:tabLst>
                <a:tab pos="662305" algn="l"/>
              </a:tabLst>
            </a:pPr>
            <a:r>
              <a:rPr sz="1600" b="1" spc="-10" dirty="0" err="1">
                <a:latin typeface="Calibri"/>
                <a:cs typeface="Calibri"/>
              </a:rPr>
              <a:t>React.js</a:t>
            </a:r>
            <a:endParaRPr sz="1600" b="1" dirty="0">
              <a:latin typeface="Calibri"/>
              <a:cs typeface="Calibri"/>
            </a:endParaRPr>
          </a:p>
          <a:p>
            <a:pPr marL="515620" lvl="1">
              <a:lnSpc>
                <a:spcPct val="100000"/>
              </a:lnSpc>
              <a:buClr>
                <a:srgbClr val="006EC0"/>
              </a:buClr>
              <a:tabLst>
                <a:tab pos="662305" algn="l"/>
              </a:tabLst>
            </a:pPr>
            <a:r>
              <a:rPr sz="1600" b="1" spc="-25" dirty="0">
                <a:latin typeface="Calibri"/>
                <a:cs typeface="Calibri"/>
              </a:rPr>
              <a:t>Tailwind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spc="-25" dirty="0">
                <a:latin typeface="Calibri"/>
                <a:cs typeface="Calibri"/>
              </a:rPr>
              <a:t>CSS</a:t>
            </a:r>
            <a:endParaRPr sz="1600" b="1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925"/>
              </a:spcBef>
              <a:buAutoNum type="arabicPeriod"/>
              <a:tabLst>
                <a:tab pos="354965" algn="l"/>
              </a:tabLst>
            </a:pPr>
            <a:r>
              <a:rPr sz="1600" b="1" spc="-10" dirty="0">
                <a:solidFill>
                  <a:srgbClr val="006EC0"/>
                </a:solidFill>
                <a:latin typeface="Calibri"/>
                <a:cs typeface="Calibri"/>
              </a:rPr>
              <a:t>Backend</a:t>
            </a:r>
            <a:endParaRPr sz="1600" dirty="0">
              <a:latin typeface="Calibri"/>
              <a:cs typeface="Calibri"/>
            </a:endParaRPr>
          </a:p>
          <a:p>
            <a:pPr marL="469900" lvl="1">
              <a:lnSpc>
                <a:spcPct val="100000"/>
              </a:lnSpc>
              <a:buClr>
                <a:srgbClr val="006EC0"/>
              </a:buClr>
              <a:tabLst>
                <a:tab pos="616585" algn="l"/>
              </a:tabLst>
            </a:pPr>
            <a:r>
              <a:rPr lang="en-US" sz="1600" b="1" spc="-1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Python</a:t>
            </a:r>
            <a:endParaRPr sz="1600" b="1" dirty="0">
              <a:latin typeface="Calibri"/>
              <a:cs typeface="Calibri"/>
            </a:endParaRPr>
          </a:p>
          <a:p>
            <a:pPr marL="469900" lvl="1">
              <a:lnSpc>
                <a:spcPct val="100000"/>
              </a:lnSpc>
              <a:buClr>
                <a:srgbClr val="006EC0"/>
              </a:buClr>
              <a:tabLst>
                <a:tab pos="616585" algn="l"/>
              </a:tabLst>
            </a:pPr>
            <a:r>
              <a:rPr lang="en-US" sz="1600" b="1" dirty="0">
                <a:latin typeface="Calibri"/>
                <a:cs typeface="Calibri"/>
              </a:rPr>
              <a:t>  </a:t>
            </a:r>
            <a:r>
              <a:rPr sz="1600" b="1" dirty="0">
                <a:latin typeface="Calibri"/>
                <a:cs typeface="Calibri"/>
              </a:rPr>
              <a:t>SQL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/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MongoDB</a:t>
            </a:r>
            <a:endParaRPr sz="1600" b="1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920"/>
              </a:spcBef>
              <a:buAutoNum type="arabicPeriod"/>
              <a:tabLst>
                <a:tab pos="354965" algn="l"/>
              </a:tabLst>
            </a:pPr>
            <a:r>
              <a:rPr sz="1600" b="1" spc="-10" dirty="0">
                <a:solidFill>
                  <a:srgbClr val="006EC0"/>
                </a:solidFill>
                <a:latin typeface="Calibri"/>
                <a:cs typeface="Calibri"/>
              </a:rPr>
              <a:t>AI/ML</a:t>
            </a:r>
            <a:endParaRPr sz="1600" dirty="0">
              <a:latin typeface="Calibri"/>
              <a:cs typeface="Calibri"/>
            </a:endParaRPr>
          </a:p>
          <a:p>
            <a:pPr marL="515620" lvl="1">
              <a:lnSpc>
                <a:spcPct val="100000"/>
              </a:lnSpc>
              <a:buClr>
                <a:srgbClr val="006EC0"/>
              </a:buClr>
              <a:tabLst>
                <a:tab pos="662305" algn="l"/>
              </a:tabLst>
            </a:pPr>
            <a:r>
              <a:rPr lang="en-US" sz="1600" b="1" spc="-40" dirty="0">
                <a:latin typeface="Calibri"/>
                <a:cs typeface="Calibri"/>
              </a:rPr>
              <a:t> Pandas/</a:t>
            </a:r>
            <a:r>
              <a:rPr lang="en-US" sz="1600" b="1" spc="-40" dirty="0" err="1">
                <a:latin typeface="Calibri"/>
                <a:cs typeface="Calibri"/>
              </a:rPr>
              <a:t>Numpy</a:t>
            </a:r>
            <a:r>
              <a:rPr lang="en-US" sz="1600" b="1" spc="-40" dirty="0">
                <a:latin typeface="Calibri"/>
                <a:cs typeface="Calibri"/>
              </a:rPr>
              <a:t>/</a:t>
            </a:r>
            <a:r>
              <a:rPr lang="en-US" sz="1600" b="1" spc="-20" dirty="0">
                <a:latin typeface="Calibri"/>
                <a:cs typeface="Calibri"/>
              </a:rPr>
              <a:t> Matplotlib</a:t>
            </a:r>
            <a:endParaRPr sz="1600" b="1" dirty="0">
              <a:latin typeface="Calibri"/>
              <a:cs typeface="Calibri"/>
            </a:endParaRPr>
          </a:p>
          <a:p>
            <a:pPr marL="515620" lvl="1">
              <a:lnSpc>
                <a:spcPct val="100000"/>
              </a:lnSpc>
              <a:buClr>
                <a:srgbClr val="006EC0"/>
              </a:buClr>
              <a:tabLst>
                <a:tab pos="662305" algn="l"/>
              </a:tabLst>
            </a:pPr>
            <a:r>
              <a:rPr lang="en-IN" sz="1600" b="1" dirty="0"/>
              <a:t> scikit-learn</a:t>
            </a:r>
            <a:endParaRPr sz="1600" b="1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920"/>
              </a:spcBef>
              <a:buAutoNum type="arabicPeriod"/>
              <a:tabLst>
                <a:tab pos="354965" algn="l"/>
              </a:tabLst>
            </a:pPr>
            <a:r>
              <a:rPr sz="1600" b="1" dirty="0">
                <a:solidFill>
                  <a:srgbClr val="006EC0"/>
                </a:solidFill>
                <a:latin typeface="Calibri"/>
                <a:cs typeface="Calibri"/>
              </a:rPr>
              <a:t>Vision</a:t>
            </a:r>
            <a:r>
              <a:rPr sz="1600" b="1" spc="-3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6EC0"/>
                </a:solidFill>
                <a:latin typeface="Calibri"/>
                <a:cs typeface="Calibri"/>
              </a:rPr>
              <a:t>&amp;</a:t>
            </a:r>
            <a:r>
              <a:rPr sz="1600" b="1" spc="30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006EC0"/>
                </a:solidFill>
                <a:latin typeface="Calibri"/>
                <a:cs typeface="Calibri"/>
              </a:rPr>
              <a:t>Data</a:t>
            </a:r>
            <a:endParaRPr sz="1600" dirty="0">
              <a:latin typeface="Calibri"/>
              <a:cs typeface="Calibri"/>
            </a:endParaRPr>
          </a:p>
          <a:p>
            <a:pPr marL="515620" lvl="1">
              <a:lnSpc>
                <a:spcPct val="100000"/>
              </a:lnSpc>
              <a:buClr>
                <a:srgbClr val="006EC0"/>
              </a:buClr>
              <a:tabLst>
                <a:tab pos="662305" algn="l"/>
              </a:tabLst>
            </a:pPr>
            <a:r>
              <a:rPr lang="en-US" sz="1600" b="1" spc="-10" dirty="0">
                <a:latin typeface="Calibri"/>
                <a:cs typeface="Calibri"/>
              </a:rPr>
              <a:t>  </a:t>
            </a:r>
            <a:r>
              <a:rPr sz="1600" b="1" spc="-10" dirty="0">
                <a:latin typeface="Calibri"/>
                <a:cs typeface="Calibri"/>
              </a:rPr>
              <a:t>OpenCV</a:t>
            </a:r>
            <a:endParaRPr sz="1600" b="1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920"/>
              </a:spcBef>
              <a:buFont typeface="+mj-lt"/>
              <a:buAutoNum type="arabicPeriod"/>
              <a:tabLst>
                <a:tab pos="354965" algn="l"/>
              </a:tabLst>
            </a:pPr>
            <a:r>
              <a:rPr sz="1600" b="1" spc="-25" dirty="0">
                <a:solidFill>
                  <a:srgbClr val="006EC0"/>
                </a:solidFill>
                <a:latin typeface="Calibri"/>
                <a:cs typeface="Calibri"/>
              </a:rPr>
              <a:t>NL</a:t>
            </a:r>
            <a:r>
              <a:rPr lang="en-US" sz="1600" b="1" spc="-25" dirty="0">
                <a:solidFill>
                  <a:srgbClr val="006EC0"/>
                </a:solidFill>
                <a:latin typeface="Calibri"/>
                <a:cs typeface="Calibri"/>
              </a:rPr>
              <a:t>P</a:t>
            </a:r>
            <a:br>
              <a:rPr lang="en-US" sz="1600" b="1" spc="-25" dirty="0">
                <a:solidFill>
                  <a:srgbClr val="006EC0"/>
                </a:solidFill>
                <a:latin typeface="Calibri"/>
                <a:cs typeface="Calibri"/>
              </a:rPr>
            </a:br>
            <a:r>
              <a:rPr lang="en-US" sz="1600" b="1" spc="-25" dirty="0">
                <a:solidFill>
                  <a:srgbClr val="006EC0"/>
                </a:solidFill>
                <a:latin typeface="Calibri"/>
                <a:cs typeface="Calibri"/>
              </a:rPr>
              <a:t>       </a:t>
            </a:r>
            <a:r>
              <a:rPr lang="en-US" sz="1600" b="1" spc="-25" dirty="0">
                <a:solidFill>
                  <a:schemeClr val="tx1"/>
                </a:solidFill>
                <a:latin typeface="Calibri"/>
                <a:cs typeface="Calibri"/>
              </a:rPr>
              <a:t>Chatbot</a:t>
            </a:r>
            <a:br>
              <a:rPr lang="en-US" sz="1600" b="1" spc="-25" dirty="0">
                <a:solidFill>
                  <a:srgbClr val="006EC0"/>
                </a:solidFill>
                <a:latin typeface="Calibri"/>
                <a:cs typeface="Calibri"/>
              </a:rPr>
            </a:br>
            <a:r>
              <a:rPr lang="en-US" sz="1600" b="1" spc="-25" dirty="0">
                <a:solidFill>
                  <a:srgbClr val="006EC0"/>
                </a:solidFill>
                <a:latin typeface="Calibri"/>
                <a:cs typeface="Calibri"/>
              </a:rPr>
              <a:t>        </a:t>
            </a:r>
            <a:r>
              <a:rPr lang="en-US" sz="1600" b="1" spc="-25" dirty="0">
                <a:solidFill>
                  <a:schemeClr val="tx1"/>
                </a:solidFill>
                <a:latin typeface="Calibri"/>
                <a:cs typeface="Calibri"/>
              </a:rPr>
              <a:t>Voice</a:t>
            </a:r>
            <a:r>
              <a:rPr lang="en-US" sz="1600" b="1" spc="-2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lang="en-US" sz="1600" b="1" spc="-25" dirty="0">
                <a:solidFill>
                  <a:schemeClr val="tx1"/>
                </a:solidFill>
                <a:latin typeface="Calibri"/>
                <a:cs typeface="Calibri"/>
              </a:rPr>
              <a:t>Assistant</a:t>
            </a:r>
            <a:endParaRPr lang="en-IN" sz="16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@SIH</a:t>
            </a:r>
            <a:r>
              <a:rPr spc="-25" dirty="0"/>
              <a:t> </a:t>
            </a:r>
            <a:r>
              <a:rPr dirty="0"/>
              <a:t>Idea</a:t>
            </a:r>
            <a:r>
              <a:rPr spc="-40" dirty="0"/>
              <a:t> </a:t>
            </a:r>
            <a:r>
              <a:rPr spc="-10" dirty="0"/>
              <a:t>submission-</a:t>
            </a:r>
            <a:r>
              <a:rPr spc="-50" dirty="0"/>
              <a:t> </a:t>
            </a:r>
            <a:r>
              <a:rPr spc="-10" dirty="0"/>
              <a:t>Template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E77D7A5-FFBE-8642-2D0C-FFEB34A01E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68754"/>
            <a:ext cx="7924800" cy="453891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FEASIBILITY</a:t>
            </a:r>
            <a:r>
              <a:rPr spc="-370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10" dirty="0"/>
              <a:t>VIABILITY</a:t>
            </a:r>
          </a:p>
        </p:txBody>
      </p:sp>
      <p:sp>
        <p:nvSpPr>
          <p:cNvPr id="3" name="object 3"/>
          <p:cNvSpPr/>
          <p:nvPr/>
        </p:nvSpPr>
        <p:spPr>
          <a:xfrm>
            <a:off x="128943" y="107569"/>
            <a:ext cx="1276985" cy="831850"/>
          </a:xfrm>
          <a:custGeom>
            <a:avLst/>
            <a:gdLst/>
            <a:ahLst/>
            <a:cxnLst/>
            <a:rect l="l" t="t" r="r" b="b"/>
            <a:pathLst>
              <a:path w="1276985" h="831850">
                <a:moveTo>
                  <a:pt x="695845" y="1269"/>
                </a:moveTo>
                <a:lnTo>
                  <a:pt x="581164" y="1269"/>
                </a:lnTo>
                <a:lnTo>
                  <a:pt x="638136" y="0"/>
                </a:lnTo>
                <a:lnTo>
                  <a:pt x="638873" y="0"/>
                </a:lnTo>
                <a:lnTo>
                  <a:pt x="695845" y="1269"/>
                </a:lnTo>
                <a:close/>
              </a:path>
              <a:path w="1276985" h="831850">
                <a:moveTo>
                  <a:pt x="752119" y="6349"/>
                </a:moveTo>
                <a:lnTo>
                  <a:pt x="524891" y="6349"/>
                </a:lnTo>
                <a:lnTo>
                  <a:pt x="580428" y="1269"/>
                </a:lnTo>
                <a:lnTo>
                  <a:pt x="696582" y="1269"/>
                </a:lnTo>
                <a:lnTo>
                  <a:pt x="752119" y="6349"/>
                </a:lnTo>
                <a:close/>
              </a:path>
              <a:path w="1276985" h="831850">
                <a:moveTo>
                  <a:pt x="806742" y="13969"/>
                </a:moveTo>
                <a:lnTo>
                  <a:pt x="470255" y="13969"/>
                </a:lnTo>
                <a:lnTo>
                  <a:pt x="524141" y="6349"/>
                </a:lnTo>
                <a:lnTo>
                  <a:pt x="752856" y="6349"/>
                </a:lnTo>
                <a:lnTo>
                  <a:pt x="806742" y="13969"/>
                </a:lnTo>
                <a:close/>
              </a:path>
              <a:path w="1276985" h="831850">
                <a:moveTo>
                  <a:pt x="859485" y="25399"/>
                </a:moveTo>
                <a:lnTo>
                  <a:pt x="417499" y="25399"/>
                </a:lnTo>
                <a:lnTo>
                  <a:pt x="469519" y="13969"/>
                </a:lnTo>
                <a:lnTo>
                  <a:pt x="807478" y="13969"/>
                </a:lnTo>
                <a:lnTo>
                  <a:pt x="859485" y="25399"/>
                </a:lnTo>
                <a:close/>
              </a:path>
              <a:path w="1276985" h="831850">
                <a:moveTo>
                  <a:pt x="474679" y="39266"/>
                </a:moveTo>
                <a:lnTo>
                  <a:pt x="366139" y="39266"/>
                </a:lnTo>
                <a:lnTo>
                  <a:pt x="366839" y="38099"/>
                </a:lnTo>
                <a:lnTo>
                  <a:pt x="416750" y="25399"/>
                </a:lnTo>
                <a:lnTo>
                  <a:pt x="638873" y="25399"/>
                </a:lnTo>
                <a:lnTo>
                  <a:pt x="582875" y="26648"/>
                </a:lnTo>
                <a:lnTo>
                  <a:pt x="582695" y="26648"/>
                </a:lnTo>
                <a:lnTo>
                  <a:pt x="529215" y="31555"/>
                </a:lnTo>
                <a:lnTo>
                  <a:pt x="528723" y="31555"/>
                </a:lnTo>
                <a:lnTo>
                  <a:pt x="474679" y="39266"/>
                </a:lnTo>
                <a:close/>
              </a:path>
              <a:path w="1276985" h="831850">
                <a:moveTo>
                  <a:pt x="910845" y="39266"/>
                </a:moveTo>
                <a:lnTo>
                  <a:pt x="802311" y="39266"/>
                </a:lnTo>
                <a:lnTo>
                  <a:pt x="747787" y="31555"/>
                </a:lnTo>
                <a:lnTo>
                  <a:pt x="694135" y="26648"/>
                </a:lnTo>
                <a:lnTo>
                  <a:pt x="638117" y="25399"/>
                </a:lnTo>
                <a:lnTo>
                  <a:pt x="860247" y="25399"/>
                </a:lnTo>
                <a:lnTo>
                  <a:pt x="910145" y="38099"/>
                </a:lnTo>
                <a:lnTo>
                  <a:pt x="910845" y="39266"/>
                </a:lnTo>
                <a:close/>
              </a:path>
              <a:path w="1276985" h="831850">
                <a:moveTo>
                  <a:pt x="476029" y="792771"/>
                </a:moveTo>
                <a:lnTo>
                  <a:pt x="473951" y="792479"/>
                </a:lnTo>
                <a:lnTo>
                  <a:pt x="366077" y="792479"/>
                </a:lnTo>
                <a:lnTo>
                  <a:pt x="318477" y="775969"/>
                </a:lnTo>
                <a:lnTo>
                  <a:pt x="317703" y="775969"/>
                </a:lnTo>
                <a:lnTo>
                  <a:pt x="272643" y="756919"/>
                </a:lnTo>
                <a:lnTo>
                  <a:pt x="271856" y="756919"/>
                </a:lnTo>
                <a:lnTo>
                  <a:pt x="229552" y="735329"/>
                </a:lnTo>
                <a:lnTo>
                  <a:pt x="228752" y="735329"/>
                </a:lnTo>
                <a:lnTo>
                  <a:pt x="189433" y="712469"/>
                </a:lnTo>
                <a:lnTo>
                  <a:pt x="188607" y="711199"/>
                </a:lnTo>
                <a:lnTo>
                  <a:pt x="152488" y="685799"/>
                </a:lnTo>
                <a:lnTo>
                  <a:pt x="151650" y="685799"/>
                </a:lnTo>
                <a:lnTo>
                  <a:pt x="118948" y="657859"/>
                </a:lnTo>
                <a:lnTo>
                  <a:pt x="118109" y="657859"/>
                </a:lnTo>
                <a:lnTo>
                  <a:pt x="89052" y="628649"/>
                </a:lnTo>
                <a:lnTo>
                  <a:pt x="88214" y="627379"/>
                </a:lnTo>
                <a:lnTo>
                  <a:pt x="63017" y="596899"/>
                </a:lnTo>
                <a:lnTo>
                  <a:pt x="62217" y="595629"/>
                </a:lnTo>
                <a:lnTo>
                  <a:pt x="41109" y="563879"/>
                </a:lnTo>
                <a:lnTo>
                  <a:pt x="10972" y="492759"/>
                </a:lnTo>
                <a:lnTo>
                  <a:pt x="10414" y="491489"/>
                </a:lnTo>
                <a:lnTo>
                  <a:pt x="10083" y="490219"/>
                </a:lnTo>
                <a:lnTo>
                  <a:pt x="0" y="417829"/>
                </a:lnTo>
                <a:lnTo>
                  <a:pt x="0" y="414019"/>
                </a:lnTo>
                <a:lnTo>
                  <a:pt x="10083" y="341629"/>
                </a:lnTo>
                <a:lnTo>
                  <a:pt x="10414" y="340359"/>
                </a:lnTo>
                <a:lnTo>
                  <a:pt x="10972" y="337819"/>
                </a:lnTo>
                <a:lnTo>
                  <a:pt x="40043" y="269239"/>
                </a:lnTo>
                <a:lnTo>
                  <a:pt x="41109" y="267969"/>
                </a:lnTo>
                <a:lnTo>
                  <a:pt x="62217" y="236219"/>
                </a:lnTo>
                <a:lnTo>
                  <a:pt x="63017" y="234949"/>
                </a:lnTo>
                <a:lnTo>
                  <a:pt x="88214" y="204469"/>
                </a:lnTo>
                <a:lnTo>
                  <a:pt x="89052" y="203199"/>
                </a:lnTo>
                <a:lnTo>
                  <a:pt x="118109" y="173989"/>
                </a:lnTo>
                <a:lnTo>
                  <a:pt x="118948" y="172719"/>
                </a:lnTo>
                <a:lnTo>
                  <a:pt x="151650" y="146049"/>
                </a:lnTo>
                <a:lnTo>
                  <a:pt x="152488" y="144779"/>
                </a:lnTo>
                <a:lnTo>
                  <a:pt x="188607" y="119379"/>
                </a:lnTo>
                <a:lnTo>
                  <a:pt x="189433" y="119379"/>
                </a:lnTo>
                <a:lnTo>
                  <a:pt x="228752" y="96519"/>
                </a:lnTo>
                <a:lnTo>
                  <a:pt x="229552" y="95249"/>
                </a:lnTo>
                <a:lnTo>
                  <a:pt x="271856" y="74929"/>
                </a:lnTo>
                <a:lnTo>
                  <a:pt x="272643" y="73659"/>
                </a:lnTo>
                <a:lnTo>
                  <a:pt x="317703" y="55879"/>
                </a:lnTo>
                <a:lnTo>
                  <a:pt x="318477" y="54609"/>
                </a:lnTo>
                <a:lnTo>
                  <a:pt x="366401" y="39266"/>
                </a:lnTo>
                <a:lnTo>
                  <a:pt x="474685" y="39266"/>
                </a:lnTo>
                <a:lnTo>
                  <a:pt x="476755" y="38973"/>
                </a:lnTo>
                <a:lnTo>
                  <a:pt x="422681" y="49529"/>
                </a:lnTo>
                <a:lnTo>
                  <a:pt x="423430" y="49529"/>
                </a:lnTo>
                <a:lnTo>
                  <a:pt x="373519" y="63499"/>
                </a:lnTo>
                <a:lnTo>
                  <a:pt x="374281" y="63499"/>
                </a:lnTo>
                <a:lnTo>
                  <a:pt x="326682" y="78739"/>
                </a:lnTo>
                <a:lnTo>
                  <a:pt x="327456" y="78739"/>
                </a:lnTo>
                <a:lnTo>
                  <a:pt x="282397" y="97789"/>
                </a:lnTo>
                <a:lnTo>
                  <a:pt x="283184" y="97789"/>
                </a:lnTo>
                <a:lnTo>
                  <a:pt x="240893" y="118109"/>
                </a:lnTo>
                <a:lnTo>
                  <a:pt x="241693" y="118109"/>
                </a:lnTo>
                <a:lnTo>
                  <a:pt x="202374" y="140969"/>
                </a:lnTo>
                <a:lnTo>
                  <a:pt x="203199" y="140969"/>
                </a:lnTo>
                <a:lnTo>
                  <a:pt x="168887" y="165099"/>
                </a:lnTo>
                <a:lnTo>
                  <a:pt x="167919" y="165099"/>
                </a:lnTo>
                <a:lnTo>
                  <a:pt x="136703" y="191769"/>
                </a:lnTo>
                <a:lnTo>
                  <a:pt x="136067" y="191769"/>
                </a:lnTo>
                <a:lnTo>
                  <a:pt x="108273" y="219709"/>
                </a:lnTo>
                <a:lnTo>
                  <a:pt x="107848" y="219709"/>
                </a:lnTo>
                <a:lnTo>
                  <a:pt x="82651" y="250189"/>
                </a:lnTo>
                <a:lnTo>
                  <a:pt x="83464" y="250189"/>
                </a:lnTo>
                <a:lnTo>
                  <a:pt x="64045" y="279399"/>
                </a:lnTo>
                <a:lnTo>
                  <a:pt x="63411" y="279399"/>
                </a:lnTo>
                <a:lnTo>
                  <a:pt x="62357" y="281939"/>
                </a:lnTo>
                <a:lnTo>
                  <a:pt x="35417" y="345439"/>
                </a:lnTo>
                <a:lnTo>
                  <a:pt x="35229" y="345439"/>
                </a:lnTo>
                <a:lnTo>
                  <a:pt x="34340" y="347979"/>
                </a:lnTo>
                <a:lnTo>
                  <a:pt x="34875" y="347979"/>
                </a:lnTo>
                <a:lnTo>
                  <a:pt x="25676" y="414019"/>
                </a:lnTo>
                <a:lnTo>
                  <a:pt x="25145" y="414019"/>
                </a:lnTo>
                <a:lnTo>
                  <a:pt x="25145" y="417829"/>
                </a:lnTo>
                <a:lnTo>
                  <a:pt x="25676" y="417829"/>
                </a:lnTo>
                <a:lnTo>
                  <a:pt x="34875" y="483869"/>
                </a:lnTo>
                <a:lnTo>
                  <a:pt x="34340" y="483869"/>
                </a:lnTo>
                <a:lnTo>
                  <a:pt x="35229" y="486409"/>
                </a:lnTo>
                <a:lnTo>
                  <a:pt x="35437" y="486409"/>
                </a:lnTo>
                <a:lnTo>
                  <a:pt x="62862" y="549909"/>
                </a:lnTo>
                <a:lnTo>
                  <a:pt x="62357" y="549909"/>
                </a:lnTo>
                <a:lnTo>
                  <a:pt x="82620" y="580389"/>
                </a:lnTo>
                <a:lnTo>
                  <a:pt x="82767" y="580570"/>
                </a:lnTo>
                <a:lnTo>
                  <a:pt x="83464" y="581659"/>
                </a:lnTo>
                <a:lnTo>
                  <a:pt x="83701" y="581659"/>
                </a:lnTo>
                <a:lnTo>
                  <a:pt x="107848" y="610869"/>
                </a:lnTo>
                <a:lnTo>
                  <a:pt x="107010" y="610869"/>
                </a:lnTo>
                <a:lnTo>
                  <a:pt x="136067" y="640079"/>
                </a:lnTo>
                <a:lnTo>
                  <a:pt x="136774" y="640079"/>
                </a:lnTo>
                <a:lnTo>
                  <a:pt x="167919" y="665479"/>
                </a:lnTo>
                <a:lnTo>
                  <a:pt x="167081" y="665479"/>
                </a:lnTo>
                <a:lnTo>
                  <a:pt x="203199" y="690879"/>
                </a:lnTo>
                <a:lnTo>
                  <a:pt x="204443" y="690879"/>
                </a:lnTo>
                <a:lnTo>
                  <a:pt x="241693" y="713739"/>
                </a:lnTo>
                <a:lnTo>
                  <a:pt x="243381" y="713739"/>
                </a:lnTo>
                <a:lnTo>
                  <a:pt x="283184" y="734059"/>
                </a:lnTo>
                <a:lnTo>
                  <a:pt x="282397" y="734059"/>
                </a:lnTo>
                <a:lnTo>
                  <a:pt x="327456" y="751839"/>
                </a:lnTo>
                <a:lnTo>
                  <a:pt x="326682" y="751839"/>
                </a:lnTo>
                <a:lnTo>
                  <a:pt x="374281" y="768349"/>
                </a:lnTo>
                <a:lnTo>
                  <a:pt x="373519" y="768349"/>
                </a:lnTo>
                <a:lnTo>
                  <a:pt x="423430" y="782319"/>
                </a:lnTo>
                <a:lnTo>
                  <a:pt x="428461" y="782319"/>
                </a:lnTo>
                <a:lnTo>
                  <a:pt x="476029" y="792771"/>
                </a:lnTo>
                <a:close/>
              </a:path>
              <a:path w="1276985" h="831850">
                <a:moveTo>
                  <a:pt x="1109891" y="166369"/>
                </a:moveTo>
                <a:lnTo>
                  <a:pt x="1073772" y="140969"/>
                </a:lnTo>
                <a:lnTo>
                  <a:pt x="1074597" y="140969"/>
                </a:lnTo>
                <a:lnTo>
                  <a:pt x="1035278" y="118109"/>
                </a:lnTo>
                <a:lnTo>
                  <a:pt x="1036091" y="118109"/>
                </a:lnTo>
                <a:lnTo>
                  <a:pt x="993787" y="97789"/>
                </a:lnTo>
                <a:lnTo>
                  <a:pt x="994575" y="97789"/>
                </a:lnTo>
                <a:lnTo>
                  <a:pt x="949528" y="78739"/>
                </a:lnTo>
                <a:lnTo>
                  <a:pt x="950302" y="78739"/>
                </a:lnTo>
                <a:lnTo>
                  <a:pt x="902703" y="63499"/>
                </a:lnTo>
                <a:lnTo>
                  <a:pt x="903465" y="63499"/>
                </a:lnTo>
                <a:lnTo>
                  <a:pt x="853554" y="49529"/>
                </a:lnTo>
                <a:lnTo>
                  <a:pt x="854303" y="49529"/>
                </a:lnTo>
                <a:lnTo>
                  <a:pt x="800280" y="38973"/>
                </a:lnTo>
                <a:lnTo>
                  <a:pt x="802311" y="39266"/>
                </a:lnTo>
                <a:lnTo>
                  <a:pt x="910583" y="39266"/>
                </a:lnTo>
                <a:lnTo>
                  <a:pt x="958507" y="54609"/>
                </a:lnTo>
                <a:lnTo>
                  <a:pt x="959281" y="55879"/>
                </a:lnTo>
                <a:lnTo>
                  <a:pt x="1004328" y="73659"/>
                </a:lnTo>
                <a:lnTo>
                  <a:pt x="1005128" y="74929"/>
                </a:lnTo>
                <a:lnTo>
                  <a:pt x="1047419" y="95249"/>
                </a:lnTo>
                <a:lnTo>
                  <a:pt x="1048232" y="96519"/>
                </a:lnTo>
                <a:lnTo>
                  <a:pt x="1087539" y="119379"/>
                </a:lnTo>
                <a:lnTo>
                  <a:pt x="1088364" y="119379"/>
                </a:lnTo>
                <a:lnTo>
                  <a:pt x="1124483" y="144779"/>
                </a:lnTo>
                <a:lnTo>
                  <a:pt x="1125321" y="146049"/>
                </a:lnTo>
                <a:lnTo>
                  <a:pt x="1148671" y="165099"/>
                </a:lnTo>
                <a:lnTo>
                  <a:pt x="1109052" y="165099"/>
                </a:lnTo>
                <a:lnTo>
                  <a:pt x="1109891" y="166369"/>
                </a:lnTo>
                <a:close/>
              </a:path>
              <a:path w="1276985" h="831850">
                <a:moveTo>
                  <a:pt x="167081" y="166369"/>
                </a:moveTo>
                <a:lnTo>
                  <a:pt x="167919" y="165099"/>
                </a:lnTo>
                <a:lnTo>
                  <a:pt x="168887" y="165099"/>
                </a:lnTo>
                <a:lnTo>
                  <a:pt x="167081" y="166369"/>
                </a:lnTo>
                <a:close/>
              </a:path>
              <a:path w="1276985" h="831850">
                <a:moveTo>
                  <a:pt x="1141742" y="193039"/>
                </a:moveTo>
                <a:lnTo>
                  <a:pt x="1109052" y="165099"/>
                </a:lnTo>
                <a:lnTo>
                  <a:pt x="1148671" y="165099"/>
                </a:lnTo>
                <a:lnTo>
                  <a:pt x="1158011" y="172719"/>
                </a:lnTo>
                <a:lnTo>
                  <a:pt x="1158862" y="173989"/>
                </a:lnTo>
                <a:lnTo>
                  <a:pt x="1176541" y="191769"/>
                </a:lnTo>
                <a:lnTo>
                  <a:pt x="1140891" y="191769"/>
                </a:lnTo>
                <a:lnTo>
                  <a:pt x="1141742" y="193039"/>
                </a:lnTo>
                <a:close/>
              </a:path>
              <a:path w="1276985" h="831850">
                <a:moveTo>
                  <a:pt x="135216" y="193039"/>
                </a:moveTo>
                <a:lnTo>
                  <a:pt x="136067" y="191769"/>
                </a:lnTo>
                <a:lnTo>
                  <a:pt x="136703" y="191769"/>
                </a:lnTo>
                <a:lnTo>
                  <a:pt x="135216" y="193039"/>
                </a:lnTo>
                <a:close/>
              </a:path>
              <a:path w="1276985" h="831850">
                <a:moveTo>
                  <a:pt x="1171195" y="222232"/>
                </a:moveTo>
                <a:lnTo>
                  <a:pt x="1140891" y="191769"/>
                </a:lnTo>
                <a:lnTo>
                  <a:pt x="1176541" y="191769"/>
                </a:lnTo>
                <a:lnTo>
                  <a:pt x="1187907" y="203199"/>
                </a:lnTo>
                <a:lnTo>
                  <a:pt x="1188745" y="204469"/>
                </a:lnTo>
                <a:lnTo>
                  <a:pt x="1201337" y="219709"/>
                </a:lnTo>
                <a:lnTo>
                  <a:pt x="1169111" y="219709"/>
                </a:lnTo>
                <a:lnTo>
                  <a:pt x="1171195" y="222232"/>
                </a:lnTo>
                <a:close/>
              </a:path>
              <a:path w="1276985" h="831850">
                <a:moveTo>
                  <a:pt x="105763" y="222232"/>
                </a:moveTo>
                <a:lnTo>
                  <a:pt x="107848" y="219709"/>
                </a:lnTo>
                <a:lnTo>
                  <a:pt x="108273" y="219709"/>
                </a:lnTo>
                <a:lnTo>
                  <a:pt x="105763" y="222232"/>
                </a:lnTo>
                <a:close/>
              </a:path>
              <a:path w="1276985" h="831850">
                <a:moveTo>
                  <a:pt x="1214612" y="281939"/>
                </a:moveTo>
                <a:lnTo>
                  <a:pt x="1193495" y="250189"/>
                </a:lnTo>
                <a:lnTo>
                  <a:pt x="1194295" y="250189"/>
                </a:lnTo>
                <a:lnTo>
                  <a:pt x="1170074" y="220876"/>
                </a:lnTo>
                <a:lnTo>
                  <a:pt x="1169507" y="220310"/>
                </a:lnTo>
                <a:lnTo>
                  <a:pt x="1169111" y="219709"/>
                </a:lnTo>
                <a:lnTo>
                  <a:pt x="1201337" y="219709"/>
                </a:lnTo>
                <a:lnTo>
                  <a:pt x="1213929" y="234949"/>
                </a:lnTo>
                <a:lnTo>
                  <a:pt x="1214742" y="236219"/>
                </a:lnTo>
                <a:lnTo>
                  <a:pt x="1235836" y="267969"/>
                </a:lnTo>
                <a:lnTo>
                  <a:pt x="1236903" y="269239"/>
                </a:lnTo>
                <a:lnTo>
                  <a:pt x="1241210" y="279399"/>
                </a:lnTo>
                <a:lnTo>
                  <a:pt x="1213535" y="279399"/>
                </a:lnTo>
                <a:lnTo>
                  <a:pt x="1214612" y="281939"/>
                </a:lnTo>
                <a:close/>
              </a:path>
              <a:path w="1276985" h="831850">
                <a:moveTo>
                  <a:pt x="62357" y="281939"/>
                </a:moveTo>
                <a:lnTo>
                  <a:pt x="63411" y="279399"/>
                </a:lnTo>
                <a:lnTo>
                  <a:pt x="64045" y="279399"/>
                </a:lnTo>
                <a:lnTo>
                  <a:pt x="62357" y="281939"/>
                </a:lnTo>
                <a:close/>
              </a:path>
              <a:path w="1276985" h="831850">
                <a:moveTo>
                  <a:pt x="1241808" y="346099"/>
                </a:moveTo>
                <a:lnTo>
                  <a:pt x="1213535" y="279399"/>
                </a:lnTo>
                <a:lnTo>
                  <a:pt x="1241210" y="279399"/>
                </a:lnTo>
                <a:lnTo>
                  <a:pt x="1265974" y="337819"/>
                </a:lnTo>
                <a:lnTo>
                  <a:pt x="1266532" y="340359"/>
                </a:lnTo>
                <a:lnTo>
                  <a:pt x="1266875" y="341629"/>
                </a:lnTo>
                <a:lnTo>
                  <a:pt x="1267405" y="345439"/>
                </a:lnTo>
                <a:lnTo>
                  <a:pt x="1241717" y="345439"/>
                </a:lnTo>
                <a:lnTo>
                  <a:pt x="1241808" y="346099"/>
                </a:lnTo>
                <a:close/>
              </a:path>
              <a:path w="1276985" h="831850">
                <a:moveTo>
                  <a:pt x="34340" y="347979"/>
                </a:moveTo>
                <a:lnTo>
                  <a:pt x="35229" y="345439"/>
                </a:lnTo>
                <a:lnTo>
                  <a:pt x="35137" y="346099"/>
                </a:lnTo>
                <a:lnTo>
                  <a:pt x="34340" y="347979"/>
                </a:lnTo>
                <a:close/>
              </a:path>
              <a:path w="1276985" h="831850">
                <a:moveTo>
                  <a:pt x="35138" y="346099"/>
                </a:moveTo>
                <a:lnTo>
                  <a:pt x="35229" y="345439"/>
                </a:lnTo>
                <a:lnTo>
                  <a:pt x="35417" y="345439"/>
                </a:lnTo>
                <a:lnTo>
                  <a:pt x="35138" y="346099"/>
                </a:lnTo>
                <a:close/>
              </a:path>
              <a:path w="1276985" h="831850">
                <a:moveTo>
                  <a:pt x="1242606" y="347979"/>
                </a:moveTo>
                <a:lnTo>
                  <a:pt x="1241808" y="346099"/>
                </a:lnTo>
                <a:lnTo>
                  <a:pt x="1241717" y="345439"/>
                </a:lnTo>
                <a:lnTo>
                  <a:pt x="1242606" y="347979"/>
                </a:lnTo>
                <a:close/>
              </a:path>
              <a:path w="1276985" h="831850">
                <a:moveTo>
                  <a:pt x="1267759" y="347979"/>
                </a:moveTo>
                <a:lnTo>
                  <a:pt x="1242606" y="347979"/>
                </a:lnTo>
                <a:lnTo>
                  <a:pt x="1241717" y="345439"/>
                </a:lnTo>
                <a:lnTo>
                  <a:pt x="1267405" y="345439"/>
                </a:lnTo>
                <a:lnTo>
                  <a:pt x="1267759" y="347979"/>
                </a:lnTo>
                <a:close/>
              </a:path>
              <a:path w="1276985" h="831850">
                <a:moveTo>
                  <a:pt x="34875" y="347979"/>
                </a:moveTo>
                <a:lnTo>
                  <a:pt x="34340" y="347979"/>
                </a:lnTo>
                <a:lnTo>
                  <a:pt x="35138" y="346099"/>
                </a:lnTo>
                <a:lnTo>
                  <a:pt x="34875" y="347979"/>
                </a:lnTo>
                <a:close/>
              </a:path>
              <a:path w="1276985" h="831850">
                <a:moveTo>
                  <a:pt x="1251611" y="416558"/>
                </a:moveTo>
                <a:lnTo>
                  <a:pt x="1241808" y="346099"/>
                </a:lnTo>
                <a:lnTo>
                  <a:pt x="1242606" y="347979"/>
                </a:lnTo>
                <a:lnTo>
                  <a:pt x="1267759" y="347979"/>
                </a:lnTo>
                <a:lnTo>
                  <a:pt x="1276946" y="414019"/>
                </a:lnTo>
                <a:lnTo>
                  <a:pt x="1276991" y="415289"/>
                </a:lnTo>
                <a:lnTo>
                  <a:pt x="1251699" y="415289"/>
                </a:lnTo>
                <a:lnTo>
                  <a:pt x="1251611" y="416558"/>
                </a:lnTo>
                <a:close/>
              </a:path>
              <a:path w="1276985" h="831850">
                <a:moveTo>
                  <a:pt x="25145" y="417829"/>
                </a:moveTo>
                <a:lnTo>
                  <a:pt x="25145" y="414019"/>
                </a:lnTo>
                <a:lnTo>
                  <a:pt x="25322" y="415289"/>
                </a:lnTo>
                <a:lnTo>
                  <a:pt x="25323" y="416558"/>
                </a:lnTo>
                <a:lnTo>
                  <a:pt x="25145" y="417829"/>
                </a:lnTo>
                <a:close/>
              </a:path>
              <a:path w="1276985" h="831850">
                <a:moveTo>
                  <a:pt x="25411" y="415924"/>
                </a:moveTo>
                <a:lnTo>
                  <a:pt x="25145" y="414019"/>
                </a:lnTo>
                <a:lnTo>
                  <a:pt x="25676" y="414019"/>
                </a:lnTo>
                <a:lnTo>
                  <a:pt x="25499" y="415289"/>
                </a:lnTo>
                <a:lnTo>
                  <a:pt x="25411" y="415924"/>
                </a:lnTo>
                <a:close/>
              </a:path>
              <a:path w="1276985" h="831850">
                <a:moveTo>
                  <a:pt x="1276947" y="417829"/>
                </a:moveTo>
                <a:lnTo>
                  <a:pt x="1251788" y="417829"/>
                </a:lnTo>
                <a:lnTo>
                  <a:pt x="1251699" y="415289"/>
                </a:lnTo>
                <a:lnTo>
                  <a:pt x="1276991" y="415289"/>
                </a:lnTo>
                <a:lnTo>
                  <a:pt x="1276947" y="417829"/>
                </a:lnTo>
                <a:close/>
              </a:path>
              <a:path w="1276985" h="831850">
                <a:moveTo>
                  <a:pt x="25676" y="417829"/>
                </a:moveTo>
                <a:lnTo>
                  <a:pt x="25145" y="417829"/>
                </a:lnTo>
                <a:lnTo>
                  <a:pt x="25323" y="416558"/>
                </a:lnTo>
                <a:lnTo>
                  <a:pt x="25411" y="415924"/>
                </a:lnTo>
                <a:lnTo>
                  <a:pt x="25676" y="417829"/>
                </a:lnTo>
                <a:close/>
              </a:path>
              <a:path w="1276985" h="831850">
                <a:moveTo>
                  <a:pt x="1251788" y="417829"/>
                </a:moveTo>
                <a:lnTo>
                  <a:pt x="1251611" y="416558"/>
                </a:lnTo>
                <a:lnTo>
                  <a:pt x="1251655" y="415924"/>
                </a:lnTo>
                <a:lnTo>
                  <a:pt x="1251743" y="416558"/>
                </a:lnTo>
                <a:lnTo>
                  <a:pt x="1251788" y="417829"/>
                </a:lnTo>
                <a:close/>
              </a:path>
              <a:path w="1276985" h="831850">
                <a:moveTo>
                  <a:pt x="1274571" y="452119"/>
                </a:moveTo>
                <a:lnTo>
                  <a:pt x="1249146" y="452119"/>
                </a:lnTo>
                <a:lnTo>
                  <a:pt x="1249591" y="449579"/>
                </a:lnTo>
                <a:lnTo>
                  <a:pt x="1249322" y="449579"/>
                </a:lnTo>
                <a:lnTo>
                  <a:pt x="1251523" y="417829"/>
                </a:lnTo>
                <a:lnTo>
                  <a:pt x="1251611" y="416558"/>
                </a:lnTo>
                <a:lnTo>
                  <a:pt x="1251788" y="417829"/>
                </a:lnTo>
                <a:lnTo>
                  <a:pt x="1276947" y="417829"/>
                </a:lnTo>
                <a:lnTo>
                  <a:pt x="1274747" y="449579"/>
                </a:lnTo>
                <a:lnTo>
                  <a:pt x="1249591" y="449579"/>
                </a:lnTo>
                <a:lnTo>
                  <a:pt x="1249235" y="450833"/>
                </a:lnTo>
                <a:lnTo>
                  <a:pt x="1274660" y="450833"/>
                </a:lnTo>
                <a:lnTo>
                  <a:pt x="1274571" y="452119"/>
                </a:lnTo>
                <a:close/>
              </a:path>
              <a:path w="1276985" h="831850">
                <a:moveTo>
                  <a:pt x="1249146" y="452119"/>
                </a:moveTo>
                <a:lnTo>
                  <a:pt x="1249235" y="450833"/>
                </a:lnTo>
                <a:lnTo>
                  <a:pt x="1249591" y="449579"/>
                </a:lnTo>
                <a:lnTo>
                  <a:pt x="1249146" y="452119"/>
                </a:lnTo>
                <a:close/>
              </a:path>
              <a:path w="1276985" h="831850">
                <a:moveTo>
                  <a:pt x="1230024" y="518609"/>
                </a:moveTo>
                <a:lnTo>
                  <a:pt x="1249235" y="450833"/>
                </a:lnTo>
                <a:lnTo>
                  <a:pt x="1249146" y="452119"/>
                </a:lnTo>
                <a:lnTo>
                  <a:pt x="1274571" y="452119"/>
                </a:lnTo>
                <a:lnTo>
                  <a:pt x="1274483" y="453389"/>
                </a:lnTo>
                <a:lnTo>
                  <a:pt x="1274038" y="455929"/>
                </a:lnTo>
                <a:lnTo>
                  <a:pt x="1256759" y="516889"/>
                </a:lnTo>
                <a:lnTo>
                  <a:pt x="1231011" y="516889"/>
                </a:lnTo>
                <a:lnTo>
                  <a:pt x="1230024" y="518609"/>
                </a:lnTo>
                <a:close/>
              </a:path>
              <a:path w="1276985" h="831850">
                <a:moveTo>
                  <a:pt x="35229" y="486409"/>
                </a:moveTo>
                <a:lnTo>
                  <a:pt x="34340" y="483869"/>
                </a:lnTo>
                <a:lnTo>
                  <a:pt x="35130" y="485699"/>
                </a:lnTo>
                <a:lnTo>
                  <a:pt x="35229" y="486409"/>
                </a:lnTo>
                <a:close/>
              </a:path>
              <a:path w="1276985" h="831850">
                <a:moveTo>
                  <a:pt x="35130" y="485699"/>
                </a:moveTo>
                <a:lnTo>
                  <a:pt x="34340" y="483869"/>
                </a:lnTo>
                <a:lnTo>
                  <a:pt x="34875" y="483869"/>
                </a:lnTo>
                <a:lnTo>
                  <a:pt x="35130" y="485699"/>
                </a:lnTo>
                <a:close/>
              </a:path>
              <a:path w="1276985" h="831850">
                <a:moveTo>
                  <a:pt x="35437" y="486409"/>
                </a:moveTo>
                <a:lnTo>
                  <a:pt x="35229" y="486409"/>
                </a:lnTo>
                <a:lnTo>
                  <a:pt x="35130" y="485699"/>
                </a:lnTo>
                <a:lnTo>
                  <a:pt x="35437" y="486409"/>
                </a:lnTo>
                <a:close/>
              </a:path>
              <a:path w="1276985" h="831850">
                <a:moveTo>
                  <a:pt x="1229791" y="519429"/>
                </a:moveTo>
                <a:lnTo>
                  <a:pt x="1230024" y="518609"/>
                </a:lnTo>
                <a:lnTo>
                  <a:pt x="1231011" y="516889"/>
                </a:lnTo>
                <a:lnTo>
                  <a:pt x="1229791" y="519429"/>
                </a:lnTo>
                <a:close/>
              </a:path>
              <a:path w="1276985" h="831850">
                <a:moveTo>
                  <a:pt x="1256039" y="519429"/>
                </a:moveTo>
                <a:lnTo>
                  <a:pt x="1229791" y="519429"/>
                </a:lnTo>
                <a:lnTo>
                  <a:pt x="1231011" y="516889"/>
                </a:lnTo>
                <a:lnTo>
                  <a:pt x="1256759" y="516889"/>
                </a:lnTo>
                <a:lnTo>
                  <a:pt x="1256039" y="519429"/>
                </a:lnTo>
                <a:close/>
              </a:path>
              <a:path w="1276985" h="831850">
                <a:moveTo>
                  <a:pt x="1222411" y="582929"/>
                </a:moveTo>
                <a:lnTo>
                  <a:pt x="1193114" y="582929"/>
                </a:lnTo>
                <a:lnTo>
                  <a:pt x="1230024" y="518609"/>
                </a:lnTo>
                <a:lnTo>
                  <a:pt x="1229791" y="519429"/>
                </a:lnTo>
                <a:lnTo>
                  <a:pt x="1256039" y="519429"/>
                </a:lnTo>
                <a:lnTo>
                  <a:pt x="1254239" y="525779"/>
                </a:lnTo>
                <a:lnTo>
                  <a:pt x="1253718" y="528319"/>
                </a:lnTo>
                <a:lnTo>
                  <a:pt x="1253020" y="529589"/>
                </a:lnTo>
                <a:lnTo>
                  <a:pt x="1222411" y="582929"/>
                </a:lnTo>
                <a:close/>
              </a:path>
              <a:path w="1276985" h="831850">
                <a:moveTo>
                  <a:pt x="63411" y="551179"/>
                </a:moveTo>
                <a:lnTo>
                  <a:pt x="62357" y="549909"/>
                </a:lnTo>
                <a:lnTo>
                  <a:pt x="62862" y="549909"/>
                </a:lnTo>
                <a:lnTo>
                  <a:pt x="63411" y="551179"/>
                </a:lnTo>
                <a:close/>
              </a:path>
              <a:path w="1276985" h="831850">
                <a:moveTo>
                  <a:pt x="83701" y="581659"/>
                </a:moveTo>
                <a:lnTo>
                  <a:pt x="83464" y="581659"/>
                </a:lnTo>
                <a:lnTo>
                  <a:pt x="82767" y="580570"/>
                </a:lnTo>
                <a:lnTo>
                  <a:pt x="83701" y="581659"/>
                </a:lnTo>
                <a:close/>
              </a:path>
              <a:path w="1276985" h="831850">
                <a:moveTo>
                  <a:pt x="1176541" y="640079"/>
                </a:moveTo>
                <a:lnTo>
                  <a:pt x="1140891" y="640079"/>
                </a:lnTo>
                <a:lnTo>
                  <a:pt x="1169949" y="610869"/>
                </a:lnTo>
                <a:lnTo>
                  <a:pt x="1169111" y="610869"/>
                </a:lnTo>
                <a:lnTo>
                  <a:pt x="1194146" y="580570"/>
                </a:lnTo>
                <a:lnTo>
                  <a:pt x="1193704" y="581659"/>
                </a:lnTo>
                <a:lnTo>
                  <a:pt x="1193114" y="582929"/>
                </a:lnTo>
                <a:lnTo>
                  <a:pt x="1222411" y="582929"/>
                </a:lnTo>
                <a:lnTo>
                  <a:pt x="1215123" y="595629"/>
                </a:lnTo>
                <a:lnTo>
                  <a:pt x="1213929" y="596899"/>
                </a:lnTo>
                <a:lnTo>
                  <a:pt x="1188745" y="627379"/>
                </a:lnTo>
                <a:lnTo>
                  <a:pt x="1187907" y="628649"/>
                </a:lnTo>
                <a:lnTo>
                  <a:pt x="1176541" y="640079"/>
                </a:lnTo>
                <a:close/>
              </a:path>
              <a:path w="1276985" h="831850">
                <a:moveTo>
                  <a:pt x="136774" y="640079"/>
                </a:moveTo>
                <a:lnTo>
                  <a:pt x="136067" y="640079"/>
                </a:lnTo>
                <a:lnTo>
                  <a:pt x="135216" y="638809"/>
                </a:lnTo>
                <a:lnTo>
                  <a:pt x="136774" y="640079"/>
                </a:lnTo>
                <a:close/>
              </a:path>
              <a:path w="1276985" h="831850">
                <a:moveTo>
                  <a:pt x="1117259" y="690879"/>
                </a:moveTo>
                <a:lnTo>
                  <a:pt x="1073772" y="690879"/>
                </a:lnTo>
                <a:lnTo>
                  <a:pt x="1109891" y="665479"/>
                </a:lnTo>
                <a:lnTo>
                  <a:pt x="1109052" y="665479"/>
                </a:lnTo>
                <a:lnTo>
                  <a:pt x="1141742" y="638809"/>
                </a:lnTo>
                <a:lnTo>
                  <a:pt x="1140891" y="640079"/>
                </a:lnTo>
                <a:lnTo>
                  <a:pt x="1176541" y="640079"/>
                </a:lnTo>
                <a:lnTo>
                  <a:pt x="1158862" y="657859"/>
                </a:lnTo>
                <a:lnTo>
                  <a:pt x="1158011" y="657859"/>
                </a:lnTo>
                <a:lnTo>
                  <a:pt x="1125321" y="685799"/>
                </a:lnTo>
                <a:lnTo>
                  <a:pt x="1124483" y="685799"/>
                </a:lnTo>
                <a:lnTo>
                  <a:pt x="1117259" y="690879"/>
                </a:lnTo>
                <a:close/>
              </a:path>
              <a:path w="1276985" h="831850">
                <a:moveTo>
                  <a:pt x="204443" y="690879"/>
                </a:moveTo>
                <a:lnTo>
                  <a:pt x="203199" y="690879"/>
                </a:lnTo>
                <a:lnTo>
                  <a:pt x="202374" y="689609"/>
                </a:lnTo>
                <a:lnTo>
                  <a:pt x="204443" y="690879"/>
                </a:lnTo>
                <a:close/>
              </a:path>
              <a:path w="1276985" h="831850">
                <a:moveTo>
                  <a:pt x="1085355" y="713739"/>
                </a:moveTo>
                <a:lnTo>
                  <a:pt x="1035278" y="713739"/>
                </a:lnTo>
                <a:lnTo>
                  <a:pt x="1074597" y="689609"/>
                </a:lnTo>
                <a:lnTo>
                  <a:pt x="1073772" y="690879"/>
                </a:lnTo>
                <a:lnTo>
                  <a:pt x="1117259" y="690879"/>
                </a:lnTo>
                <a:lnTo>
                  <a:pt x="1088364" y="711199"/>
                </a:lnTo>
                <a:lnTo>
                  <a:pt x="1087539" y="712469"/>
                </a:lnTo>
                <a:lnTo>
                  <a:pt x="1085355" y="713739"/>
                </a:lnTo>
                <a:close/>
              </a:path>
              <a:path w="1276985" h="831850">
                <a:moveTo>
                  <a:pt x="243381" y="713739"/>
                </a:moveTo>
                <a:lnTo>
                  <a:pt x="241693" y="713739"/>
                </a:lnTo>
                <a:lnTo>
                  <a:pt x="240893" y="712469"/>
                </a:lnTo>
                <a:lnTo>
                  <a:pt x="243381" y="713739"/>
                </a:lnTo>
                <a:close/>
              </a:path>
              <a:path w="1276985" h="831850">
                <a:moveTo>
                  <a:pt x="940199" y="782319"/>
                </a:moveTo>
                <a:lnTo>
                  <a:pt x="853554" y="782319"/>
                </a:lnTo>
                <a:lnTo>
                  <a:pt x="903465" y="768349"/>
                </a:lnTo>
                <a:lnTo>
                  <a:pt x="902703" y="768349"/>
                </a:lnTo>
                <a:lnTo>
                  <a:pt x="950302" y="751839"/>
                </a:lnTo>
                <a:lnTo>
                  <a:pt x="949528" y="751839"/>
                </a:lnTo>
                <a:lnTo>
                  <a:pt x="994575" y="734059"/>
                </a:lnTo>
                <a:lnTo>
                  <a:pt x="993787" y="734059"/>
                </a:lnTo>
                <a:lnTo>
                  <a:pt x="1036091" y="712469"/>
                </a:lnTo>
                <a:lnTo>
                  <a:pt x="1035278" y="713739"/>
                </a:lnTo>
                <a:lnTo>
                  <a:pt x="1085355" y="713739"/>
                </a:lnTo>
                <a:lnTo>
                  <a:pt x="1048232" y="735329"/>
                </a:lnTo>
                <a:lnTo>
                  <a:pt x="1047419" y="735329"/>
                </a:lnTo>
                <a:lnTo>
                  <a:pt x="1005128" y="756919"/>
                </a:lnTo>
                <a:lnTo>
                  <a:pt x="1004328" y="756919"/>
                </a:lnTo>
                <a:lnTo>
                  <a:pt x="959281" y="775969"/>
                </a:lnTo>
                <a:lnTo>
                  <a:pt x="958507" y="775969"/>
                </a:lnTo>
                <a:lnTo>
                  <a:pt x="940199" y="782319"/>
                </a:lnTo>
                <a:close/>
              </a:path>
              <a:path w="1276985" h="831850">
                <a:moveTo>
                  <a:pt x="428461" y="782319"/>
                </a:moveTo>
                <a:lnTo>
                  <a:pt x="423430" y="782319"/>
                </a:lnTo>
                <a:lnTo>
                  <a:pt x="422681" y="781049"/>
                </a:lnTo>
                <a:lnTo>
                  <a:pt x="428461" y="782319"/>
                </a:lnTo>
                <a:close/>
              </a:path>
              <a:path w="1276985" h="831850">
                <a:moveTo>
                  <a:pt x="801000" y="792771"/>
                </a:moveTo>
                <a:lnTo>
                  <a:pt x="854303" y="781049"/>
                </a:lnTo>
                <a:lnTo>
                  <a:pt x="853554" y="782319"/>
                </a:lnTo>
                <a:lnTo>
                  <a:pt x="940199" y="782319"/>
                </a:lnTo>
                <a:lnTo>
                  <a:pt x="910907" y="792479"/>
                </a:lnTo>
                <a:lnTo>
                  <a:pt x="803046" y="792479"/>
                </a:lnTo>
                <a:lnTo>
                  <a:pt x="801000" y="792771"/>
                </a:lnTo>
                <a:close/>
              </a:path>
              <a:path w="1276985" h="831850">
                <a:moveTo>
                  <a:pt x="638514" y="806441"/>
                </a:moveTo>
                <a:lnTo>
                  <a:pt x="416720" y="806441"/>
                </a:lnTo>
                <a:lnTo>
                  <a:pt x="366839" y="792479"/>
                </a:lnTo>
                <a:lnTo>
                  <a:pt x="473951" y="792479"/>
                </a:lnTo>
                <a:lnTo>
                  <a:pt x="527837" y="800099"/>
                </a:lnTo>
                <a:lnTo>
                  <a:pt x="527100" y="800099"/>
                </a:lnTo>
                <a:lnTo>
                  <a:pt x="581907" y="805113"/>
                </a:lnTo>
                <a:lnTo>
                  <a:pt x="578902" y="805113"/>
                </a:lnTo>
                <a:lnTo>
                  <a:pt x="638514" y="806441"/>
                </a:lnTo>
                <a:close/>
              </a:path>
              <a:path w="1276985" h="831850">
                <a:moveTo>
                  <a:pt x="860277" y="806441"/>
                </a:moveTo>
                <a:lnTo>
                  <a:pt x="638514" y="806441"/>
                </a:lnTo>
                <a:lnTo>
                  <a:pt x="698106" y="805113"/>
                </a:lnTo>
                <a:lnTo>
                  <a:pt x="695279" y="805113"/>
                </a:lnTo>
                <a:lnTo>
                  <a:pt x="749909" y="800099"/>
                </a:lnTo>
                <a:lnTo>
                  <a:pt x="749642" y="800099"/>
                </a:lnTo>
                <a:lnTo>
                  <a:pt x="803046" y="792479"/>
                </a:lnTo>
                <a:lnTo>
                  <a:pt x="910145" y="792479"/>
                </a:lnTo>
                <a:lnTo>
                  <a:pt x="860277" y="806441"/>
                </a:lnTo>
                <a:close/>
              </a:path>
              <a:path w="1276985" h="831850">
                <a:moveTo>
                  <a:pt x="807478" y="817879"/>
                </a:moveTo>
                <a:lnTo>
                  <a:pt x="469519" y="817879"/>
                </a:lnTo>
                <a:lnTo>
                  <a:pt x="417461" y="806441"/>
                </a:lnTo>
                <a:lnTo>
                  <a:pt x="859523" y="806441"/>
                </a:lnTo>
                <a:lnTo>
                  <a:pt x="807478" y="817879"/>
                </a:lnTo>
                <a:close/>
              </a:path>
              <a:path w="1276985" h="831850">
                <a:moveTo>
                  <a:pt x="752856" y="825499"/>
                </a:moveTo>
                <a:lnTo>
                  <a:pt x="524141" y="825499"/>
                </a:lnTo>
                <a:lnTo>
                  <a:pt x="470255" y="817879"/>
                </a:lnTo>
                <a:lnTo>
                  <a:pt x="806742" y="817879"/>
                </a:lnTo>
                <a:lnTo>
                  <a:pt x="752856" y="825499"/>
                </a:lnTo>
                <a:close/>
              </a:path>
              <a:path w="1276985" h="831850">
                <a:moveTo>
                  <a:pt x="696582" y="830579"/>
                </a:moveTo>
                <a:lnTo>
                  <a:pt x="580428" y="830579"/>
                </a:lnTo>
                <a:lnTo>
                  <a:pt x="524891" y="825499"/>
                </a:lnTo>
                <a:lnTo>
                  <a:pt x="752119" y="825499"/>
                </a:lnTo>
                <a:lnTo>
                  <a:pt x="696582" y="830579"/>
                </a:lnTo>
                <a:close/>
              </a:path>
              <a:path w="1276985" h="831850">
                <a:moveTo>
                  <a:pt x="638873" y="831849"/>
                </a:moveTo>
                <a:lnTo>
                  <a:pt x="638136" y="831849"/>
                </a:lnTo>
                <a:lnTo>
                  <a:pt x="581164" y="830579"/>
                </a:lnTo>
                <a:lnTo>
                  <a:pt x="695845" y="830579"/>
                </a:lnTo>
                <a:lnTo>
                  <a:pt x="638873" y="831849"/>
                </a:lnTo>
                <a:close/>
              </a:path>
            </a:pathLst>
          </a:custGeom>
          <a:solidFill>
            <a:srgbClr val="8062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2950" y="228346"/>
            <a:ext cx="647700" cy="56769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98425" marR="5080" indent="-85725">
              <a:lnSpc>
                <a:spcPts val="2110"/>
              </a:lnSpc>
              <a:spcBef>
                <a:spcPts val="210"/>
              </a:spcBef>
            </a:pPr>
            <a:r>
              <a:rPr sz="1800" spc="-10" dirty="0">
                <a:latin typeface="Arial MT"/>
                <a:cs typeface="Arial MT"/>
              </a:rPr>
              <a:t>Coder </a:t>
            </a:r>
            <a:r>
              <a:rPr sz="1800" spc="-25" dirty="0">
                <a:latin typeface="Arial MT"/>
                <a:cs typeface="Arial MT"/>
              </a:rPr>
              <a:t>365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40779" y="0"/>
            <a:ext cx="11786870" cy="6232525"/>
            <a:chOff x="240779" y="0"/>
            <a:chExt cx="11786870" cy="623252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66376" y="0"/>
              <a:ext cx="2161031" cy="98297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40779" y="1030097"/>
              <a:ext cx="5819775" cy="5202555"/>
            </a:xfrm>
            <a:custGeom>
              <a:avLst/>
              <a:gdLst/>
              <a:ahLst/>
              <a:cxnLst/>
              <a:rect l="l" t="t" r="r" b="b"/>
              <a:pathLst>
                <a:path w="5819775" h="5202555">
                  <a:moveTo>
                    <a:pt x="5805487" y="5202428"/>
                  </a:moveTo>
                  <a:lnTo>
                    <a:pt x="14287" y="5202428"/>
                  </a:lnTo>
                  <a:lnTo>
                    <a:pt x="11493" y="5202148"/>
                  </a:lnTo>
                  <a:lnTo>
                    <a:pt x="0" y="5188140"/>
                  </a:lnTo>
                  <a:lnTo>
                    <a:pt x="0" y="14287"/>
                  </a:lnTo>
                  <a:lnTo>
                    <a:pt x="14287" y="0"/>
                  </a:lnTo>
                  <a:lnTo>
                    <a:pt x="5805487" y="0"/>
                  </a:lnTo>
                  <a:lnTo>
                    <a:pt x="5819775" y="14287"/>
                  </a:lnTo>
                  <a:lnTo>
                    <a:pt x="28575" y="14287"/>
                  </a:lnTo>
                  <a:lnTo>
                    <a:pt x="14287" y="28574"/>
                  </a:lnTo>
                  <a:lnTo>
                    <a:pt x="28575" y="28574"/>
                  </a:lnTo>
                  <a:lnTo>
                    <a:pt x="28575" y="5173853"/>
                  </a:lnTo>
                  <a:lnTo>
                    <a:pt x="14287" y="5173853"/>
                  </a:lnTo>
                  <a:lnTo>
                    <a:pt x="28575" y="5188140"/>
                  </a:lnTo>
                  <a:lnTo>
                    <a:pt x="5819775" y="5188140"/>
                  </a:lnTo>
                  <a:lnTo>
                    <a:pt x="5819495" y="5190921"/>
                  </a:lnTo>
                  <a:lnTo>
                    <a:pt x="5808268" y="5202148"/>
                  </a:lnTo>
                  <a:lnTo>
                    <a:pt x="5805487" y="5202428"/>
                  </a:lnTo>
                  <a:close/>
                </a:path>
                <a:path w="5819775" h="5202555">
                  <a:moveTo>
                    <a:pt x="28575" y="28574"/>
                  </a:moveTo>
                  <a:lnTo>
                    <a:pt x="14287" y="28574"/>
                  </a:lnTo>
                  <a:lnTo>
                    <a:pt x="28575" y="14287"/>
                  </a:lnTo>
                  <a:lnTo>
                    <a:pt x="28575" y="28574"/>
                  </a:lnTo>
                  <a:close/>
                </a:path>
                <a:path w="5819775" h="5202555">
                  <a:moveTo>
                    <a:pt x="5791200" y="28574"/>
                  </a:moveTo>
                  <a:lnTo>
                    <a:pt x="28575" y="28574"/>
                  </a:lnTo>
                  <a:lnTo>
                    <a:pt x="28575" y="14287"/>
                  </a:lnTo>
                  <a:lnTo>
                    <a:pt x="5791200" y="14287"/>
                  </a:lnTo>
                  <a:lnTo>
                    <a:pt x="5791200" y="28574"/>
                  </a:lnTo>
                  <a:close/>
                </a:path>
                <a:path w="5819775" h="5202555">
                  <a:moveTo>
                    <a:pt x="5791200" y="5188140"/>
                  </a:moveTo>
                  <a:lnTo>
                    <a:pt x="5791200" y="14287"/>
                  </a:lnTo>
                  <a:lnTo>
                    <a:pt x="5805487" y="28574"/>
                  </a:lnTo>
                  <a:lnTo>
                    <a:pt x="5819775" y="28574"/>
                  </a:lnTo>
                  <a:lnTo>
                    <a:pt x="5819775" y="5173853"/>
                  </a:lnTo>
                  <a:lnTo>
                    <a:pt x="5805487" y="5173853"/>
                  </a:lnTo>
                  <a:lnTo>
                    <a:pt x="5791200" y="5188140"/>
                  </a:lnTo>
                  <a:close/>
                </a:path>
                <a:path w="5819775" h="5202555">
                  <a:moveTo>
                    <a:pt x="5819775" y="28574"/>
                  </a:moveTo>
                  <a:lnTo>
                    <a:pt x="5805487" y="28574"/>
                  </a:lnTo>
                  <a:lnTo>
                    <a:pt x="5791200" y="14287"/>
                  </a:lnTo>
                  <a:lnTo>
                    <a:pt x="5819775" y="14287"/>
                  </a:lnTo>
                  <a:lnTo>
                    <a:pt x="5819775" y="28574"/>
                  </a:lnTo>
                  <a:close/>
                </a:path>
                <a:path w="5819775" h="5202555">
                  <a:moveTo>
                    <a:pt x="28575" y="5188140"/>
                  </a:moveTo>
                  <a:lnTo>
                    <a:pt x="14287" y="5173853"/>
                  </a:lnTo>
                  <a:lnTo>
                    <a:pt x="28575" y="5173853"/>
                  </a:lnTo>
                  <a:lnTo>
                    <a:pt x="28575" y="5188140"/>
                  </a:lnTo>
                  <a:close/>
                </a:path>
                <a:path w="5819775" h="5202555">
                  <a:moveTo>
                    <a:pt x="5791200" y="5188140"/>
                  </a:moveTo>
                  <a:lnTo>
                    <a:pt x="28575" y="5188140"/>
                  </a:lnTo>
                  <a:lnTo>
                    <a:pt x="28575" y="5173853"/>
                  </a:lnTo>
                  <a:lnTo>
                    <a:pt x="5791200" y="5173853"/>
                  </a:lnTo>
                  <a:lnTo>
                    <a:pt x="5791200" y="5188140"/>
                  </a:lnTo>
                  <a:close/>
                </a:path>
                <a:path w="5819775" h="5202555">
                  <a:moveTo>
                    <a:pt x="5819775" y="5188140"/>
                  </a:moveTo>
                  <a:lnTo>
                    <a:pt x="5791200" y="5188140"/>
                  </a:lnTo>
                  <a:lnTo>
                    <a:pt x="5805487" y="5173853"/>
                  </a:lnTo>
                  <a:lnTo>
                    <a:pt x="5819775" y="5173853"/>
                  </a:lnTo>
                  <a:lnTo>
                    <a:pt x="5819775" y="51881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sz="half" idx="2"/>
          </p:nvPr>
        </p:nvSpPr>
        <p:spPr>
          <a:xfrm>
            <a:off x="333857" y="1049654"/>
            <a:ext cx="5281930" cy="46346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i="0" dirty="0">
                <a:solidFill>
                  <a:srgbClr val="006EC0"/>
                </a:solidFill>
                <a:latin typeface="Calibri"/>
                <a:cs typeface="Calibri"/>
              </a:rPr>
              <a:t>Feasibility</a:t>
            </a:r>
            <a:r>
              <a:rPr b="1" i="0" spc="-7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b="1" i="0" dirty="0">
                <a:solidFill>
                  <a:srgbClr val="006EC0"/>
                </a:solidFill>
                <a:latin typeface="Calibri"/>
                <a:cs typeface="Calibri"/>
              </a:rPr>
              <a:t>:</a:t>
            </a:r>
            <a:r>
              <a:rPr b="1" i="0" spc="-2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dirty="0"/>
              <a:t>“Why</a:t>
            </a:r>
            <a:r>
              <a:rPr spc="-40" dirty="0"/>
              <a:t> </a:t>
            </a:r>
            <a:r>
              <a:rPr dirty="0"/>
              <a:t>This</a:t>
            </a:r>
            <a:r>
              <a:rPr spc="-25" dirty="0"/>
              <a:t> </a:t>
            </a:r>
            <a:r>
              <a:rPr dirty="0"/>
              <a:t>Idea</a:t>
            </a:r>
            <a:r>
              <a:rPr spc="-35" dirty="0"/>
              <a:t> </a:t>
            </a:r>
            <a:r>
              <a:rPr dirty="0"/>
              <a:t>Can</a:t>
            </a:r>
            <a:r>
              <a:rPr spc="-25" dirty="0"/>
              <a:t> </a:t>
            </a:r>
            <a:r>
              <a:rPr spc="-10" dirty="0"/>
              <a:t>Work”</a:t>
            </a:r>
          </a:p>
          <a:p>
            <a:pPr marL="354330" indent="-341630">
              <a:lnSpc>
                <a:spcPct val="100000"/>
              </a:lnSpc>
              <a:spcBef>
                <a:spcPts val="2160"/>
              </a:spcBef>
              <a:buAutoNum type="arabicPeriod"/>
              <a:tabLst>
                <a:tab pos="354330" algn="l"/>
              </a:tabLst>
            </a:pPr>
            <a:r>
              <a:rPr b="1" i="0" spc="-20" dirty="0">
                <a:solidFill>
                  <a:srgbClr val="006EC0"/>
                </a:solidFill>
                <a:latin typeface="Calibri"/>
                <a:cs typeface="Calibri"/>
              </a:rPr>
              <a:t>Technical</a:t>
            </a:r>
            <a:r>
              <a:rPr b="1" i="0" spc="-4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b="1" i="0" spc="-10" dirty="0">
                <a:solidFill>
                  <a:srgbClr val="006EC0"/>
                </a:solidFill>
                <a:latin typeface="Calibri"/>
                <a:cs typeface="Calibri"/>
              </a:rPr>
              <a:t>Feasibility</a:t>
            </a:r>
          </a:p>
          <a:p>
            <a:pPr marL="354965" marR="101600" lvl="1" indent="220979">
              <a:lnSpc>
                <a:spcPct val="100000"/>
              </a:lnSpc>
              <a:buFont typeface="Calibri"/>
              <a:buChar char="•"/>
              <a:tabLst>
                <a:tab pos="575945" algn="l"/>
              </a:tabLst>
            </a:pPr>
            <a:r>
              <a:rPr lang="en-IN" sz="1400" dirty="0"/>
              <a:t>APIs for WhatsApp/SMS are well-documented and easy 	to integrate</a:t>
            </a:r>
            <a:endParaRPr lang="en-US" sz="1400" b="1" dirty="0">
              <a:solidFill>
                <a:srgbClr val="006EC0"/>
              </a:solidFill>
              <a:latin typeface="Calibri"/>
              <a:cs typeface="Calibri"/>
            </a:endParaRPr>
          </a:p>
          <a:p>
            <a:pPr marL="354965" marR="101600" lvl="1" indent="220979">
              <a:lnSpc>
                <a:spcPct val="100000"/>
              </a:lnSpc>
              <a:buFont typeface="Calibri"/>
              <a:buChar char="•"/>
              <a:tabLst>
                <a:tab pos="575945" algn="l"/>
              </a:tabLst>
            </a:pPr>
            <a:r>
              <a:rPr lang="en-IN" sz="1400" dirty="0"/>
              <a:t>Real-time government database integration possible 	via REST 	APIs </a:t>
            </a:r>
          </a:p>
          <a:p>
            <a:pPr marL="354965" marR="101600" lvl="1" indent="220979">
              <a:lnSpc>
                <a:spcPct val="100000"/>
              </a:lnSpc>
              <a:buFont typeface="Calibri"/>
              <a:buChar char="•"/>
              <a:tabLst>
                <a:tab pos="575945" algn="l"/>
              </a:tabLst>
            </a:pPr>
            <a:r>
              <a:rPr lang="en-IN" sz="1400" dirty="0"/>
              <a:t>Cloud deployment ensures scalability to rural and semi-	urban populations</a:t>
            </a:r>
          </a:p>
          <a:p>
            <a:pPr marL="354965" marR="101600" lvl="1" indent="220979">
              <a:lnSpc>
                <a:spcPct val="100000"/>
              </a:lnSpc>
              <a:buFont typeface="Calibri"/>
              <a:buChar char="•"/>
              <a:tabLst>
                <a:tab pos="575945" algn="l"/>
              </a:tabLst>
            </a:pPr>
            <a:r>
              <a:rPr b="1" i="0" spc="-10" dirty="0">
                <a:solidFill>
                  <a:srgbClr val="006EC0"/>
                </a:solidFill>
                <a:latin typeface="Calibri"/>
                <a:cs typeface="Calibri"/>
              </a:rPr>
              <a:t>Operational</a:t>
            </a:r>
            <a:r>
              <a:rPr b="1" i="0" spc="-5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b="1" i="0" spc="-10" dirty="0">
                <a:solidFill>
                  <a:srgbClr val="006EC0"/>
                </a:solidFill>
                <a:latin typeface="Calibri"/>
                <a:cs typeface="Calibri"/>
              </a:rPr>
              <a:t>Feasibility</a:t>
            </a:r>
          </a:p>
          <a:p>
            <a:pPr marL="575945" lvl="1" indent="-220979">
              <a:lnSpc>
                <a:spcPct val="100000"/>
              </a:lnSpc>
              <a:spcBef>
                <a:spcPts val="5"/>
              </a:spcBef>
              <a:buClr>
                <a:srgbClr val="006EC0"/>
              </a:buClr>
              <a:buChar char="•"/>
              <a:tabLst>
                <a:tab pos="575945" algn="l"/>
              </a:tabLst>
            </a:pPr>
            <a:r>
              <a:rPr lang="en-IN" sz="1400" dirty="0"/>
              <a:t>Can be deployed by </a:t>
            </a:r>
            <a:r>
              <a:rPr lang="en-IN" sz="1400" b="1" dirty="0"/>
              <a:t>Government</a:t>
            </a:r>
            <a:r>
              <a:rPr lang="en-IN" sz="1400" dirty="0"/>
              <a:t> with existing health infrastructure </a:t>
            </a:r>
          </a:p>
          <a:p>
            <a:pPr marL="575945" lvl="1" indent="-220979">
              <a:lnSpc>
                <a:spcPct val="100000"/>
              </a:lnSpc>
              <a:spcBef>
                <a:spcPts val="5"/>
              </a:spcBef>
              <a:buClr>
                <a:srgbClr val="006EC0"/>
              </a:buClr>
              <a:buChar char="•"/>
              <a:tabLst>
                <a:tab pos="575945" algn="l"/>
              </a:tabLst>
            </a:pPr>
            <a:r>
              <a:rPr lang="en-IN" sz="1400" dirty="0"/>
              <a:t>Minimal training required for ASHA workers and health volunteers </a:t>
            </a:r>
          </a:p>
          <a:p>
            <a:pPr marL="575945" lvl="1" indent="-220979">
              <a:lnSpc>
                <a:spcPct val="100000"/>
              </a:lnSpc>
              <a:spcBef>
                <a:spcPts val="5"/>
              </a:spcBef>
              <a:buClr>
                <a:srgbClr val="006EC0"/>
              </a:buClr>
              <a:buChar char="•"/>
              <a:tabLst>
                <a:tab pos="575945" algn="l"/>
              </a:tabLst>
            </a:pPr>
            <a:r>
              <a:rPr lang="en-IN" sz="1400" dirty="0"/>
              <a:t>Works on low-end devices via SMS (no dependency on smartphones only) </a:t>
            </a:r>
          </a:p>
          <a:p>
            <a:pPr marL="575945" lvl="1" indent="-220979">
              <a:lnSpc>
                <a:spcPct val="100000"/>
              </a:lnSpc>
              <a:spcBef>
                <a:spcPts val="5"/>
              </a:spcBef>
              <a:buClr>
                <a:srgbClr val="006EC0"/>
              </a:buClr>
              <a:buChar char="•"/>
              <a:tabLst>
                <a:tab pos="575945" algn="l"/>
              </a:tabLst>
            </a:pPr>
            <a:r>
              <a:rPr b="1" i="0" dirty="0">
                <a:solidFill>
                  <a:srgbClr val="006EC0"/>
                </a:solidFill>
                <a:latin typeface="Calibri"/>
                <a:cs typeface="Calibri"/>
              </a:rPr>
              <a:t>Economic</a:t>
            </a:r>
            <a:r>
              <a:rPr b="1" i="0" spc="-7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b="1" i="0" spc="-10" dirty="0">
                <a:solidFill>
                  <a:srgbClr val="006EC0"/>
                </a:solidFill>
                <a:latin typeface="Calibri"/>
                <a:cs typeface="Calibri"/>
              </a:rPr>
              <a:t>Feasibility</a:t>
            </a:r>
          </a:p>
          <a:p>
            <a:pPr marL="354965" marR="677545" lvl="1" indent="220979">
              <a:lnSpc>
                <a:spcPct val="100000"/>
              </a:lnSpc>
              <a:buClr>
                <a:srgbClr val="006EC0"/>
              </a:buClr>
              <a:buChar char="•"/>
              <a:tabLst>
                <a:tab pos="575945" algn="l"/>
              </a:tabLst>
            </a:pPr>
            <a:r>
              <a:rPr sz="1400" spc="-40" dirty="0">
                <a:latin typeface="Calibri"/>
                <a:cs typeface="Calibri"/>
              </a:rPr>
              <a:t>Low-</a:t>
            </a:r>
            <a:r>
              <a:rPr sz="1400" dirty="0">
                <a:latin typeface="Calibri"/>
                <a:cs typeface="Calibri"/>
              </a:rPr>
              <a:t>cost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cloud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hosting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&amp;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open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APIs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make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it </a:t>
            </a:r>
            <a:r>
              <a:rPr sz="1400" spc="-10" dirty="0">
                <a:latin typeface="Calibri"/>
                <a:cs typeface="Calibri"/>
              </a:rPr>
              <a:t>affordable.</a:t>
            </a:r>
            <a:endParaRPr sz="1400" dirty="0">
              <a:latin typeface="Calibri"/>
              <a:cs typeface="Calibri"/>
            </a:endParaRPr>
          </a:p>
          <a:p>
            <a:pPr marL="354965" marR="700405" lvl="1" indent="220979">
              <a:lnSpc>
                <a:spcPct val="100000"/>
              </a:lnSpc>
              <a:buClr>
                <a:srgbClr val="006EC0"/>
              </a:buClr>
              <a:buChar char="•"/>
              <a:tabLst>
                <a:tab pos="575945" algn="l"/>
              </a:tabLst>
            </a:pPr>
            <a:r>
              <a:rPr sz="1400" spc="-10" dirty="0">
                <a:latin typeface="Calibri"/>
                <a:cs typeface="Calibri"/>
              </a:rPr>
              <a:t>Revenue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opportunities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from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marketplace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spc="-50" dirty="0">
                <a:latin typeface="Calibri"/>
                <a:cs typeface="Calibri"/>
              </a:rPr>
              <a:t>&amp; </a:t>
            </a:r>
            <a:r>
              <a:rPr lang="en-US" sz="1400" spc="-50" dirty="0">
                <a:latin typeface="Calibri"/>
                <a:cs typeface="Calibri"/>
              </a:rPr>
              <a:t>	</a:t>
            </a:r>
            <a:r>
              <a:rPr sz="1400" spc="-10" dirty="0">
                <a:latin typeface="Calibri"/>
                <a:cs typeface="Calibri"/>
              </a:rPr>
              <a:t>partnerships.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131496" y="1030033"/>
            <a:ext cx="5819775" cy="5226750"/>
          </a:xfrm>
          <a:custGeom>
            <a:avLst/>
            <a:gdLst/>
            <a:ahLst/>
            <a:cxnLst/>
            <a:rect l="l" t="t" r="r" b="b"/>
            <a:pathLst>
              <a:path w="5819775" h="5203190">
                <a:moveTo>
                  <a:pt x="5819775" y="2671826"/>
                </a:moveTo>
                <a:lnTo>
                  <a:pt x="5805487" y="2657538"/>
                </a:lnTo>
                <a:lnTo>
                  <a:pt x="5791200" y="2657538"/>
                </a:lnTo>
                <a:lnTo>
                  <a:pt x="5791200" y="2686113"/>
                </a:lnTo>
                <a:lnTo>
                  <a:pt x="5791200" y="5174043"/>
                </a:lnTo>
                <a:lnTo>
                  <a:pt x="28575" y="5174043"/>
                </a:lnTo>
                <a:lnTo>
                  <a:pt x="28575" y="2686113"/>
                </a:lnTo>
                <a:lnTo>
                  <a:pt x="5791200" y="2686113"/>
                </a:lnTo>
                <a:lnTo>
                  <a:pt x="5791200" y="2657538"/>
                </a:lnTo>
                <a:lnTo>
                  <a:pt x="14287" y="2657538"/>
                </a:lnTo>
                <a:lnTo>
                  <a:pt x="11506" y="2657818"/>
                </a:lnTo>
                <a:lnTo>
                  <a:pt x="0" y="2671826"/>
                </a:lnTo>
                <a:lnTo>
                  <a:pt x="0" y="5188331"/>
                </a:lnTo>
                <a:lnTo>
                  <a:pt x="14287" y="5202618"/>
                </a:lnTo>
                <a:lnTo>
                  <a:pt x="5805487" y="5202618"/>
                </a:lnTo>
                <a:lnTo>
                  <a:pt x="5819775" y="5188331"/>
                </a:lnTo>
                <a:lnTo>
                  <a:pt x="5819775" y="5174043"/>
                </a:lnTo>
                <a:lnTo>
                  <a:pt x="5819775" y="2686113"/>
                </a:lnTo>
                <a:lnTo>
                  <a:pt x="5819775" y="2671826"/>
                </a:lnTo>
                <a:close/>
              </a:path>
              <a:path w="5819775" h="5203190">
                <a:moveTo>
                  <a:pt x="5819775" y="14287"/>
                </a:moveTo>
                <a:lnTo>
                  <a:pt x="5805487" y="0"/>
                </a:lnTo>
                <a:lnTo>
                  <a:pt x="5791200" y="0"/>
                </a:lnTo>
                <a:lnTo>
                  <a:pt x="5791200" y="28575"/>
                </a:lnTo>
                <a:lnTo>
                  <a:pt x="5791200" y="2508885"/>
                </a:lnTo>
                <a:lnTo>
                  <a:pt x="28575" y="2508885"/>
                </a:lnTo>
                <a:lnTo>
                  <a:pt x="28575" y="28575"/>
                </a:lnTo>
                <a:lnTo>
                  <a:pt x="5791200" y="28575"/>
                </a:lnTo>
                <a:lnTo>
                  <a:pt x="5791200" y="0"/>
                </a:lnTo>
                <a:lnTo>
                  <a:pt x="14287" y="0"/>
                </a:lnTo>
                <a:lnTo>
                  <a:pt x="11506" y="279"/>
                </a:lnTo>
                <a:lnTo>
                  <a:pt x="0" y="14287"/>
                </a:lnTo>
                <a:lnTo>
                  <a:pt x="0" y="2523172"/>
                </a:lnTo>
                <a:lnTo>
                  <a:pt x="14287" y="2537460"/>
                </a:lnTo>
                <a:lnTo>
                  <a:pt x="5805487" y="2537460"/>
                </a:lnTo>
                <a:lnTo>
                  <a:pt x="5819775" y="2523172"/>
                </a:lnTo>
                <a:lnTo>
                  <a:pt x="5819775" y="2508885"/>
                </a:lnTo>
                <a:lnTo>
                  <a:pt x="5819775" y="28575"/>
                </a:lnTo>
                <a:lnTo>
                  <a:pt x="5819775" y="14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@SIH</a:t>
            </a:r>
            <a:r>
              <a:rPr spc="-25" dirty="0"/>
              <a:t> </a:t>
            </a:r>
            <a:r>
              <a:rPr dirty="0"/>
              <a:t>Idea</a:t>
            </a:r>
            <a:r>
              <a:rPr spc="-40" dirty="0"/>
              <a:t> </a:t>
            </a:r>
            <a:r>
              <a:rPr spc="-10" dirty="0"/>
              <a:t>submission-</a:t>
            </a:r>
            <a:r>
              <a:rPr spc="-50" dirty="0"/>
              <a:t> </a:t>
            </a:r>
            <a:r>
              <a:rPr spc="-10" dirty="0"/>
              <a:t>Template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EDEDE3-DE55-06A3-1008-9C65C713D3AB}"/>
              </a:ext>
            </a:extLst>
          </p:cNvPr>
          <p:cNvSpPr txBox="1"/>
          <p:nvPr/>
        </p:nvSpPr>
        <p:spPr>
          <a:xfrm>
            <a:off x="6153632" y="3743586"/>
            <a:ext cx="495489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IN" sz="1800" b="1" spc="-20" dirty="0">
                <a:solidFill>
                  <a:srgbClr val="006EC0"/>
                </a:solidFill>
                <a:latin typeface="Calibri"/>
                <a:cs typeface="Calibri"/>
              </a:rPr>
              <a:t>Strategies</a:t>
            </a:r>
            <a:r>
              <a:rPr lang="en-IN" sz="1800" b="1" spc="-7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lang="en-IN" sz="1800" b="1" dirty="0">
                <a:solidFill>
                  <a:srgbClr val="006EC0"/>
                </a:solidFill>
                <a:latin typeface="Calibri"/>
                <a:cs typeface="Calibri"/>
              </a:rPr>
              <a:t>:</a:t>
            </a:r>
            <a:r>
              <a:rPr lang="en-IN" sz="1800" b="1" spc="-4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lang="en-IN" sz="1800" i="1" dirty="0">
                <a:latin typeface="Calibri"/>
                <a:cs typeface="Calibri"/>
              </a:rPr>
              <a:t>“How</a:t>
            </a:r>
            <a:r>
              <a:rPr lang="en-IN" sz="1800" i="1" spc="-20" dirty="0">
                <a:latin typeface="Calibri"/>
                <a:cs typeface="Calibri"/>
              </a:rPr>
              <a:t> </a:t>
            </a:r>
            <a:r>
              <a:rPr lang="en-IN" sz="1800" i="1" dirty="0">
                <a:latin typeface="Calibri"/>
                <a:cs typeface="Calibri"/>
              </a:rPr>
              <a:t>We</a:t>
            </a:r>
            <a:r>
              <a:rPr lang="en-IN" sz="1800" i="1" spc="-50" dirty="0">
                <a:latin typeface="Calibri"/>
                <a:cs typeface="Calibri"/>
              </a:rPr>
              <a:t> </a:t>
            </a:r>
            <a:r>
              <a:rPr lang="en-IN" sz="1800" i="1" spc="-10" dirty="0">
                <a:latin typeface="Calibri"/>
                <a:cs typeface="Calibri"/>
              </a:rPr>
              <a:t>Overcome</a:t>
            </a:r>
            <a:r>
              <a:rPr lang="en-IN" sz="1800" i="1" spc="-35" dirty="0">
                <a:latin typeface="Calibri"/>
                <a:cs typeface="Calibri"/>
              </a:rPr>
              <a:t> </a:t>
            </a:r>
            <a:r>
              <a:rPr lang="en-IN" sz="1800" i="1" spc="-10" dirty="0">
                <a:latin typeface="Calibri"/>
                <a:cs typeface="Calibri"/>
              </a:rPr>
              <a:t>Challenges”</a:t>
            </a: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Use </a:t>
            </a:r>
            <a:r>
              <a:rPr lang="en-IN" sz="1400" dirty="0" err="1"/>
              <a:t>mBERT</a:t>
            </a:r>
            <a:r>
              <a:rPr lang="en-IN" sz="1400" dirty="0"/>
              <a:t>, </a:t>
            </a:r>
            <a:r>
              <a:rPr lang="en-IN" sz="1400" dirty="0" err="1"/>
              <a:t>IndicBERT</a:t>
            </a:r>
            <a:r>
              <a:rPr lang="en-IN" sz="1400" dirty="0"/>
              <a:t>, fine-tune with local data</a:t>
            </a: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Support SMS, WhatsApp, voice interface</a:t>
            </a: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Translation, back-translation, data augmentation</a:t>
            </a: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Use mock APIs, cache data, handle API failures</a:t>
            </a: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Encrypt data, anonymize, follow NDHM/GDPR</a:t>
            </a: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Involve ASHA workers, simple UX, human fallback</a:t>
            </a:r>
            <a:endParaRPr lang="en-IN" sz="1400" dirty="0">
              <a:latin typeface="Calibri"/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D82D9A-2289-D187-2217-4559545B5095}"/>
              </a:ext>
            </a:extLst>
          </p:cNvPr>
          <p:cNvSpPr txBox="1"/>
          <p:nvPr/>
        </p:nvSpPr>
        <p:spPr>
          <a:xfrm>
            <a:off x="6153632" y="1049654"/>
            <a:ext cx="456747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rgbClr val="006EC0"/>
                </a:solidFill>
                <a:latin typeface="Calibri"/>
                <a:cs typeface="Calibri"/>
              </a:rPr>
              <a:t>Challenges</a:t>
            </a:r>
            <a:r>
              <a:rPr lang="en-IN" sz="1800" b="1" spc="-5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lang="en-IN" sz="1800" b="1" dirty="0">
                <a:solidFill>
                  <a:srgbClr val="006EC0"/>
                </a:solidFill>
                <a:latin typeface="Calibri"/>
                <a:cs typeface="Calibri"/>
              </a:rPr>
              <a:t>&amp;</a:t>
            </a:r>
            <a:r>
              <a:rPr lang="en-IN" sz="1800" b="1" spc="-35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lang="en-IN" sz="1800" b="1" dirty="0">
                <a:solidFill>
                  <a:srgbClr val="006EC0"/>
                </a:solidFill>
                <a:latin typeface="Calibri"/>
                <a:cs typeface="Calibri"/>
              </a:rPr>
              <a:t>Risks</a:t>
            </a:r>
            <a:r>
              <a:rPr lang="en-IN" sz="1800" b="1" spc="-5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lang="en-IN" sz="1800" b="1" dirty="0">
                <a:solidFill>
                  <a:srgbClr val="006EC0"/>
                </a:solidFill>
                <a:latin typeface="Calibri"/>
                <a:cs typeface="Calibri"/>
              </a:rPr>
              <a:t>:</a:t>
            </a:r>
            <a:r>
              <a:rPr lang="en-IN" sz="1800" b="1" spc="-30" dirty="0">
                <a:solidFill>
                  <a:srgbClr val="006EC0"/>
                </a:solidFill>
                <a:latin typeface="Calibri"/>
                <a:cs typeface="Calibri"/>
              </a:rPr>
              <a:t> </a:t>
            </a:r>
            <a:r>
              <a:rPr lang="en-IN" sz="1800" i="1" dirty="0">
                <a:latin typeface="Calibri"/>
                <a:cs typeface="Calibri"/>
              </a:rPr>
              <a:t>“What</a:t>
            </a:r>
            <a:r>
              <a:rPr lang="en-IN" sz="1800" i="1" spc="-35" dirty="0">
                <a:latin typeface="Calibri"/>
                <a:cs typeface="Calibri"/>
              </a:rPr>
              <a:t> </a:t>
            </a:r>
            <a:r>
              <a:rPr lang="en-IN" sz="1800" i="1" dirty="0">
                <a:latin typeface="Calibri"/>
                <a:cs typeface="Calibri"/>
              </a:rPr>
              <a:t>Could</a:t>
            </a:r>
            <a:r>
              <a:rPr lang="en-IN" sz="1800" i="1" spc="-40" dirty="0">
                <a:latin typeface="Calibri"/>
                <a:cs typeface="Calibri"/>
              </a:rPr>
              <a:t> </a:t>
            </a:r>
            <a:r>
              <a:rPr lang="en-IN" sz="1800" i="1" dirty="0">
                <a:latin typeface="Calibri"/>
                <a:cs typeface="Calibri"/>
              </a:rPr>
              <a:t>Go</a:t>
            </a:r>
            <a:r>
              <a:rPr lang="en-IN" sz="1800" i="1" spc="-55" dirty="0">
                <a:latin typeface="Calibri"/>
                <a:cs typeface="Calibri"/>
              </a:rPr>
              <a:t> </a:t>
            </a:r>
            <a:r>
              <a:rPr lang="en-IN" sz="1800" i="1" spc="-10" dirty="0">
                <a:latin typeface="Calibri"/>
                <a:cs typeface="Calibri"/>
              </a:rPr>
              <a:t>Wrong”</a:t>
            </a:r>
            <a:r>
              <a:rPr lang="en-IN" dirty="0"/>
              <a:t> </a:t>
            </a:r>
            <a:endParaRPr lang="en-IN" sz="1800" dirty="0">
              <a:latin typeface="Calibri"/>
              <a:cs typeface="Calibri"/>
            </a:endParaRP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IN" sz="1400" dirty="0"/>
              <a:t>Multilingual NLP Accuracy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IN" sz="1400" dirty="0"/>
              <a:t>Low Connectivity &amp; Device Limitations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IN" sz="1400" dirty="0"/>
              <a:t>Limited Training Data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IN" sz="1400" dirty="0"/>
              <a:t>Real-Time Health Data Integration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IN" sz="1400" dirty="0"/>
              <a:t>Data Privacy &amp; Security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IN" sz="1400" dirty="0"/>
              <a:t>User Trust &amp; Adoption</a:t>
            </a:r>
          </a:p>
          <a:p>
            <a:pPr lvl="3"/>
            <a:r>
              <a:rPr lang="en-IN" b="1" dirty="0"/>
              <a:t>Risks :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IN" sz="1400" dirty="0"/>
              <a:t>Misinformation or Wrong Diagnosis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IN" sz="1400" dirty="0"/>
              <a:t>Misuse of Data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IN" sz="1400" dirty="0"/>
              <a:t>Scalability Issues</a:t>
            </a:r>
            <a:endParaRPr lang="en-US" sz="1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9136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IMPACT</a:t>
            </a:r>
            <a:r>
              <a:rPr spc="-310" dirty="0"/>
              <a:t> </a:t>
            </a:r>
            <a:r>
              <a:rPr dirty="0"/>
              <a:t>AND</a:t>
            </a:r>
            <a:r>
              <a:rPr spc="50" dirty="0"/>
              <a:t> </a:t>
            </a:r>
            <a:r>
              <a:rPr spc="-10" dirty="0"/>
              <a:t>BENEFITS</a:t>
            </a:r>
          </a:p>
        </p:txBody>
      </p:sp>
      <p:sp>
        <p:nvSpPr>
          <p:cNvPr id="3" name="object 3"/>
          <p:cNvSpPr/>
          <p:nvPr/>
        </p:nvSpPr>
        <p:spPr>
          <a:xfrm>
            <a:off x="317195" y="44450"/>
            <a:ext cx="1277620" cy="831850"/>
          </a:xfrm>
          <a:custGeom>
            <a:avLst/>
            <a:gdLst/>
            <a:ahLst/>
            <a:cxnLst/>
            <a:rect l="l" t="t" r="r" b="b"/>
            <a:pathLst>
              <a:path w="1277620" h="831850">
                <a:moveTo>
                  <a:pt x="695845" y="1270"/>
                </a:moveTo>
                <a:lnTo>
                  <a:pt x="581164" y="1270"/>
                </a:lnTo>
                <a:lnTo>
                  <a:pt x="638136" y="0"/>
                </a:lnTo>
                <a:lnTo>
                  <a:pt x="638873" y="0"/>
                </a:lnTo>
                <a:lnTo>
                  <a:pt x="695845" y="1270"/>
                </a:lnTo>
                <a:close/>
              </a:path>
              <a:path w="1277620" h="831850">
                <a:moveTo>
                  <a:pt x="752119" y="6350"/>
                </a:moveTo>
                <a:lnTo>
                  <a:pt x="524891" y="6350"/>
                </a:lnTo>
                <a:lnTo>
                  <a:pt x="580428" y="1270"/>
                </a:lnTo>
                <a:lnTo>
                  <a:pt x="696582" y="1270"/>
                </a:lnTo>
                <a:lnTo>
                  <a:pt x="752119" y="6350"/>
                </a:lnTo>
                <a:close/>
              </a:path>
              <a:path w="1277620" h="831850">
                <a:moveTo>
                  <a:pt x="806742" y="13969"/>
                </a:moveTo>
                <a:lnTo>
                  <a:pt x="470255" y="13969"/>
                </a:lnTo>
                <a:lnTo>
                  <a:pt x="524141" y="6350"/>
                </a:lnTo>
                <a:lnTo>
                  <a:pt x="752856" y="6350"/>
                </a:lnTo>
                <a:lnTo>
                  <a:pt x="806742" y="13969"/>
                </a:lnTo>
                <a:close/>
              </a:path>
              <a:path w="1277620" h="831850">
                <a:moveTo>
                  <a:pt x="859497" y="25400"/>
                </a:moveTo>
                <a:lnTo>
                  <a:pt x="417499" y="25400"/>
                </a:lnTo>
                <a:lnTo>
                  <a:pt x="469519" y="13969"/>
                </a:lnTo>
                <a:lnTo>
                  <a:pt x="807491" y="13969"/>
                </a:lnTo>
                <a:lnTo>
                  <a:pt x="859497" y="25400"/>
                </a:lnTo>
                <a:close/>
              </a:path>
              <a:path w="1277620" h="831850">
                <a:moveTo>
                  <a:pt x="474679" y="39266"/>
                </a:moveTo>
                <a:lnTo>
                  <a:pt x="366139" y="39266"/>
                </a:lnTo>
                <a:lnTo>
                  <a:pt x="366839" y="38100"/>
                </a:lnTo>
                <a:lnTo>
                  <a:pt x="416750" y="25400"/>
                </a:lnTo>
                <a:lnTo>
                  <a:pt x="638873" y="25400"/>
                </a:lnTo>
                <a:lnTo>
                  <a:pt x="582875" y="26648"/>
                </a:lnTo>
                <a:lnTo>
                  <a:pt x="582695" y="26648"/>
                </a:lnTo>
                <a:lnTo>
                  <a:pt x="529215" y="31555"/>
                </a:lnTo>
                <a:lnTo>
                  <a:pt x="528723" y="31555"/>
                </a:lnTo>
                <a:lnTo>
                  <a:pt x="474679" y="39266"/>
                </a:lnTo>
                <a:close/>
              </a:path>
              <a:path w="1277620" h="831850">
                <a:moveTo>
                  <a:pt x="910857" y="39266"/>
                </a:moveTo>
                <a:lnTo>
                  <a:pt x="802311" y="39266"/>
                </a:lnTo>
                <a:lnTo>
                  <a:pt x="747787" y="31555"/>
                </a:lnTo>
                <a:lnTo>
                  <a:pt x="694135" y="26648"/>
                </a:lnTo>
                <a:lnTo>
                  <a:pt x="638117" y="25400"/>
                </a:lnTo>
                <a:lnTo>
                  <a:pt x="860247" y="25400"/>
                </a:lnTo>
                <a:lnTo>
                  <a:pt x="910158" y="38100"/>
                </a:lnTo>
                <a:lnTo>
                  <a:pt x="910857" y="39266"/>
                </a:lnTo>
                <a:close/>
              </a:path>
              <a:path w="1277620" h="831850">
                <a:moveTo>
                  <a:pt x="476631" y="792857"/>
                </a:moveTo>
                <a:lnTo>
                  <a:pt x="473951" y="792480"/>
                </a:lnTo>
                <a:lnTo>
                  <a:pt x="366077" y="792480"/>
                </a:lnTo>
                <a:lnTo>
                  <a:pt x="318477" y="775969"/>
                </a:lnTo>
                <a:lnTo>
                  <a:pt x="317703" y="775969"/>
                </a:lnTo>
                <a:lnTo>
                  <a:pt x="272643" y="756920"/>
                </a:lnTo>
                <a:lnTo>
                  <a:pt x="271856" y="756920"/>
                </a:lnTo>
                <a:lnTo>
                  <a:pt x="229552" y="735330"/>
                </a:lnTo>
                <a:lnTo>
                  <a:pt x="228752" y="735330"/>
                </a:lnTo>
                <a:lnTo>
                  <a:pt x="189433" y="712470"/>
                </a:lnTo>
                <a:lnTo>
                  <a:pt x="188607" y="711200"/>
                </a:lnTo>
                <a:lnTo>
                  <a:pt x="152488" y="685800"/>
                </a:lnTo>
                <a:lnTo>
                  <a:pt x="151650" y="685800"/>
                </a:lnTo>
                <a:lnTo>
                  <a:pt x="118948" y="657860"/>
                </a:lnTo>
                <a:lnTo>
                  <a:pt x="118110" y="657860"/>
                </a:lnTo>
                <a:lnTo>
                  <a:pt x="89052" y="628650"/>
                </a:lnTo>
                <a:lnTo>
                  <a:pt x="88214" y="627380"/>
                </a:lnTo>
                <a:lnTo>
                  <a:pt x="63017" y="596900"/>
                </a:lnTo>
                <a:lnTo>
                  <a:pt x="62217" y="595630"/>
                </a:lnTo>
                <a:lnTo>
                  <a:pt x="41109" y="563880"/>
                </a:lnTo>
                <a:lnTo>
                  <a:pt x="10972" y="492759"/>
                </a:lnTo>
                <a:lnTo>
                  <a:pt x="10414" y="491490"/>
                </a:lnTo>
                <a:lnTo>
                  <a:pt x="10083" y="490220"/>
                </a:lnTo>
                <a:lnTo>
                  <a:pt x="0" y="417830"/>
                </a:lnTo>
                <a:lnTo>
                  <a:pt x="0" y="414020"/>
                </a:lnTo>
                <a:lnTo>
                  <a:pt x="10083" y="341630"/>
                </a:lnTo>
                <a:lnTo>
                  <a:pt x="10414" y="340360"/>
                </a:lnTo>
                <a:lnTo>
                  <a:pt x="10972" y="337820"/>
                </a:lnTo>
                <a:lnTo>
                  <a:pt x="40043" y="270510"/>
                </a:lnTo>
                <a:lnTo>
                  <a:pt x="41109" y="267970"/>
                </a:lnTo>
                <a:lnTo>
                  <a:pt x="62217" y="236220"/>
                </a:lnTo>
                <a:lnTo>
                  <a:pt x="63017" y="234950"/>
                </a:lnTo>
                <a:lnTo>
                  <a:pt x="88214" y="204470"/>
                </a:lnTo>
                <a:lnTo>
                  <a:pt x="89052" y="203200"/>
                </a:lnTo>
                <a:lnTo>
                  <a:pt x="118110" y="173990"/>
                </a:lnTo>
                <a:lnTo>
                  <a:pt x="118948" y="172720"/>
                </a:lnTo>
                <a:lnTo>
                  <a:pt x="151650" y="146050"/>
                </a:lnTo>
                <a:lnTo>
                  <a:pt x="152488" y="144780"/>
                </a:lnTo>
                <a:lnTo>
                  <a:pt x="188607" y="119380"/>
                </a:lnTo>
                <a:lnTo>
                  <a:pt x="189433" y="119380"/>
                </a:lnTo>
                <a:lnTo>
                  <a:pt x="228752" y="96520"/>
                </a:lnTo>
                <a:lnTo>
                  <a:pt x="229552" y="95250"/>
                </a:lnTo>
                <a:lnTo>
                  <a:pt x="271856" y="74930"/>
                </a:lnTo>
                <a:lnTo>
                  <a:pt x="272643" y="73660"/>
                </a:lnTo>
                <a:lnTo>
                  <a:pt x="317703" y="55880"/>
                </a:lnTo>
                <a:lnTo>
                  <a:pt x="318477" y="54610"/>
                </a:lnTo>
                <a:lnTo>
                  <a:pt x="366401" y="39266"/>
                </a:lnTo>
                <a:lnTo>
                  <a:pt x="474685" y="39266"/>
                </a:lnTo>
                <a:lnTo>
                  <a:pt x="476755" y="38973"/>
                </a:lnTo>
                <a:lnTo>
                  <a:pt x="422681" y="49530"/>
                </a:lnTo>
                <a:lnTo>
                  <a:pt x="423430" y="49530"/>
                </a:lnTo>
                <a:lnTo>
                  <a:pt x="373519" y="63500"/>
                </a:lnTo>
                <a:lnTo>
                  <a:pt x="374281" y="63500"/>
                </a:lnTo>
                <a:lnTo>
                  <a:pt x="326682" y="78739"/>
                </a:lnTo>
                <a:lnTo>
                  <a:pt x="327456" y="78739"/>
                </a:lnTo>
                <a:lnTo>
                  <a:pt x="282397" y="97789"/>
                </a:lnTo>
                <a:lnTo>
                  <a:pt x="283184" y="97789"/>
                </a:lnTo>
                <a:lnTo>
                  <a:pt x="240893" y="118110"/>
                </a:lnTo>
                <a:lnTo>
                  <a:pt x="241693" y="118110"/>
                </a:lnTo>
                <a:lnTo>
                  <a:pt x="202374" y="140970"/>
                </a:lnTo>
                <a:lnTo>
                  <a:pt x="203200" y="140970"/>
                </a:lnTo>
                <a:lnTo>
                  <a:pt x="168887" y="165100"/>
                </a:lnTo>
                <a:lnTo>
                  <a:pt x="167919" y="165100"/>
                </a:lnTo>
                <a:lnTo>
                  <a:pt x="136703" y="191770"/>
                </a:lnTo>
                <a:lnTo>
                  <a:pt x="136067" y="191770"/>
                </a:lnTo>
                <a:lnTo>
                  <a:pt x="108273" y="219710"/>
                </a:lnTo>
                <a:lnTo>
                  <a:pt x="107848" y="219710"/>
                </a:lnTo>
                <a:lnTo>
                  <a:pt x="82651" y="250190"/>
                </a:lnTo>
                <a:lnTo>
                  <a:pt x="83464" y="250190"/>
                </a:lnTo>
                <a:lnTo>
                  <a:pt x="64045" y="279400"/>
                </a:lnTo>
                <a:lnTo>
                  <a:pt x="63411" y="279400"/>
                </a:lnTo>
                <a:lnTo>
                  <a:pt x="62357" y="281940"/>
                </a:lnTo>
                <a:lnTo>
                  <a:pt x="35417" y="345440"/>
                </a:lnTo>
                <a:lnTo>
                  <a:pt x="35229" y="345440"/>
                </a:lnTo>
                <a:lnTo>
                  <a:pt x="34340" y="347980"/>
                </a:lnTo>
                <a:lnTo>
                  <a:pt x="34875" y="347980"/>
                </a:lnTo>
                <a:lnTo>
                  <a:pt x="25676" y="414020"/>
                </a:lnTo>
                <a:lnTo>
                  <a:pt x="25146" y="414020"/>
                </a:lnTo>
                <a:lnTo>
                  <a:pt x="25146" y="417830"/>
                </a:lnTo>
                <a:lnTo>
                  <a:pt x="25676" y="417830"/>
                </a:lnTo>
                <a:lnTo>
                  <a:pt x="34875" y="483870"/>
                </a:lnTo>
                <a:lnTo>
                  <a:pt x="34340" y="483870"/>
                </a:lnTo>
                <a:lnTo>
                  <a:pt x="35229" y="486409"/>
                </a:lnTo>
                <a:lnTo>
                  <a:pt x="35437" y="486409"/>
                </a:lnTo>
                <a:lnTo>
                  <a:pt x="62862" y="549910"/>
                </a:lnTo>
                <a:lnTo>
                  <a:pt x="62357" y="549910"/>
                </a:lnTo>
                <a:lnTo>
                  <a:pt x="82620" y="580390"/>
                </a:lnTo>
                <a:lnTo>
                  <a:pt x="82767" y="580570"/>
                </a:lnTo>
                <a:lnTo>
                  <a:pt x="83464" y="581660"/>
                </a:lnTo>
                <a:lnTo>
                  <a:pt x="83701" y="581660"/>
                </a:lnTo>
                <a:lnTo>
                  <a:pt x="107848" y="610870"/>
                </a:lnTo>
                <a:lnTo>
                  <a:pt x="107010" y="610870"/>
                </a:lnTo>
                <a:lnTo>
                  <a:pt x="136067" y="640080"/>
                </a:lnTo>
                <a:lnTo>
                  <a:pt x="136774" y="640080"/>
                </a:lnTo>
                <a:lnTo>
                  <a:pt x="167919" y="665480"/>
                </a:lnTo>
                <a:lnTo>
                  <a:pt x="167081" y="665480"/>
                </a:lnTo>
                <a:lnTo>
                  <a:pt x="203200" y="690880"/>
                </a:lnTo>
                <a:lnTo>
                  <a:pt x="204443" y="690880"/>
                </a:lnTo>
                <a:lnTo>
                  <a:pt x="241693" y="713740"/>
                </a:lnTo>
                <a:lnTo>
                  <a:pt x="243382" y="713740"/>
                </a:lnTo>
                <a:lnTo>
                  <a:pt x="283197" y="734060"/>
                </a:lnTo>
                <a:lnTo>
                  <a:pt x="282397" y="734060"/>
                </a:lnTo>
                <a:lnTo>
                  <a:pt x="327456" y="753110"/>
                </a:lnTo>
                <a:lnTo>
                  <a:pt x="330343" y="753110"/>
                </a:lnTo>
                <a:lnTo>
                  <a:pt x="374281" y="768350"/>
                </a:lnTo>
                <a:lnTo>
                  <a:pt x="373519" y="768350"/>
                </a:lnTo>
                <a:lnTo>
                  <a:pt x="423443" y="782319"/>
                </a:lnTo>
                <a:lnTo>
                  <a:pt x="422681" y="782319"/>
                </a:lnTo>
                <a:lnTo>
                  <a:pt x="476631" y="792857"/>
                </a:lnTo>
                <a:close/>
              </a:path>
              <a:path w="1277620" h="831850">
                <a:moveTo>
                  <a:pt x="1109929" y="166370"/>
                </a:moveTo>
                <a:lnTo>
                  <a:pt x="1073810" y="140970"/>
                </a:lnTo>
                <a:lnTo>
                  <a:pt x="1074635" y="140970"/>
                </a:lnTo>
                <a:lnTo>
                  <a:pt x="1035316" y="118110"/>
                </a:lnTo>
                <a:lnTo>
                  <a:pt x="1036116" y="118110"/>
                </a:lnTo>
                <a:lnTo>
                  <a:pt x="993813" y="97789"/>
                </a:lnTo>
                <a:lnTo>
                  <a:pt x="994600" y="97789"/>
                </a:lnTo>
                <a:lnTo>
                  <a:pt x="949540" y="78739"/>
                </a:lnTo>
                <a:lnTo>
                  <a:pt x="950315" y="78739"/>
                </a:lnTo>
                <a:lnTo>
                  <a:pt x="902716" y="63500"/>
                </a:lnTo>
                <a:lnTo>
                  <a:pt x="903478" y="63500"/>
                </a:lnTo>
                <a:lnTo>
                  <a:pt x="853567" y="49530"/>
                </a:lnTo>
                <a:lnTo>
                  <a:pt x="854316" y="49530"/>
                </a:lnTo>
                <a:lnTo>
                  <a:pt x="800279" y="38973"/>
                </a:lnTo>
                <a:lnTo>
                  <a:pt x="802311" y="39266"/>
                </a:lnTo>
                <a:lnTo>
                  <a:pt x="910595" y="39266"/>
                </a:lnTo>
                <a:lnTo>
                  <a:pt x="958519" y="54610"/>
                </a:lnTo>
                <a:lnTo>
                  <a:pt x="959294" y="55880"/>
                </a:lnTo>
                <a:lnTo>
                  <a:pt x="1004354" y="73660"/>
                </a:lnTo>
                <a:lnTo>
                  <a:pt x="1005141" y="74930"/>
                </a:lnTo>
                <a:lnTo>
                  <a:pt x="1047445" y="95250"/>
                </a:lnTo>
                <a:lnTo>
                  <a:pt x="1048258" y="96520"/>
                </a:lnTo>
                <a:lnTo>
                  <a:pt x="1087577" y="119380"/>
                </a:lnTo>
                <a:lnTo>
                  <a:pt x="1088402" y="119380"/>
                </a:lnTo>
                <a:lnTo>
                  <a:pt x="1124534" y="144780"/>
                </a:lnTo>
                <a:lnTo>
                  <a:pt x="1125372" y="146050"/>
                </a:lnTo>
                <a:lnTo>
                  <a:pt x="1148722" y="165100"/>
                </a:lnTo>
                <a:lnTo>
                  <a:pt x="1109091" y="165100"/>
                </a:lnTo>
                <a:lnTo>
                  <a:pt x="1109929" y="166370"/>
                </a:lnTo>
                <a:close/>
              </a:path>
              <a:path w="1277620" h="831850">
                <a:moveTo>
                  <a:pt x="167081" y="166370"/>
                </a:moveTo>
                <a:lnTo>
                  <a:pt x="167919" y="165100"/>
                </a:lnTo>
                <a:lnTo>
                  <a:pt x="168887" y="165100"/>
                </a:lnTo>
                <a:lnTo>
                  <a:pt x="167081" y="166370"/>
                </a:lnTo>
                <a:close/>
              </a:path>
              <a:path w="1277620" h="831850">
                <a:moveTo>
                  <a:pt x="1141793" y="193040"/>
                </a:moveTo>
                <a:lnTo>
                  <a:pt x="1109091" y="165100"/>
                </a:lnTo>
                <a:lnTo>
                  <a:pt x="1148722" y="165100"/>
                </a:lnTo>
                <a:lnTo>
                  <a:pt x="1158062" y="172720"/>
                </a:lnTo>
                <a:lnTo>
                  <a:pt x="1158913" y="173990"/>
                </a:lnTo>
                <a:lnTo>
                  <a:pt x="1176600" y="191770"/>
                </a:lnTo>
                <a:lnTo>
                  <a:pt x="1140955" y="191770"/>
                </a:lnTo>
                <a:lnTo>
                  <a:pt x="1141793" y="193040"/>
                </a:lnTo>
                <a:close/>
              </a:path>
              <a:path w="1277620" h="831850">
                <a:moveTo>
                  <a:pt x="135216" y="193040"/>
                </a:moveTo>
                <a:lnTo>
                  <a:pt x="136067" y="191770"/>
                </a:lnTo>
                <a:lnTo>
                  <a:pt x="136703" y="191770"/>
                </a:lnTo>
                <a:lnTo>
                  <a:pt x="135216" y="193040"/>
                </a:lnTo>
                <a:close/>
              </a:path>
              <a:path w="1277620" h="831850">
                <a:moveTo>
                  <a:pt x="1171265" y="222239"/>
                </a:moveTo>
                <a:lnTo>
                  <a:pt x="1140955" y="191770"/>
                </a:lnTo>
                <a:lnTo>
                  <a:pt x="1176600" y="191770"/>
                </a:lnTo>
                <a:lnTo>
                  <a:pt x="1187970" y="203200"/>
                </a:lnTo>
                <a:lnTo>
                  <a:pt x="1188808" y="204470"/>
                </a:lnTo>
                <a:lnTo>
                  <a:pt x="1201407" y="219710"/>
                </a:lnTo>
                <a:lnTo>
                  <a:pt x="1169174" y="219710"/>
                </a:lnTo>
                <a:lnTo>
                  <a:pt x="1171265" y="222239"/>
                </a:lnTo>
                <a:close/>
              </a:path>
              <a:path w="1277620" h="831850">
                <a:moveTo>
                  <a:pt x="105757" y="222239"/>
                </a:moveTo>
                <a:lnTo>
                  <a:pt x="107848" y="219710"/>
                </a:lnTo>
                <a:lnTo>
                  <a:pt x="108273" y="219710"/>
                </a:lnTo>
                <a:lnTo>
                  <a:pt x="105757" y="222239"/>
                </a:lnTo>
                <a:close/>
              </a:path>
              <a:path w="1277620" h="831850">
                <a:moveTo>
                  <a:pt x="1214689" y="281940"/>
                </a:moveTo>
                <a:lnTo>
                  <a:pt x="1193571" y="250190"/>
                </a:lnTo>
                <a:lnTo>
                  <a:pt x="1194371" y="250190"/>
                </a:lnTo>
                <a:lnTo>
                  <a:pt x="1170138" y="220876"/>
                </a:lnTo>
                <a:lnTo>
                  <a:pt x="1169569" y="220308"/>
                </a:lnTo>
                <a:lnTo>
                  <a:pt x="1169174" y="219710"/>
                </a:lnTo>
                <a:lnTo>
                  <a:pt x="1201407" y="219710"/>
                </a:lnTo>
                <a:lnTo>
                  <a:pt x="1214005" y="234950"/>
                </a:lnTo>
                <a:lnTo>
                  <a:pt x="1214805" y="236220"/>
                </a:lnTo>
                <a:lnTo>
                  <a:pt x="1235913" y="267970"/>
                </a:lnTo>
                <a:lnTo>
                  <a:pt x="1236980" y="270510"/>
                </a:lnTo>
                <a:lnTo>
                  <a:pt x="1240821" y="279400"/>
                </a:lnTo>
                <a:lnTo>
                  <a:pt x="1213612" y="279400"/>
                </a:lnTo>
                <a:lnTo>
                  <a:pt x="1214689" y="281940"/>
                </a:lnTo>
                <a:close/>
              </a:path>
              <a:path w="1277620" h="831850">
                <a:moveTo>
                  <a:pt x="62357" y="281940"/>
                </a:moveTo>
                <a:lnTo>
                  <a:pt x="63411" y="279400"/>
                </a:lnTo>
                <a:lnTo>
                  <a:pt x="64045" y="279400"/>
                </a:lnTo>
                <a:lnTo>
                  <a:pt x="62357" y="281940"/>
                </a:lnTo>
                <a:close/>
              </a:path>
              <a:path w="1277620" h="831850">
                <a:moveTo>
                  <a:pt x="1241879" y="346056"/>
                </a:moveTo>
                <a:lnTo>
                  <a:pt x="1213612" y="279400"/>
                </a:lnTo>
                <a:lnTo>
                  <a:pt x="1240821" y="279400"/>
                </a:lnTo>
                <a:lnTo>
                  <a:pt x="1266063" y="337820"/>
                </a:lnTo>
                <a:lnTo>
                  <a:pt x="1266609" y="340360"/>
                </a:lnTo>
                <a:lnTo>
                  <a:pt x="1266952" y="341630"/>
                </a:lnTo>
                <a:lnTo>
                  <a:pt x="1267482" y="345440"/>
                </a:lnTo>
                <a:lnTo>
                  <a:pt x="1241793" y="345440"/>
                </a:lnTo>
                <a:lnTo>
                  <a:pt x="1241879" y="346056"/>
                </a:lnTo>
                <a:close/>
              </a:path>
              <a:path w="1277620" h="831850">
                <a:moveTo>
                  <a:pt x="34340" y="347980"/>
                </a:moveTo>
                <a:lnTo>
                  <a:pt x="35229" y="345440"/>
                </a:lnTo>
                <a:lnTo>
                  <a:pt x="35143" y="346056"/>
                </a:lnTo>
                <a:lnTo>
                  <a:pt x="34340" y="347980"/>
                </a:lnTo>
                <a:close/>
              </a:path>
              <a:path w="1277620" h="831850">
                <a:moveTo>
                  <a:pt x="35156" y="346056"/>
                </a:moveTo>
                <a:lnTo>
                  <a:pt x="35229" y="345440"/>
                </a:lnTo>
                <a:lnTo>
                  <a:pt x="35417" y="345440"/>
                </a:lnTo>
                <a:lnTo>
                  <a:pt x="35156" y="346056"/>
                </a:lnTo>
                <a:close/>
              </a:path>
              <a:path w="1277620" h="831850">
                <a:moveTo>
                  <a:pt x="1242695" y="347980"/>
                </a:moveTo>
                <a:lnTo>
                  <a:pt x="1241879" y="346056"/>
                </a:lnTo>
                <a:lnTo>
                  <a:pt x="1241793" y="345440"/>
                </a:lnTo>
                <a:lnTo>
                  <a:pt x="1242695" y="347980"/>
                </a:lnTo>
                <a:close/>
              </a:path>
              <a:path w="1277620" h="831850">
                <a:moveTo>
                  <a:pt x="1267836" y="347980"/>
                </a:moveTo>
                <a:lnTo>
                  <a:pt x="1242695" y="347980"/>
                </a:lnTo>
                <a:lnTo>
                  <a:pt x="1241793" y="345440"/>
                </a:lnTo>
                <a:lnTo>
                  <a:pt x="1267482" y="345440"/>
                </a:lnTo>
                <a:lnTo>
                  <a:pt x="1267836" y="347980"/>
                </a:lnTo>
                <a:close/>
              </a:path>
              <a:path w="1277620" h="831850">
                <a:moveTo>
                  <a:pt x="34875" y="347980"/>
                </a:moveTo>
                <a:lnTo>
                  <a:pt x="34340" y="347980"/>
                </a:lnTo>
                <a:lnTo>
                  <a:pt x="35156" y="346056"/>
                </a:lnTo>
                <a:lnTo>
                  <a:pt x="34875" y="347980"/>
                </a:lnTo>
                <a:close/>
              </a:path>
              <a:path w="1277620" h="831850">
                <a:moveTo>
                  <a:pt x="1251700" y="416559"/>
                </a:moveTo>
                <a:lnTo>
                  <a:pt x="1241879" y="346056"/>
                </a:lnTo>
                <a:lnTo>
                  <a:pt x="1242695" y="347980"/>
                </a:lnTo>
                <a:lnTo>
                  <a:pt x="1267836" y="347980"/>
                </a:lnTo>
                <a:lnTo>
                  <a:pt x="1277035" y="414020"/>
                </a:lnTo>
                <a:lnTo>
                  <a:pt x="1277080" y="415290"/>
                </a:lnTo>
                <a:lnTo>
                  <a:pt x="1251788" y="415290"/>
                </a:lnTo>
                <a:lnTo>
                  <a:pt x="1251700" y="416559"/>
                </a:lnTo>
                <a:close/>
              </a:path>
              <a:path w="1277620" h="831850">
                <a:moveTo>
                  <a:pt x="25146" y="417830"/>
                </a:moveTo>
                <a:lnTo>
                  <a:pt x="25146" y="414020"/>
                </a:lnTo>
                <a:lnTo>
                  <a:pt x="25322" y="415290"/>
                </a:lnTo>
                <a:lnTo>
                  <a:pt x="25322" y="416559"/>
                </a:lnTo>
                <a:lnTo>
                  <a:pt x="25146" y="417830"/>
                </a:lnTo>
                <a:close/>
              </a:path>
              <a:path w="1277620" h="831850">
                <a:moveTo>
                  <a:pt x="25411" y="415925"/>
                </a:moveTo>
                <a:lnTo>
                  <a:pt x="25146" y="414020"/>
                </a:lnTo>
                <a:lnTo>
                  <a:pt x="25676" y="414020"/>
                </a:lnTo>
                <a:lnTo>
                  <a:pt x="25499" y="415290"/>
                </a:lnTo>
                <a:lnTo>
                  <a:pt x="25411" y="415925"/>
                </a:lnTo>
                <a:close/>
              </a:path>
              <a:path w="1277620" h="831850">
                <a:moveTo>
                  <a:pt x="1277036" y="417830"/>
                </a:moveTo>
                <a:lnTo>
                  <a:pt x="1251877" y="417830"/>
                </a:lnTo>
                <a:lnTo>
                  <a:pt x="1251788" y="415290"/>
                </a:lnTo>
                <a:lnTo>
                  <a:pt x="1277080" y="415290"/>
                </a:lnTo>
                <a:lnTo>
                  <a:pt x="1277036" y="417830"/>
                </a:lnTo>
                <a:close/>
              </a:path>
              <a:path w="1277620" h="831850">
                <a:moveTo>
                  <a:pt x="25676" y="417830"/>
                </a:moveTo>
                <a:lnTo>
                  <a:pt x="25146" y="417830"/>
                </a:lnTo>
                <a:lnTo>
                  <a:pt x="25322" y="416559"/>
                </a:lnTo>
                <a:lnTo>
                  <a:pt x="25411" y="415925"/>
                </a:lnTo>
                <a:lnTo>
                  <a:pt x="25676" y="417830"/>
                </a:lnTo>
                <a:close/>
              </a:path>
              <a:path w="1277620" h="831850">
                <a:moveTo>
                  <a:pt x="1251877" y="417830"/>
                </a:moveTo>
                <a:lnTo>
                  <a:pt x="1251700" y="416559"/>
                </a:lnTo>
                <a:lnTo>
                  <a:pt x="1251744" y="415925"/>
                </a:lnTo>
                <a:lnTo>
                  <a:pt x="1251832" y="416559"/>
                </a:lnTo>
                <a:lnTo>
                  <a:pt x="1251877" y="417830"/>
                </a:lnTo>
                <a:close/>
              </a:path>
              <a:path w="1277620" h="831850">
                <a:moveTo>
                  <a:pt x="1274660" y="452120"/>
                </a:moveTo>
                <a:lnTo>
                  <a:pt x="1249235" y="452120"/>
                </a:lnTo>
                <a:lnTo>
                  <a:pt x="1249680" y="449580"/>
                </a:lnTo>
                <a:lnTo>
                  <a:pt x="1249411" y="449580"/>
                </a:lnTo>
                <a:lnTo>
                  <a:pt x="1251612" y="417830"/>
                </a:lnTo>
                <a:lnTo>
                  <a:pt x="1251700" y="416559"/>
                </a:lnTo>
                <a:lnTo>
                  <a:pt x="1251877" y="417830"/>
                </a:lnTo>
                <a:lnTo>
                  <a:pt x="1277036" y="417830"/>
                </a:lnTo>
                <a:lnTo>
                  <a:pt x="1274836" y="449580"/>
                </a:lnTo>
                <a:lnTo>
                  <a:pt x="1249680" y="449580"/>
                </a:lnTo>
                <a:lnTo>
                  <a:pt x="1249324" y="450832"/>
                </a:lnTo>
                <a:lnTo>
                  <a:pt x="1274749" y="450832"/>
                </a:lnTo>
                <a:lnTo>
                  <a:pt x="1274660" y="452120"/>
                </a:lnTo>
                <a:close/>
              </a:path>
              <a:path w="1277620" h="831850">
                <a:moveTo>
                  <a:pt x="1249235" y="452120"/>
                </a:moveTo>
                <a:lnTo>
                  <a:pt x="1249324" y="450832"/>
                </a:lnTo>
                <a:lnTo>
                  <a:pt x="1249680" y="449580"/>
                </a:lnTo>
                <a:lnTo>
                  <a:pt x="1249235" y="452120"/>
                </a:lnTo>
                <a:close/>
              </a:path>
              <a:path w="1277620" h="831850">
                <a:moveTo>
                  <a:pt x="1230088" y="518651"/>
                </a:moveTo>
                <a:lnTo>
                  <a:pt x="1249324" y="450832"/>
                </a:lnTo>
                <a:lnTo>
                  <a:pt x="1249235" y="452120"/>
                </a:lnTo>
                <a:lnTo>
                  <a:pt x="1274660" y="452120"/>
                </a:lnTo>
                <a:lnTo>
                  <a:pt x="1274572" y="453390"/>
                </a:lnTo>
                <a:lnTo>
                  <a:pt x="1274127" y="455930"/>
                </a:lnTo>
                <a:lnTo>
                  <a:pt x="1256848" y="516890"/>
                </a:lnTo>
                <a:lnTo>
                  <a:pt x="1231099" y="516890"/>
                </a:lnTo>
                <a:lnTo>
                  <a:pt x="1230088" y="518651"/>
                </a:lnTo>
                <a:close/>
              </a:path>
              <a:path w="1277620" h="831850">
                <a:moveTo>
                  <a:pt x="35229" y="486409"/>
                </a:moveTo>
                <a:lnTo>
                  <a:pt x="34340" y="483870"/>
                </a:lnTo>
                <a:lnTo>
                  <a:pt x="35130" y="485699"/>
                </a:lnTo>
                <a:lnTo>
                  <a:pt x="35229" y="486409"/>
                </a:lnTo>
                <a:close/>
              </a:path>
              <a:path w="1277620" h="831850">
                <a:moveTo>
                  <a:pt x="35130" y="485699"/>
                </a:moveTo>
                <a:lnTo>
                  <a:pt x="34340" y="483870"/>
                </a:lnTo>
                <a:lnTo>
                  <a:pt x="34875" y="483870"/>
                </a:lnTo>
                <a:lnTo>
                  <a:pt x="35130" y="485699"/>
                </a:lnTo>
                <a:close/>
              </a:path>
              <a:path w="1277620" h="831850">
                <a:moveTo>
                  <a:pt x="35437" y="486409"/>
                </a:moveTo>
                <a:lnTo>
                  <a:pt x="35229" y="486409"/>
                </a:lnTo>
                <a:lnTo>
                  <a:pt x="35130" y="485699"/>
                </a:lnTo>
                <a:lnTo>
                  <a:pt x="35437" y="486409"/>
                </a:lnTo>
                <a:close/>
              </a:path>
              <a:path w="1277620" h="831850">
                <a:moveTo>
                  <a:pt x="1229868" y="519430"/>
                </a:moveTo>
                <a:lnTo>
                  <a:pt x="1230088" y="518651"/>
                </a:lnTo>
                <a:lnTo>
                  <a:pt x="1231099" y="516890"/>
                </a:lnTo>
                <a:lnTo>
                  <a:pt x="1229868" y="519430"/>
                </a:lnTo>
                <a:close/>
              </a:path>
              <a:path w="1277620" h="831850">
                <a:moveTo>
                  <a:pt x="1256128" y="519430"/>
                </a:moveTo>
                <a:lnTo>
                  <a:pt x="1229868" y="519430"/>
                </a:lnTo>
                <a:lnTo>
                  <a:pt x="1231099" y="516890"/>
                </a:lnTo>
                <a:lnTo>
                  <a:pt x="1256848" y="516890"/>
                </a:lnTo>
                <a:lnTo>
                  <a:pt x="1256128" y="519430"/>
                </a:lnTo>
                <a:close/>
              </a:path>
              <a:path w="1277620" h="831850">
                <a:moveTo>
                  <a:pt x="1222477" y="582930"/>
                </a:moveTo>
                <a:lnTo>
                  <a:pt x="1193190" y="582930"/>
                </a:lnTo>
                <a:lnTo>
                  <a:pt x="1230088" y="518651"/>
                </a:lnTo>
                <a:lnTo>
                  <a:pt x="1229868" y="519430"/>
                </a:lnTo>
                <a:lnTo>
                  <a:pt x="1256128" y="519430"/>
                </a:lnTo>
                <a:lnTo>
                  <a:pt x="1254328" y="525780"/>
                </a:lnTo>
                <a:lnTo>
                  <a:pt x="1253807" y="528320"/>
                </a:lnTo>
                <a:lnTo>
                  <a:pt x="1253096" y="529590"/>
                </a:lnTo>
                <a:lnTo>
                  <a:pt x="1222477" y="582930"/>
                </a:lnTo>
                <a:close/>
              </a:path>
              <a:path w="1277620" h="831850">
                <a:moveTo>
                  <a:pt x="63411" y="551180"/>
                </a:moveTo>
                <a:lnTo>
                  <a:pt x="62357" y="549910"/>
                </a:lnTo>
                <a:lnTo>
                  <a:pt x="62862" y="549910"/>
                </a:lnTo>
                <a:lnTo>
                  <a:pt x="63411" y="551180"/>
                </a:lnTo>
                <a:close/>
              </a:path>
              <a:path w="1277620" h="831850">
                <a:moveTo>
                  <a:pt x="83701" y="581660"/>
                </a:moveTo>
                <a:lnTo>
                  <a:pt x="83464" y="581660"/>
                </a:lnTo>
                <a:lnTo>
                  <a:pt x="82767" y="580570"/>
                </a:lnTo>
                <a:lnTo>
                  <a:pt x="83701" y="581660"/>
                </a:lnTo>
                <a:close/>
              </a:path>
              <a:path w="1277620" h="831850">
                <a:moveTo>
                  <a:pt x="1176600" y="640080"/>
                </a:moveTo>
                <a:lnTo>
                  <a:pt x="1140955" y="640080"/>
                </a:lnTo>
                <a:lnTo>
                  <a:pt x="1170012" y="610870"/>
                </a:lnTo>
                <a:lnTo>
                  <a:pt x="1169174" y="610870"/>
                </a:lnTo>
                <a:lnTo>
                  <a:pt x="1194222" y="580570"/>
                </a:lnTo>
                <a:lnTo>
                  <a:pt x="1193780" y="581660"/>
                </a:lnTo>
                <a:lnTo>
                  <a:pt x="1193190" y="582930"/>
                </a:lnTo>
                <a:lnTo>
                  <a:pt x="1222477" y="582930"/>
                </a:lnTo>
                <a:lnTo>
                  <a:pt x="1215186" y="595630"/>
                </a:lnTo>
                <a:lnTo>
                  <a:pt x="1214005" y="596900"/>
                </a:lnTo>
                <a:lnTo>
                  <a:pt x="1188808" y="627380"/>
                </a:lnTo>
                <a:lnTo>
                  <a:pt x="1187970" y="628650"/>
                </a:lnTo>
                <a:lnTo>
                  <a:pt x="1176600" y="640080"/>
                </a:lnTo>
                <a:close/>
              </a:path>
              <a:path w="1277620" h="831850">
                <a:moveTo>
                  <a:pt x="136774" y="640080"/>
                </a:moveTo>
                <a:lnTo>
                  <a:pt x="136067" y="640080"/>
                </a:lnTo>
                <a:lnTo>
                  <a:pt x="135216" y="638810"/>
                </a:lnTo>
                <a:lnTo>
                  <a:pt x="136774" y="640080"/>
                </a:lnTo>
                <a:close/>
              </a:path>
              <a:path w="1277620" h="831850">
                <a:moveTo>
                  <a:pt x="1117307" y="690880"/>
                </a:moveTo>
                <a:lnTo>
                  <a:pt x="1073810" y="690880"/>
                </a:lnTo>
                <a:lnTo>
                  <a:pt x="1109929" y="665480"/>
                </a:lnTo>
                <a:lnTo>
                  <a:pt x="1109091" y="665480"/>
                </a:lnTo>
                <a:lnTo>
                  <a:pt x="1141793" y="638810"/>
                </a:lnTo>
                <a:lnTo>
                  <a:pt x="1140955" y="640080"/>
                </a:lnTo>
                <a:lnTo>
                  <a:pt x="1176600" y="640080"/>
                </a:lnTo>
                <a:lnTo>
                  <a:pt x="1158913" y="657860"/>
                </a:lnTo>
                <a:lnTo>
                  <a:pt x="1158074" y="657860"/>
                </a:lnTo>
                <a:lnTo>
                  <a:pt x="1125372" y="685800"/>
                </a:lnTo>
                <a:lnTo>
                  <a:pt x="1124534" y="685800"/>
                </a:lnTo>
                <a:lnTo>
                  <a:pt x="1117307" y="690880"/>
                </a:lnTo>
                <a:close/>
              </a:path>
              <a:path w="1277620" h="831850">
                <a:moveTo>
                  <a:pt x="204443" y="690880"/>
                </a:moveTo>
                <a:lnTo>
                  <a:pt x="203200" y="690880"/>
                </a:lnTo>
                <a:lnTo>
                  <a:pt x="202374" y="689610"/>
                </a:lnTo>
                <a:lnTo>
                  <a:pt x="204443" y="690880"/>
                </a:lnTo>
                <a:close/>
              </a:path>
              <a:path w="1277620" h="831850">
                <a:moveTo>
                  <a:pt x="1085392" y="713740"/>
                </a:moveTo>
                <a:lnTo>
                  <a:pt x="1035316" y="713740"/>
                </a:lnTo>
                <a:lnTo>
                  <a:pt x="1074635" y="689610"/>
                </a:lnTo>
                <a:lnTo>
                  <a:pt x="1073810" y="690880"/>
                </a:lnTo>
                <a:lnTo>
                  <a:pt x="1117307" y="690880"/>
                </a:lnTo>
                <a:lnTo>
                  <a:pt x="1088402" y="711200"/>
                </a:lnTo>
                <a:lnTo>
                  <a:pt x="1087577" y="712470"/>
                </a:lnTo>
                <a:lnTo>
                  <a:pt x="1085392" y="713740"/>
                </a:lnTo>
                <a:close/>
              </a:path>
              <a:path w="1277620" h="831850">
                <a:moveTo>
                  <a:pt x="243382" y="713740"/>
                </a:moveTo>
                <a:lnTo>
                  <a:pt x="241693" y="713740"/>
                </a:lnTo>
                <a:lnTo>
                  <a:pt x="240893" y="712470"/>
                </a:lnTo>
                <a:lnTo>
                  <a:pt x="243382" y="713740"/>
                </a:lnTo>
                <a:close/>
              </a:path>
              <a:path w="1277620" h="831850">
                <a:moveTo>
                  <a:pt x="1012619" y="753110"/>
                </a:moveTo>
                <a:lnTo>
                  <a:pt x="949540" y="753110"/>
                </a:lnTo>
                <a:lnTo>
                  <a:pt x="994600" y="734060"/>
                </a:lnTo>
                <a:lnTo>
                  <a:pt x="993813" y="734060"/>
                </a:lnTo>
                <a:lnTo>
                  <a:pt x="1036116" y="712470"/>
                </a:lnTo>
                <a:lnTo>
                  <a:pt x="1035316" y="713740"/>
                </a:lnTo>
                <a:lnTo>
                  <a:pt x="1085392" y="713740"/>
                </a:lnTo>
                <a:lnTo>
                  <a:pt x="1048258" y="735330"/>
                </a:lnTo>
                <a:lnTo>
                  <a:pt x="1047457" y="735330"/>
                </a:lnTo>
                <a:lnTo>
                  <a:pt x="1012619" y="753110"/>
                </a:lnTo>
                <a:close/>
              </a:path>
              <a:path w="1277620" h="831850">
                <a:moveTo>
                  <a:pt x="330343" y="753110"/>
                </a:moveTo>
                <a:lnTo>
                  <a:pt x="327456" y="753110"/>
                </a:lnTo>
                <a:lnTo>
                  <a:pt x="326682" y="751840"/>
                </a:lnTo>
                <a:lnTo>
                  <a:pt x="330343" y="753110"/>
                </a:lnTo>
                <a:close/>
              </a:path>
              <a:path w="1277620" h="831850">
                <a:moveTo>
                  <a:pt x="800379" y="792857"/>
                </a:moveTo>
                <a:lnTo>
                  <a:pt x="854316" y="782319"/>
                </a:lnTo>
                <a:lnTo>
                  <a:pt x="853567" y="782319"/>
                </a:lnTo>
                <a:lnTo>
                  <a:pt x="903478" y="768350"/>
                </a:lnTo>
                <a:lnTo>
                  <a:pt x="902716" y="768350"/>
                </a:lnTo>
                <a:lnTo>
                  <a:pt x="950315" y="751840"/>
                </a:lnTo>
                <a:lnTo>
                  <a:pt x="949540" y="753110"/>
                </a:lnTo>
                <a:lnTo>
                  <a:pt x="1012619" y="753110"/>
                </a:lnTo>
                <a:lnTo>
                  <a:pt x="1005154" y="756920"/>
                </a:lnTo>
                <a:lnTo>
                  <a:pt x="1004354" y="756920"/>
                </a:lnTo>
                <a:lnTo>
                  <a:pt x="959294" y="775969"/>
                </a:lnTo>
                <a:lnTo>
                  <a:pt x="958519" y="775969"/>
                </a:lnTo>
                <a:lnTo>
                  <a:pt x="910920" y="792480"/>
                </a:lnTo>
                <a:lnTo>
                  <a:pt x="803046" y="792480"/>
                </a:lnTo>
                <a:lnTo>
                  <a:pt x="800379" y="792857"/>
                </a:lnTo>
                <a:close/>
              </a:path>
              <a:path w="1277620" h="831850">
                <a:moveTo>
                  <a:pt x="638514" y="806441"/>
                </a:moveTo>
                <a:lnTo>
                  <a:pt x="416720" y="806441"/>
                </a:lnTo>
                <a:lnTo>
                  <a:pt x="366839" y="792480"/>
                </a:lnTo>
                <a:lnTo>
                  <a:pt x="473951" y="792480"/>
                </a:lnTo>
                <a:lnTo>
                  <a:pt x="527837" y="800100"/>
                </a:lnTo>
                <a:lnTo>
                  <a:pt x="527100" y="800100"/>
                </a:lnTo>
                <a:lnTo>
                  <a:pt x="581907" y="805113"/>
                </a:lnTo>
                <a:lnTo>
                  <a:pt x="578902" y="805113"/>
                </a:lnTo>
                <a:lnTo>
                  <a:pt x="638514" y="806441"/>
                </a:lnTo>
                <a:close/>
              </a:path>
              <a:path w="1277620" h="831850">
                <a:moveTo>
                  <a:pt x="860277" y="806441"/>
                </a:moveTo>
                <a:lnTo>
                  <a:pt x="638514" y="806441"/>
                </a:lnTo>
                <a:lnTo>
                  <a:pt x="698106" y="805113"/>
                </a:lnTo>
                <a:lnTo>
                  <a:pt x="695279" y="805113"/>
                </a:lnTo>
                <a:lnTo>
                  <a:pt x="749909" y="800100"/>
                </a:lnTo>
                <a:lnTo>
                  <a:pt x="749642" y="800100"/>
                </a:lnTo>
                <a:lnTo>
                  <a:pt x="803046" y="792480"/>
                </a:lnTo>
                <a:lnTo>
                  <a:pt x="910158" y="792480"/>
                </a:lnTo>
                <a:lnTo>
                  <a:pt x="860277" y="806441"/>
                </a:lnTo>
                <a:close/>
              </a:path>
              <a:path w="1277620" h="831850">
                <a:moveTo>
                  <a:pt x="807491" y="817880"/>
                </a:moveTo>
                <a:lnTo>
                  <a:pt x="469519" y="817880"/>
                </a:lnTo>
                <a:lnTo>
                  <a:pt x="417461" y="806441"/>
                </a:lnTo>
                <a:lnTo>
                  <a:pt x="859536" y="806441"/>
                </a:lnTo>
                <a:lnTo>
                  <a:pt x="807491" y="817880"/>
                </a:lnTo>
                <a:close/>
              </a:path>
              <a:path w="1277620" h="831850">
                <a:moveTo>
                  <a:pt x="752856" y="825500"/>
                </a:moveTo>
                <a:lnTo>
                  <a:pt x="524141" y="825500"/>
                </a:lnTo>
                <a:lnTo>
                  <a:pt x="470255" y="817880"/>
                </a:lnTo>
                <a:lnTo>
                  <a:pt x="806742" y="817880"/>
                </a:lnTo>
                <a:lnTo>
                  <a:pt x="752856" y="825500"/>
                </a:lnTo>
                <a:close/>
              </a:path>
              <a:path w="1277620" h="831850">
                <a:moveTo>
                  <a:pt x="696582" y="830580"/>
                </a:moveTo>
                <a:lnTo>
                  <a:pt x="580428" y="830580"/>
                </a:lnTo>
                <a:lnTo>
                  <a:pt x="524891" y="825500"/>
                </a:lnTo>
                <a:lnTo>
                  <a:pt x="752119" y="825500"/>
                </a:lnTo>
                <a:lnTo>
                  <a:pt x="696582" y="830580"/>
                </a:lnTo>
                <a:close/>
              </a:path>
              <a:path w="1277620" h="831850">
                <a:moveTo>
                  <a:pt x="638873" y="831850"/>
                </a:moveTo>
                <a:lnTo>
                  <a:pt x="638136" y="831850"/>
                </a:lnTo>
                <a:lnTo>
                  <a:pt x="581164" y="830580"/>
                </a:lnTo>
                <a:lnTo>
                  <a:pt x="695845" y="830580"/>
                </a:lnTo>
                <a:lnTo>
                  <a:pt x="638873" y="831850"/>
                </a:lnTo>
                <a:close/>
              </a:path>
            </a:pathLst>
          </a:custGeom>
          <a:solidFill>
            <a:srgbClr val="8062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31316" y="165227"/>
            <a:ext cx="647700" cy="56769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98425" marR="5080" indent="-85725">
              <a:lnSpc>
                <a:spcPts val="2110"/>
              </a:lnSpc>
              <a:spcBef>
                <a:spcPts val="210"/>
              </a:spcBef>
            </a:pPr>
            <a:r>
              <a:rPr sz="1800" spc="-10" dirty="0">
                <a:latin typeface="Arial MT"/>
                <a:cs typeface="Arial MT"/>
              </a:rPr>
              <a:t>Coder </a:t>
            </a:r>
            <a:r>
              <a:rPr sz="1800" spc="-25" dirty="0">
                <a:latin typeface="Arial MT"/>
                <a:cs typeface="Arial MT"/>
              </a:rPr>
              <a:t>356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40779" y="0"/>
            <a:ext cx="11786870" cy="6232525"/>
            <a:chOff x="240779" y="0"/>
            <a:chExt cx="11786870" cy="623252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66376" y="0"/>
              <a:ext cx="2161031" cy="95097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40779" y="1030097"/>
              <a:ext cx="5819775" cy="5202555"/>
            </a:xfrm>
            <a:custGeom>
              <a:avLst/>
              <a:gdLst/>
              <a:ahLst/>
              <a:cxnLst/>
              <a:rect l="l" t="t" r="r" b="b"/>
              <a:pathLst>
                <a:path w="5819775" h="5202555">
                  <a:moveTo>
                    <a:pt x="5805487" y="5202428"/>
                  </a:moveTo>
                  <a:lnTo>
                    <a:pt x="14287" y="5202428"/>
                  </a:lnTo>
                  <a:lnTo>
                    <a:pt x="11493" y="5202148"/>
                  </a:lnTo>
                  <a:lnTo>
                    <a:pt x="0" y="5188140"/>
                  </a:lnTo>
                  <a:lnTo>
                    <a:pt x="0" y="14287"/>
                  </a:lnTo>
                  <a:lnTo>
                    <a:pt x="14287" y="0"/>
                  </a:lnTo>
                  <a:lnTo>
                    <a:pt x="5805487" y="0"/>
                  </a:lnTo>
                  <a:lnTo>
                    <a:pt x="5819775" y="14287"/>
                  </a:lnTo>
                  <a:lnTo>
                    <a:pt x="28575" y="14287"/>
                  </a:lnTo>
                  <a:lnTo>
                    <a:pt x="14287" y="28574"/>
                  </a:lnTo>
                  <a:lnTo>
                    <a:pt x="28575" y="28574"/>
                  </a:lnTo>
                  <a:lnTo>
                    <a:pt x="28575" y="5173853"/>
                  </a:lnTo>
                  <a:lnTo>
                    <a:pt x="14287" y="5173853"/>
                  </a:lnTo>
                  <a:lnTo>
                    <a:pt x="28575" y="5188140"/>
                  </a:lnTo>
                  <a:lnTo>
                    <a:pt x="5819775" y="5188140"/>
                  </a:lnTo>
                  <a:lnTo>
                    <a:pt x="5819495" y="5190921"/>
                  </a:lnTo>
                  <a:lnTo>
                    <a:pt x="5808268" y="5202148"/>
                  </a:lnTo>
                  <a:lnTo>
                    <a:pt x="5805487" y="5202428"/>
                  </a:lnTo>
                  <a:close/>
                </a:path>
                <a:path w="5819775" h="5202555">
                  <a:moveTo>
                    <a:pt x="28575" y="28574"/>
                  </a:moveTo>
                  <a:lnTo>
                    <a:pt x="14287" y="28574"/>
                  </a:lnTo>
                  <a:lnTo>
                    <a:pt x="28575" y="14287"/>
                  </a:lnTo>
                  <a:lnTo>
                    <a:pt x="28575" y="28574"/>
                  </a:lnTo>
                  <a:close/>
                </a:path>
                <a:path w="5819775" h="5202555">
                  <a:moveTo>
                    <a:pt x="5791200" y="28574"/>
                  </a:moveTo>
                  <a:lnTo>
                    <a:pt x="28575" y="28574"/>
                  </a:lnTo>
                  <a:lnTo>
                    <a:pt x="28575" y="14287"/>
                  </a:lnTo>
                  <a:lnTo>
                    <a:pt x="5791200" y="14287"/>
                  </a:lnTo>
                  <a:lnTo>
                    <a:pt x="5791200" y="28574"/>
                  </a:lnTo>
                  <a:close/>
                </a:path>
                <a:path w="5819775" h="5202555">
                  <a:moveTo>
                    <a:pt x="5791200" y="5188140"/>
                  </a:moveTo>
                  <a:lnTo>
                    <a:pt x="5791200" y="14287"/>
                  </a:lnTo>
                  <a:lnTo>
                    <a:pt x="5805487" y="28574"/>
                  </a:lnTo>
                  <a:lnTo>
                    <a:pt x="5819775" y="28574"/>
                  </a:lnTo>
                  <a:lnTo>
                    <a:pt x="5819775" y="5173853"/>
                  </a:lnTo>
                  <a:lnTo>
                    <a:pt x="5805487" y="5173853"/>
                  </a:lnTo>
                  <a:lnTo>
                    <a:pt x="5791200" y="5188140"/>
                  </a:lnTo>
                  <a:close/>
                </a:path>
                <a:path w="5819775" h="5202555">
                  <a:moveTo>
                    <a:pt x="5819775" y="28574"/>
                  </a:moveTo>
                  <a:lnTo>
                    <a:pt x="5805487" y="28574"/>
                  </a:lnTo>
                  <a:lnTo>
                    <a:pt x="5791200" y="14287"/>
                  </a:lnTo>
                  <a:lnTo>
                    <a:pt x="5819775" y="14287"/>
                  </a:lnTo>
                  <a:lnTo>
                    <a:pt x="5819775" y="28574"/>
                  </a:lnTo>
                  <a:close/>
                </a:path>
                <a:path w="5819775" h="5202555">
                  <a:moveTo>
                    <a:pt x="28575" y="5188140"/>
                  </a:moveTo>
                  <a:lnTo>
                    <a:pt x="14287" y="5173853"/>
                  </a:lnTo>
                  <a:lnTo>
                    <a:pt x="28575" y="5173853"/>
                  </a:lnTo>
                  <a:lnTo>
                    <a:pt x="28575" y="5188140"/>
                  </a:lnTo>
                  <a:close/>
                </a:path>
                <a:path w="5819775" h="5202555">
                  <a:moveTo>
                    <a:pt x="5791200" y="5188140"/>
                  </a:moveTo>
                  <a:lnTo>
                    <a:pt x="28575" y="5188140"/>
                  </a:lnTo>
                  <a:lnTo>
                    <a:pt x="28575" y="5173853"/>
                  </a:lnTo>
                  <a:lnTo>
                    <a:pt x="5791200" y="5173853"/>
                  </a:lnTo>
                  <a:lnTo>
                    <a:pt x="5791200" y="5188140"/>
                  </a:lnTo>
                  <a:close/>
                </a:path>
                <a:path w="5819775" h="5202555">
                  <a:moveTo>
                    <a:pt x="5819775" y="5188140"/>
                  </a:moveTo>
                  <a:lnTo>
                    <a:pt x="5791200" y="5188140"/>
                  </a:lnTo>
                  <a:lnTo>
                    <a:pt x="5805487" y="5173853"/>
                  </a:lnTo>
                  <a:lnTo>
                    <a:pt x="5819775" y="5173853"/>
                  </a:lnTo>
                  <a:lnTo>
                    <a:pt x="5819775" y="51881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33857" y="1049654"/>
            <a:ext cx="5083175" cy="57938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Potential Impact on Target Audience</a:t>
            </a:r>
          </a:p>
          <a:p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Patients &amp; Citizens</a:t>
            </a:r>
            <a:r>
              <a:rPr lang="en-US" sz="1600" dirty="0"/>
              <a:t>: Reduced misinformation, instant answers to minor health queries, improved preventive care &amp; vaccination awareness, better decision-making, and stronger trust in verified health information.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Doctors &amp; Clinics</a:t>
            </a:r>
            <a:r>
              <a:rPr lang="en-US" sz="1600" dirty="0"/>
              <a:t>: Wider reach through chatbot referrals, more patients via exclusive offers, reduced load of repetitive queries, improved doctor-patient relationship, and enhanced visibility in local communities.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Communities</a:t>
            </a:r>
            <a:r>
              <a:rPr lang="en-US" sz="1600" dirty="0"/>
              <a:t>: Higher health literacy, early outbreak detection for safer villages, stronger trust in healthcare systems, digital inclusion for rural populations, and healthier community environments.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Government &amp; Health Workers</a:t>
            </a:r>
            <a:r>
              <a:rPr lang="en-US" sz="1600" dirty="0"/>
              <a:t>: Easier rollout of health schemes, real-time outbreak tracking, better vaccination compliance, data-driven decision-making, and stronger citizen-government engagement.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600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131496" y="1011872"/>
            <a:ext cx="5819775" cy="5202555"/>
          </a:xfrm>
          <a:custGeom>
            <a:avLst/>
            <a:gdLst/>
            <a:ahLst/>
            <a:cxnLst/>
            <a:rect l="l" t="t" r="r" b="b"/>
            <a:pathLst>
              <a:path w="5819775" h="5202555">
                <a:moveTo>
                  <a:pt x="5805487" y="5202428"/>
                </a:moveTo>
                <a:lnTo>
                  <a:pt x="14287" y="5202428"/>
                </a:lnTo>
                <a:lnTo>
                  <a:pt x="11506" y="5202148"/>
                </a:lnTo>
                <a:lnTo>
                  <a:pt x="0" y="5188140"/>
                </a:lnTo>
                <a:lnTo>
                  <a:pt x="0" y="14287"/>
                </a:lnTo>
                <a:lnTo>
                  <a:pt x="14287" y="0"/>
                </a:lnTo>
                <a:lnTo>
                  <a:pt x="5805487" y="0"/>
                </a:lnTo>
                <a:lnTo>
                  <a:pt x="5819774" y="14287"/>
                </a:lnTo>
                <a:lnTo>
                  <a:pt x="28575" y="14287"/>
                </a:lnTo>
                <a:lnTo>
                  <a:pt x="14287" y="28574"/>
                </a:lnTo>
                <a:lnTo>
                  <a:pt x="28575" y="28574"/>
                </a:lnTo>
                <a:lnTo>
                  <a:pt x="28575" y="5173853"/>
                </a:lnTo>
                <a:lnTo>
                  <a:pt x="14287" y="5173853"/>
                </a:lnTo>
                <a:lnTo>
                  <a:pt x="28575" y="5188140"/>
                </a:lnTo>
                <a:lnTo>
                  <a:pt x="5819774" y="5188140"/>
                </a:lnTo>
                <a:lnTo>
                  <a:pt x="5819495" y="5190921"/>
                </a:lnTo>
                <a:lnTo>
                  <a:pt x="5808268" y="5202148"/>
                </a:lnTo>
                <a:lnTo>
                  <a:pt x="5805487" y="5202428"/>
                </a:lnTo>
                <a:close/>
              </a:path>
              <a:path w="5819775" h="5202555">
                <a:moveTo>
                  <a:pt x="28575" y="28574"/>
                </a:moveTo>
                <a:lnTo>
                  <a:pt x="14287" y="28574"/>
                </a:lnTo>
                <a:lnTo>
                  <a:pt x="28575" y="14287"/>
                </a:lnTo>
                <a:lnTo>
                  <a:pt x="28575" y="28574"/>
                </a:lnTo>
                <a:close/>
              </a:path>
              <a:path w="5819775" h="5202555">
                <a:moveTo>
                  <a:pt x="5791199" y="28574"/>
                </a:moveTo>
                <a:lnTo>
                  <a:pt x="28575" y="28574"/>
                </a:lnTo>
                <a:lnTo>
                  <a:pt x="28575" y="14287"/>
                </a:lnTo>
                <a:lnTo>
                  <a:pt x="5791199" y="14287"/>
                </a:lnTo>
                <a:lnTo>
                  <a:pt x="5791199" y="28574"/>
                </a:lnTo>
                <a:close/>
              </a:path>
              <a:path w="5819775" h="5202555">
                <a:moveTo>
                  <a:pt x="5791199" y="5188140"/>
                </a:moveTo>
                <a:lnTo>
                  <a:pt x="5791199" y="14287"/>
                </a:lnTo>
                <a:lnTo>
                  <a:pt x="5805487" y="28574"/>
                </a:lnTo>
                <a:lnTo>
                  <a:pt x="5819774" y="28574"/>
                </a:lnTo>
                <a:lnTo>
                  <a:pt x="5819774" y="5173853"/>
                </a:lnTo>
                <a:lnTo>
                  <a:pt x="5805487" y="5173853"/>
                </a:lnTo>
                <a:lnTo>
                  <a:pt x="5791199" y="5188140"/>
                </a:lnTo>
                <a:close/>
              </a:path>
              <a:path w="5819775" h="5202555">
                <a:moveTo>
                  <a:pt x="5819774" y="28574"/>
                </a:moveTo>
                <a:lnTo>
                  <a:pt x="5805487" y="28574"/>
                </a:lnTo>
                <a:lnTo>
                  <a:pt x="5791199" y="14287"/>
                </a:lnTo>
                <a:lnTo>
                  <a:pt x="5819774" y="14287"/>
                </a:lnTo>
                <a:lnTo>
                  <a:pt x="5819774" y="28574"/>
                </a:lnTo>
                <a:close/>
              </a:path>
              <a:path w="5819775" h="5202555">
                <a:moveTo>
                  <a:pt x="28575" y="5188140"/>
                </a:moveTo>
                <a:lnTo>
                  <a:pt x="14287" y="5173853"/>
                </a:lnTo>
                <a:lnTo>
                  <a:pt x="28575" y="5173853"/>
                </a:lnTo>
                <a:lnTo>
                  <a:pt x="28575" y="5188140"/>
                </a:lnTo>
                <a:close/>
              </a:path>
              <a:path w="5819775" h="5202555">
                <a:moveTo>
                  <a:pt x="5791199" y="5188140"/>
                </a:moveTo>
                <a:lnTo>
                  <a:pt x="28575" y="5188140"/>
                </a:lnTo>
                <a:lnTo>
                  <a:pt x="28575" y="5173853"/>
                </a:lnTo>
                <a:lnTo>
                  <a:pt x="5791199" y="5173853"/>
                </a:lnTo>
                <a:lnTo>
                  <a:pt x="5791199" y="5188140"/>
                </a:lnTo>
                <a:close/>
              </a:path>
              <a:path w="5819775" h="5202555">
                <a:moveTo>
                  <a:pt x="5819774" y="5188140"/>
                </a:moveTo>
                <a:lnTo>
                  <a:pt x="5791199" y="5188140"/>
                </a:lnTo>
                <a:lnTo>
                  <a:pt x="5805487" y="5173853"/>
                </a:lnTo>
                <a:lnTo>
                  <a:pt x="5819774" y="5173853"/>
                </a:lnTo>
                <a:lnTo>
                  <a:pt x="5819774" y="51881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225285" y="1031366"/>
            <a:ext cx="5561330" cy="52706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Benefits of the Solution</a:t>
            </a:r>
          </a:p>
          <a:p>
            <a:endParaRPr lang="en-US" sz="1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1. Social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600" dirty="0"/>
              <a:t>Reduces misinformation exposure with accurate health guidance.</a:t>
            </a:r>
          </a:p>
          <a:p>
            <a:r>
              <a:rPr lang="en-US" sz="1600" dirty="0"/>
              <a:t>Boosts preventive healthcare awareness and engagement.</a:t>
            </a:r>
          </a:p>
          <a:p>
            <a:r>
              <a:rPr lang="en-US" sz="1600" dirty="0"/>
              <a:t>Builds stronger trust in healthcare through consistent responses.</a:t>
            </a:r>
          </a:p>
          <a:p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2. Economic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600" dirty="0"/>
              <a:t>Saves time and cost of visiting clinics for minor queries.</a:t>
            </a:r>
          </a:p>
          <a:p>
            <a:r>
              <a:rPr lang="en-US" sz="1600" dirty="0"/>
              <a:t>Reduces unnecessary medical expenses with early self-care guidance.</a:t>
            </a:r>
          </a:p>
          <a:p>
            <a:r>
              <a:rPr lang="en-US" sz="1600" dirty="0"/>
              <a:t>Encourages timely check-ups via affordable offers from doctors.</a:t>
            </a:r>
          </a:p>
          <a:p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3. Health &amp; Community Impact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1600" dirty="0"/>
              <a:t>Increases vaccination compliance and preventive care adoption.</a:t>
            </a:r>
          </a:p>
          <a:p>
            <a:r>
              <a:rPr lang="en-US" sz="1600" dirty="0"/>
              <a:t>Strengthens community health literacy.</a:t>
            </a:r>
          </a:p>
          <a:p>
            <a:r>
              <a:rPr lang="en-US" sz="1600" dirty="0"/>
              <a:t>Enables early disease detection, reducing outbreak risks.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400" dirty="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@SIH</a:t>
            </a:r>
            <a:r>
              <a:rPr spc="-25" dirty="0"/>
              <a:t> </a:t>
            </a:r>
            <a:r>
              <a:rPr dirty="0"/>
              <a:t>Idea</a:t>
            </a:r>
            <a:r>
              <a:rPr spc="-40" dirty="0"/>
              <a:t> </a:t>
            </a:r>
            <a:r>
              <a:rPr spc="-10" dirty="0"/>
              <a:t>submission-</a:t>
            </a:r>
            <a:r>
              <a:rPr spc="-50" dirty="0"/>
              <a:t> </a:t>
            </a:r>
            <a:r>
              <a:rPr spc="-10" dirty="0"/>
              <a:t>Template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5110" rIns="0" bIns="0" rtlCol="0">
            <a:spAutoFit/>
          </a:bodyPr>
          <a:lstStyle/>
          <a:p>
            <a:pPr marL="990600">
              <a:lnSpc>
                <a:spcPct val="100000"/>
              </a:lnSpc>
              <a:spcBef>
                <a:spcPts val="100"/>
              </a:spcBef>
              <a:tabLst>
                <a:tab pos="3733165" algn="l"/>
              </a:tabLst>
            </a:pPr>
            <a:r>
              <a:rPr spc="-10" dirty="0"/>
              <a:t>RESEARCH</a:t>
            </a:r>
            <a:r>
              <a:rPr dirty="0"/>
              <a:t>	AND</a:t>
            </a:r>
            <a:r>
              <a:rPr spc="-114" dirty="0"/>
              <a:t> </a:t>
            </a:r>
            <a:r>
              <a:rPr spc="-10" dirty="0"/>
              <a:t>REFERENCES</a:t>
            </a:r>
          </a:p>
        </p:txBody>
      </p:sp>
      <p:sp>
        <p:nvSpPr>
          <p:cNvPr id="3" name="object 3"/>
          <p:cNvSpPr/>
          <p:nvPr/>
        </p:nvSpPr>
        <p:spPr>
          <a:xfrm>
            <a:off x="279095" y="115188"/>
            <a:ext cx="1277620" cy="831850"/>
          </a:xfrm>
          <a:custGeom>
            <a:avLst/>
            <a:gdLst/>
            <a:ahLst/>
            <a:cxnLst/>
            <a:rect l="l" t="t" r="r" b="b"/>
            <a:pathLst>
              <a:path w="1277620" h="831850">
                <a:moveTo>
                  <a:pt x="695858" y="1269"/>
                </a:moveTo>
                <a:lnTo>
                  <a:pt x="581177" y="1269"/>
                </a:lnTo>
                <a:lnTo>
                  <a:pt x="638149" y="0"/>
                </a:lnTo>
                <a:lnTo>
                  <a:pt x="638886" y="0"/>
                </a:lnTo>
                <a:lnTo>
                  <a:pt x="695858" y="1269"/>
                </a:lnTo>
                <a:close/>
              </a:path>
              <a:path w="1277620" h="831850">
                <a:moveTo>
                  <a:pt x="752132" y="6349"/>
                </a:moveTo>
                <a:lnTo>
                  <a:pt x="524903" y="6349"/>
                </a:lnTo>
                <a:lnTo>
                  <a:pt x="580440" y="1269"/>
                </a:lnTo>
                <a:lnTo>
                  <a:pt x="696594" y="1269"/>
                </a:lnTo>
                <a:lnTo>
                  <a:pt x="752132" y="6349"/>
                </a:lnTo>
                <a:close/>
              </a:path>
              <a:path w="1277620" h="831850">
                <a:moveTo>
                  <a:pt x="806754" y="13969"/>
                </a:moveTo>
                <a:lnTo>
                  <a:pt x="470268" y="13969"/>
                </a:lnTo>
                <a:lnTo>
                  <a:pt x="524154" y="6349"/>
                </a:lnTo>
                <a:lnTo>
                  <a:pt x="752868" y="6349"/>
                </a:lnTo>
                <a:lnTo>
                  <a:pt x="806754" y="13969"/>
                </a:lnTo>
                <a:close/>
              </a:path>
              <a:path w="1277620" h="831850">
                <a:moveTo>
                  <a:pt x="859510" y="25399"/>
                </a:moveTo>
                <a:lnTo>
                  <a:pt x="417512" y="25399"/>
                </a:lnTo>
                <a:lnTo>
                  <a:pt x="469531" y="13969"/>
                </a:lnTo>
                <a:lnTo>
                  <a:pt x="807504" y="13969"/>
                </a:lnTo>
                <a:lnTo>
                  <a:pt x="859510" y="25399"/>
                </a:lnTo>
                <a:close/>
              </a:path>
              <a:path w="1277620" h="831850">
                <a:moveTo>
                  <a:pt x="474692" y="39266"/>
                </a:moveTo>
                <a:lnTo>
                  <a:pt x="366152" y="39266"/>
                </a:lnTo>
                <a:lnTo>
                  <a:pt x="366852" y="38099"/>
                </a:lnTo>
                <a:lnTo>
                  <a:pt x="416763" y="25399"/>
                </a:lnTo>
                <a:lnTo>
                  <a:pt x="638886" y="25399"/>
                </a:lnTo>
                <a:lnTo>
                  <a:pt x="582887" y="26648"/>
                </a:lnTo>
                <a:lnTo>
                  <a:pt x="582707" y="26648"/>
                </a:lnTo>
                <a:lnTo>
                  <a:pt x="529211" y="31557"/>
                </a:lnTo>
                <a:lnTo>
                  <a:pt x="528725" y="31557"/>
                </a:lnTo>
                <a:lnTo>
                  <a:pt x="474692" y="39266"/>
                </a:lnTo>
                <a:close/>
              </a:path>
              <a:path w="1277620" h="831850">
                <a:moveTo>
                  <a:pt x="910871" y="39266"/>
                </a:moveTo>
                <a:lnTo>
                  <a:pt x="802324" y="39266"/>
                </a:lnTo>
                <a:lnTo>
                  <a:pt x="747817" y="31557"/>
                </a:lnTo>
                <a:lnTo>
                  <a:pt x="694147" y="26648"/>
                </a:lnTo>
                <a:lnTo>
                  <a:pt x="638130" y="25399"/>
                </a:lnTo>
                <a:lnTo>
                  <a:pt x="860259" y="25399"/>
                </a:lnTo>
                <a:lnTo>
                  <a:pt x="910183" y="38099"/>
                </a:lnTo>
                <a:lnTo>
                  <a:pt x="910871" y="39266"/>
                </a:lnTo>
                <a:close/>
              </a:path>
              <a:path w="1277620" h="831850">
                <a:moveTo>
                  <a:pt x="476646" y="792857"/>
                </a:moveTo>
                <a:lnTo>
                  <a:pt x="473964" y="792479"/>
                </a:lnTo>
                <a:lnTo>
                  <a:pt x="366090" y="792479"/>
                </a:lnTo>
                <a:lnTo>
                  <a:pt x="318490" y="775969"/>
                </a:lnTo>
                <a:lnTo>
                  <a:pt x="317715" y="775969"/>
                </a:lnTo>
                <a:lnTo>
                  <a:pt x="272656" y="756919"/>
                </a:lnTo>
                <a:lnTo>
                  <a:pt x="271868" y="756919"/>
                </a:lnTo>
                <a:lnTo>
                  <a:pt x="229565" y="735329"/>
                </a:lnTo>
                <a:lnTo>
                  <a:pt x="228765" y="735329"/>
                </a:lnTo>
                <a:lnTo>
                  <a:pt x="189445" y="712469"/>
                </a:lnTo>
                <a:lnTo>
                  <a:pt x="188620" y="711199"/>
                </a:lnTo>
                <a:lnTo>
                  <a:pt x="152501" y="685799"/>
                </a:lnTo>
                <a:lnTo>
                  <a:pt x="151663" y="685799"/>
                </a:lnTo>
                <a:lnTo>
                  <a:pt x="118960" y="657859"/>
                </a:lnTo>
                <a:lnTo>
                  <a:pt x="118122" y="657859"/>
                </a:lnTo>
                <a:lnTo>
                  <a:pt x="89065" y="628649"/>
                </a:lnTo>
                <a:lnTo>
                  <a:pt x="88226" y="627379"/>
                </a:lnTo>
                <a:lnTo>
                  <a:pt x="63030" y="596899"/>
                </a:lnTo>
                <a:lnTo>
                  <a:pt x="62230" y="595629"/>
                </a:lnTo>
                <a:lnTo>
                  <a:pt x="41122" y="563879"/>
                </a:lnTo>
                <a:lnTo>
                  <a:pt x="10985" y="492759"/>
                </a:lnTo>
                <a:lnTo>
                  <a:pt x="10426" y="491489"/>
                </a:lnTo>
                <a:lnTo>
                  <a:pt x="10083" y="490219"/>
                </a:lnTo>
                <a:lnTo>
                  <a:pt x="0" y="417829"/>
                </a:lnTo>
                <a:lnTo>
                  <a:pt x="0" y="414019"/>
                </a:lnTo>
                <a:lnTo>
                  <a:pt x="10083" y="341629"/>
                </a:lnTo>
                <a:lnTo>
                  <a:pt x="10426" y="340359"/>
                </a:lnTo>
                <a:lnTo>
                  <a:pt x="10985" y="337819"/>
                </a:lnTo>
                <a:lnTo>
                  <a:pt x="40055" y="270509"/>
                </a:lnTo>
                <a:lnTo>
                  <a:pt x="41122" y="267969"/>
                </a:lnTo>
                <a:lnTo>
                  <a:pt x="62230" y="236219"/>
                </a:lnTo>
                <a:lnTo>
                  <a:pt x="63030" y="234949"/>
                </a:lnTo>
                <a:lnTo>
                  <a:pt x="88226" y="204469"/>
                </a:lnTo>
                <a:lnTo>
                  <a:pt x="89065" y="203199"/>
                </a:lnTo>
                <a:lnTo>
                  <a:pt x="118110" y="173989"/>
                </a:lnTo>
                <a:lnTo>
                  <a:pt x="118960" y="172719"/>
                </a:lnTo>
                <a:lnTo>
                  <a:pt x="151663" y="146049"/>
                </a:lnTo>
                <a:lnTo>
                  <a:pt x="152501" y="144779"/>
                </a:lnTo>
                <a:lnTo>
                  <a:pt x="188620" y="119379"/>
                </a:lnTo>
                <a:lnTo>
                  <a:pt x="189445" y="119379"/>
                </a:lnTo>
                <a:lnTo>
                  <a:pt x="228765" y="96519"/>
                </a:lnTo>
                <a:lnTo>
                  <a:pt x="229565" y="95249"/>
                </a:lnTo>
                <a:lnTo>
                  <a:pt x="271868" y="74929"/>
                </a:lnTo>
                <a:lnTo>
                  <a:pt x="272656" y="73659"/>
                </a:lnTo>
                <a:lnTo>
                  <a:pt x="317715" y="55879"/>
                </a:lnTo>
                <a:lnTo>
                  <a:pt x="318490" y="54609"/>
                </a:lnTo>
                <a:lnTo>
                  <a:pt x="366414" y="39266"/>
                </a:lnTo>
                <a:lnTo>
                  <a:pt x="474698" y="39266"/>
                </a:lnTo>
                <a:lnTo>
                  <a:pt x="476768" y="38973"/>
                </a:lnTo>
                <a:lnTo>
                  <a:pt x="422694" y="49529"/>
                </a:lnTo>
                <a:lnTo>
                  <a:pt x="423443" y="49529"/>
                </a:lnTo>
                <a:lnTo>
                  <a:pt x="373532" y="63499"/>
                </a:lnTo>
                <a:lnTo>
                  <a:pt x="374294" y="63499"/>
                </a:lnTo>
                <a:lnTo>
                  <a:pt x="326694" y="78739"/>
                </a:lnTo>
                <a:lnTo>
                  <a:pt x="327469" y="78739"/>
                </a:lnTo>
                <a:lnTo>
                  <a:pt x="282409" y="97789"/>
                </a:lnTo>
                <a:lnTo>
                  <a:pt x="283197" y="97789"/>
                </a:lnTo>
                <a:lnTo>
                  <a:pt x="240906" y="118109"/>
                </a:lnTo>
                <a:lnTo>
                  <a:pt x="241706" y="118109"/>
                </a:lnTo>
                <a:lnTo>
                  <a:pt x="202387" y="140969"/>
                </a:lnTo>
                <a:lnTo>
                  <a:pt x="203212" y="140969"/>
                </a:lnTo>
                <a:lnTo>
                  <a:pt x="168899" y="165099"/>
                </a:lnTo>
                <a:lnTo>
                  <a:pt x="167932" y="165099"/>
                </a:lnTo>
                <a:lnTo>
                  <a:pt x="136716" y="191769"/>
                </a:lnTo>
                <a:lnTo>
                  <a:pt x="136080" y="191769"/>
                </a:lnTo>
                <a:lnTo>
                  <a:pt x="108286" y="219709"/>
                </a:lnTo>
                <a:lnTo>
                  <a:pt x="107861" y="219709"/>
                </a:lnTo>
                <a:lnTo>
                  <a:pt x="82664" y="250189"/>
                </a:lnTo>
                <a:lnTo>
                  <a:pt x="83477" y="250189"/>
                </a:lnTo>
                <a:lnTo>
                  <a:pt x="64058" y="279399"/>
                </a:lnTo>
                <a:lnTo>
                  <a:pt x="63423" y="279399"/>
                </a:lnTo>
                <a:lnTo>
                  <a:pt x="62369" y="281939"/>
                </a:lnTo>
                <a:lnTo>
                  <a:pt x="35430" y="345439"/>
                </a:lnTo>
                <a:lnTo>
                  <a:pt x="35242" y="345439"/>
                </a:lnTo>
                <a:lnTo>
                  <a:pt x="34353" y="347979"/>
                </a:lnTo>
                <a:lnTo>
                  <a:pt x="34888" y="347979"/>
                </a:lnTo>
                <a:lnTo>
                  <a:pt x="25689" y="414019"/>
                </a:lnTo>
                <a:lnTo>
                  <a:pt x="25158" y="414019"/>
                </a:lnTo>
                <a:lnTo>
                  <a:pt x="25158" y="417829"/>
                </a:lnTo>
                <a:lnTo>
                  <a:pt x="25689" y="417829"/>
                </a:lnTo>
                <a:lnTo>
                  <a:pt x="34888" y="483869"/>
                </a:lnTo>
                <a:lnTo>
                  <a:pt x="34353" y="483869"/>
                </a:lnTo>
                <a:lnTo>
                  <a:pt x="35242" y="486409"/>
                </a:lnTo>
                <a:lnTo>
                  <a:pt x="35450" y="486409"/>
                </a:lnTo>
                <a:lnTo>
                  <a:pt x="62875" y="549909"/>
                </a:lnTo>
                <a:lnTo>
                  <a:pt x="62369" y="549909"/>
                </a:lnTo>
                <a:lnTo>
                  <a:pt x="82632" y="580389"/>
                </a:lnTo>
                <a:lnTo>
                  <a:pt x="82779" y="580570"/>
                </a:lnTo>
                <a:lnTo>
                  <a:pt x="83477" y="581659"/>
                </a:lnTo>
                <a:lnTo>
                  <a:pt x="83714" y="581659"/>
                </a:lnTo>
                <a:lnTo>
                  <a:pt x="107861" y="610869"/>
                </a:lnTo>
                <a:lnTo>
                  <a:pt x="107022" y="610869"/>
                </a:lnTo>
                <a:lnTo>
                  <a:pt x="136080" y="640079"/>
                </a:lnTo>
                <a:lnTo>
                  <a:pt x="136786" y="640079"/>
                </a:lnTo>
                <a:lnTo>
                  <a:pt x="167932" y="665479"/>
                </a:lnTo>
                <a:lnTo>
                  <a:pt x="167093" y="665479"/>
                </a:lnTo>
                <a:lnTo>
                  <a:pt x="203212" y="690879"/>
                </a:lnTo>
                <a:lnTo>
                  <a:pt x="202387" y="690879"/>
                </a:lnTo>
                <a:lnTo>
                  <a:pt x="241706" y="713739"/>
                </a:lnTo>
                <a:lnTo>
                  <a:pt x="240906" y="713739"/>
                </a:lnTo>
                <a:lnTo>
                  <a:pt x="283197" y="734059"/>
                </a:lnTo>
                <a:lnTo>
                  <a:pt x="282409" y="734059"/>
                </a:lnTo>
                <a:lnTo>
                  <a:pt x="327469" y="753109"/>
                </a:lnTo>
                <a:lnTo>
                  <a:pt x="330356" y="753109"/>
                </a:lnTo>
                <a:lnTo>
                  <a:pt x="374294" y="768349"/>
                </a:lnTo>
                <a:lnTo>
                  <a:pt x="373532" y="768349"/>
                </a:lnTo>
                <a:lnTo>
                  <a:pt x="423443" y="782319"/>
                </a:lnTo>
                <a:lnTo>
                  <a:pt x="422694" y="782319"/>
                </a:lnTo>
                <a:lnTo>
                  <a:pt x="476646" y="792857"/>
                </a:lnTo>
                <a:close/>
              </a:path>
              <a:path w="1277620" h="831850">
                <a:moveTo>
                  <a:pt x="1109941" y="166369"/>
                </a:moveTo>
                <a:lnTo>
                  <a:pt x="1073823" y="140969"/>
                </a:lnTo>
                <a:lnTo>
                  <a:pt x="1074648" y="140969"/>
                </a:lnTo>
                <a:lnTo>
                  <a:pt x="1035329" y="118109"/>
                </a:lnTo>
                <a:lnTo>
                  <a:pt x="1036129" y="118109"/>
                </a:lnTo>
                <a:lnTo>
                  <a:pt x="993825" y="97789"/>
                </a:lnTo>
                <a:lnTo>
                  <a:pt x="994613" y="97789"/>
                </a:lnTo>
                <a:lnTo>
                  <a:pt x="949553" y="78739"/>
                </a:lnTo>
                <a:lnTo>
                  <a:pt x="950328" y="78739"/>
                </a:lnTo>
                <a:lnTo>
                  <a:pt x="902728" y="63499"/>
                </a:lnTo>
                <a:lnTo>
                  <a:pt x="903490" y="63499"/>
                </a:lnTo>
                <a:lnTo>
                  <a:pt x="853579" y="49529"/>
                </a:lnTo>
                <a:lnTo>
                  <a:pt x="854329" y="49529"/>
                </a:lnTo>
                <a:lnTo>
                  <a:pt x="800292" y="38973"/>
                </a:lnTo>
                <a:lnTo>
                  <a:pt x="802324" y="39266"/>
                </a:lnTo>
                <a:lnTo>
                  <a:pt x="910608" y="39266"/>
                </a:lnTo>
                <a:lnTo>
                  <a:pt x="958532" y="54609"/>
                </a:lnTo>
                <a:lnTo>
                  <a:pt x="959307" y="55879"/>
                </a:lnTo>
                <a:lnTo>
                  <a:pt x="1004366" y="73659"/>
                </a:lnTo>
                <a:lnTo>
                  <a:pt x="1005166" y="74929"/>
                </a:lnTo>
                <a:lnTo>
                  <a:pt x="1047457" y="95249"/>
                </a:lnTo>
                <a:lnTo>
                  <a:pt x="1048270" y="96519"/>
                </a:lnTo>
                <a:lnTo>
                  <a:pt x="1087589" y="119379"/>
                </a:lnTo>
                <a:lnTo>
                  <a:pt x="1088415" y="119379"/>
                </a:lnTo>
                <a:lnTo>
                  <a:pt x="1124534" y="144779"/>
                </a:lnTo>
                <a:lnTo>
                  <a:pt x="1125372" y="146049"/>
                </a:lnTo>
                <a:lnTo>
                  <a:pt x="1148731" y="165099"/>
                </a:lnTo>
                <a:lnTo>
                  <a:pt x="1109103" y="165099"/>
                </a:lnTo>
                <a:lnTo>
                  <a:pt x="1109941" y="166369"/>
                </a:lnTo>
                <a:close/>
              </a:path>
              <a:path w="1277620" h="831850">
                <a:moveTo>
                  <a:pt x="167093" y="166369"/>
                </a:moveTo>
                <a:lnTo>
                  <a:pt x="167932" y="165099"/>
                </a:lnTo>
                <a:lnTo>
                  <a:pt x="168899" y="165099"/>
                </a:lnTo>
                <a:lnTo>
                  <a:pt x="167093" y="166369"/>
                </a:lnTo>
                <a:close/>
              </a:path>
              <a:path w="1277620" h="831850">
                <a:moveTo>
                  <a:pt x="1141806" y="193039"/>
                </a:moveTo>
                <a:lnTo>
                  <a:pt x="1109103" y="165099"/>
                </a:lnTo>
                <a:lnTo>
                  <a:pt x="1148731" y="165099"/>
                </a:lnTo>
                <a:lnTo>
                  <a:pt x="1158074" y="172719"/>
                </a:lnTo>
                <a:lnTo>
                  <a:pt x="1158925" y="173989"/>
                </a:lnTo>
                <a:lnTo>
                  <a:pt x="1176613" y="191769"/>
                </a:lnTo>
                <a:lnTo>
                  <a:pt x="1140955" y="191769"/>
                </a:lnTo>
                <a:lnTo>
                  <a:pt x="1141806" y="193039"/>
                </a:lnTo>
                <a:close/>
              </a:path>
              <a:path w="1277620" h="831850">
                <a:moveTo>
                  <a:pt x="135229" y="193039"/>
                </a:moveTo>
                <a:lnTo>
                  <a:pt x="136080" y="191769"/>
                </a:lnTo>
                <a:lnTo>
                  <a:pt x="136716" y="191769"/>
                </a:lnTo>
                <a:lnTo>
                  <a:pt x="135229" y="193039"/>
                </a:lnTo>
                <a:close/>
              </a:path>
              <a:path w="1277620" h="831850">
                <a:moveTo>
                  <a:pt x="1171265" y="222239"/>
                </a:moveTo>
                <a:lnTo>
                  <a:pt x="1140955" y="191769"/>
                </a:lnTo>
                <a:lnTo>
                  <a:pt x="1176613" y="191769"/>
                </a:lnTo>
                <a:lnTo>
                  <a:pt x="1187983" y="203199"/>
                </a:lnTo>
                <a:lnTo>
                  <a:pt x="1188821" y="204469"/>
                </a:lnTo>
                <a:lnTo>
                  <a:pt x="1201413" y="219709"/>
                </a:lnTo>
                <a:lnTo>
                  <a:pt x="1169174" y="219709"/>
                </a:lnTo>
                <a:lnTo>
                  <a:pt x="1171265" y="222239"/>
                </a:lnTo>
                <a:close/>
              </a:path>
              <a:path w="1277620" h="831850">
                <a:moveTo>
                  <a:pt x="105770" y="222239"/>
                </a:moveTo>
                <a:lnTo>
                  <a:pt x="107861" y="219709"/>
                </a:lnTo>
                <a:lnTo>
                  <a:pt x="108286" y="219709"/>
                </a:lnTo>
                <a:lnTo>
                  <a:pt x="105770" y="222239"/>
                </a:lnTo>
                <a:close/>
              </a:path>
              <a:path w="1277620" h="831850">
                <a:moveTo>
                  <a:pt x="1214689" y="281939"/>
                </a:moveTo>
                <a:lnTo>
                  <a:pt x="1193571" y="250189"/>
                </a:lnTo>
                <a:lnTo>
                  <a:pt x="1194371" y="250189"/>
                </a:lnTo>
                <a:lnTo>
                  <a:pt x="1170138" y="220876"/>
                </a:lnTo>
                <a:lnTo>
                  <a:pt x="1169569" y="220308"/>
                </a:lnTo>
                <a:lnTo>
                  <a:pt x="1169174" y="219709"/>
                </a:lnTo>
                <a:lnTo>
                  <a:pt x="1201413" y="219709"/>
                </a:lnTo>
                <a:lnTo>
                  <a:pt x="1214005" y="234949"/>
                </a:lnTo>
                <a:lnTo>
                  <a:pt x="1214805" y="236219"/>
                </a:lnTo>
                <a:lnTo>
                  <a:pt x="1235925" y="267969"/>
                </a:lnTo>
                <a:lnTo>
                  <a:pt x="1236980" y="270509"/>
                </a:lnTo>
                <a:lnTo>
                  <a:pt x="1240821" y="279399"/>
                </a:lnTo>
                <a:lnTo>
                  <a:pt x="1213612" y="279399"/>
                </a:lnTo>
                <a:lnTo>
                  <a:pt x="1214689" y="281939"/>
                </a:lnTo>
                <a:close/>
              </a:path>
              <a:path w="1277620" h="831850">
                <a:moveTo>
                  <a:pt x="62369" y="281939"/>
                </a:moveTo>
                <a:lnTo>
                  <a:pt x="63423" y="279399"/>
                </a:lnTo>
                <a:lnTo>
                  <a:pt x="64058" y="279399"/>
                </a:lnTo>
                <a:lnTo>
                  <a:pt x="62369" y="281939"/>
                </a:lnTo>
                <a:close/>
              </a:path>
              <a:path w="1277620" h="831850">
                <a:moveTo>
                  <a:pt x="1241879" y="346056"/>
                </a:moveTo>
                <a:lnTo>
                  <a:pt x="1213612" y="279399"/>
                </a:lnTo>
                <a:lnTo>
                  <a:pt x="1240821" y="279399"/>
                </a:lnTo>
                <a:lnTo>
                  <a:pt x="1266063" y="337819"/>
                </a:lnTo>
                <a:lnTo>
                  <a:pt x="1266609" y="340359"/>
                </a:lnTo>
                <a:lnTo>
                  <a:pt x="1266952" y="341629"/>
                </a:lnTo>
                <a:lnTo>
                  <a:pt x="1267482" y="345439"/>
                </a:lnTo>
                <a:lnTo>
                  <a:pt x="1241793" y="345439"/>
                </a:lnTo>
                <a:lnTo>
                  <a:pt x="1241879" y="346056"/>
                </a:lnTo>
                <a:close/>
              </a:path>
              <a:path w="1277620" h="831850">
                <a:moveTo>
                  <a:pt x="34353" y="347979"/>
                </a:moveTo>
                <a:lnTo>
                  <a:pt x="35242" y="345439"/>
                </a:lnTo>
                <a:lnTo>
                  <a:pt x="35156" y="346056"/>
                </a:lnTo>
                <a:lnTo>
                  <a:pt x="34353" y="347979"/>
                </a:lnTo>
                <a:close/>
              </a:path>
              <a:path w="1277620" h="831850">
                <a:moveTo>
                  <a:pt x="35169" y="346056"/>
                </a:moveTo>
                <a:lnTo>
                  <a:pt x="35242" y="345439"/>
                </a:lnTo>
                <a:lnTo>
                  <a:pt x="35430" y="345439"/>
                </a:lnTo>
                <a:lnTo>
                  <a:pt x="35169" y="346056"/>
                </a:lnTo>
                <a:close/>
              </a:path>
              <a:path w="1277620" h="831850">
                <a:moveTo>
                  <a:pt x="1242695" y="347979"/>
                </a:moveTo>
                <a:lnTo>
                  <a:pt x="1241879" y="346056"/>
                </a:lnTo>
                <a:lnTo>
                  <a:pt x="1241793" y="345439"/>
                </a:lnTo>
                <a:lnTo>
                  <a:pt x="1242695" y="347979"/>
                </a:lnTo>
                <a:close/>
              </a:path>
              <a:path w="1277620" h="831850">
                <a:moveTo>
                  <a:pt x="1267836" y="347979"/>
                </a:moveTo>
                <a:lnTo>
                  <a:pt x="1242695" y="347979"/>
                </a:lnTo>
                <a:lnTo>
                  <a:pt x="1241793" y="345439"/>
                </a:lnTo>
                <a:lnTo>
                  <a:pt x="1267482" y="345439"/>
                </a:lnTo>
                <a:lnTo>
                  <a:pt x="1267836" y="347979"/>
                </a:lnTo>
                <a:close/>
              </a:path>
              <a:path w="1277620" h="831850">
                <a:moveTo>
                  <a:pt x="34888" y="347979"/>
                </a:moveTo>
                <a:lnTo>
                  <a:pt x="34353" y="347979"/>
                </a:lnTo>
                <a:lnTo>
                  <a:pt x="35169" y="346056"/>
                </a:lnTo>
                <a:lnTo>
                  <a:pt x="34888" y="347979"/>
                </a:lnTo>
                <a:close/>
              </a:path>
              <a:path w="1277620" h="831850">
                <a:moveTo>
                  <a:pt x="1251700" y="416559"/>
                </a:moveTo>
                <a:lnTo>
                  <a:pt x="1241879" y="346056"/>
                </a:lnTo>
                <a:lnTo>
                  <a:pt x="1242695" y="347979"/>
                </a:lnTo>
                <a:lnTo>
                  <a:pt x="1267836" y="347979"/>
                </a:lnTo>
                <a:lnTo>
                  <a:pt x="1277035" y="414019"/>
                </a:lnTo>
                <a:lnTo>
                  <a:pt x="1277080" y="415289"/>
                </a:lnTo>
                <a:lnTo>
                  <a:pt x="1251788" y="415289"/>
                </a:lnTo>
                <a:lnTo>
                  <a:pt x="1251700" y="416559"/>
                </a:lnTo>
                <a:close/>
              </a:path>
              <a:path w="1277620" h="831850">
                <a:moveTo>
                  <a:pt x="25158" y="417829"/>
                </a:moveTo>
                <a:lnTo>
                  <a:pt x="25158" y="414019"/>
                </a:lnTo>
                <a:lnTo>
                  <a:pt x="25335" y="415289"/>
                </a:lnTo>
                <a:lnTo>
                  <a:pt x="25335" y="416559"/>
                </a:lnTo>
                <a:lnTo>
                  <a:pt x="25158" y="417829"/>
                </a:lnTo>
                <a:close/>
              </a:path>
              <a:path w="1277620" h="831850">
                <a:moveTo>
                  <a:pt x="25424" y="415924"/>
                </a:moveTo>
                <a:lnTo>
                  <a:pt x="25158" y="414019"/>
                </a:lnTo>
                <a:lnTo>
                  <a:pt x="25689" y="414019"/>
                </a:lnTo>
                <a:lnTo>
                  <a:pt x="25512" y="415289"/>
                </a:lnTo>
                <a:lnTo>
                  <a:pt x="25424" y="415924"/>
                </a:lnTo>
                <a:close/>
              </a:path>
              <a:path w="1277620" h="831850">
                <a:moveTo>
                  <a:pt x="1277036" y="417829"/>
                </a:moveTo>
                <a:lnTo>
                  <a:pt x="1251877" y="417829"/>
                </a:lnTo>
                <a:lnTo>
                  <a:pt x="1251788" y="415289"/>
                </a:lnTo>
                <a:lnTo>
                  <a:pt x="1277080" y="415289"/>
                </a:lnTo>
                <a:lnTo>
                  <a:pt x="1277036" y="417829"/>
                </a:lnTo>
                <a:close/>
              </a:path>
              <a:path w="1277620" h="831850">
                <a:moveTo>
                  <a:pt x="25689" y="417829"/>
                </a:moveTo>
                <a:lnTo>
                  <a:pt x="25158" y="417829"/>
                </a:lnTo>
                <a:lnTo>
                  <a:pt x="25335" y="416559"/>
                </a:lnTo>
                <a:lnTo>
                  <a:pt x="25424" y="415924"/>
                </a:lnTo>
                <a:lnTo>
                  <a:pt x="25689" y="417829"/>
                </a:lnTo>
                <a:close/>
              </a:path>
              <a:path w="1277620" h="831850">
                <a:moveTo>
                  <a:pt x="1251877" y="417829"/>
                </a:moveTo>
                <a:lnTo>
                  <a:pt x="1251700" y="416559"/>
                </a:lnTo>
                <a:lnTo>
                  <a:pt x="1251744" y="415924"/>
                </a:lnTo>
                <a:lnTo>
                  <a:pt x="1251832" y="416559"/>
                </a:lnTo>
                <a:lnTo>
                  <a:pt x="1251877" y="417829"/>
                </a:lnTo>
                <a:close/>
              </a:path>
              <a:path w="1277620" h="831850">
                <a:moveTo>
                  <a:pt x="1274660" y="452119"/>
                </a:moveTo>
                <a:lnTo>
                  <a:pt x="1249235" y="452119"/>
                </a:lnTo>
                <a:lnTo>
                  <a:pt x="1249680" y="449579"/>
                </a:lnTo>
                <a:lnTo>
                  <a:pt x="1249411" y="449579"/>
                </a:lnTo>
                <a:lnTo>
                  <a:pt x="1251612" y="417829"/>
                </a:lnTo>
                <a:lnTo>
                  <a:pt x="1251700" y="416559"/>
                </a:lnTo>
                <a:lnTo>
                  <a:pt x="1251877" y="417829"/>
                </a:lnTo>
                <a:lnTo>
                  <a:pt x="1277036" y="417829"/>
                </a:lnTo>
                <a:lnTo>
                  <a:pt x="1274836" y="449579"/>
                </a:lnTo>
                <a:lnTo>
                  <a:pt x="1249680" y="449579"/>
                </a:lnTo>
                <a:lnTo>
                  <a:pt x="1249324" y="450832"/>
                </a:lnTo>
                <a:lnTo>
                  <a:pt x="1274749" y="450832"/>
                </a:lnTo>
                <a:lnTo>
                  <a:pt x="1274660" y="452119"/>
                </a:lnTo>
                <a:close/>
              </a:path>
              <a:path w="1277620" h="831850">
                <a:moveTo>
                  <a:pt x="1249235" y="452119"/>
                </a:moveTo>
                <a:lnTo>
                  <a:pt x="1249324" y="450832"/>
                </a:lnTo>
                <a:lnTo>
                  <a:pt x="1249680" y="449579"/>
                </a:lnTo>
                <a:lnTo>
                  <a:pt x="1249235" y="452119"/>
                </a:lnTo>
                <a:close/>
              </a:path>
              <a:path w="1277620" h="831850">
                <a:moveTo>
                  <a:pt x="1230088" y="518651"/>
                </a:moveTo>
                <a:lnTo>
                  <a:pt x="1249324" y="450832"/>
                </a:lnTo>
                <a:lnTo>
                  <a:pt x="1249235" y="452119"/>
                </a:lnTo>
                <a:lnTo>
                  <a:pt x="1274660" y="452119"/>
                </a:lnTo>
                <a:lnTo>
                  <a:pt x="1274572" y="453389"/>
                </a:lnTo>
                <a:lnTo>
                  <a:pt x="1274127" y="455929"/>
                </a:lnTo>
                <a:lnTo>
                  <a:pt x="1257156" y="516889"/>
                </a:lnTo>
                <a:lnTo>
                  <a:pt x="1231099" y="516889"/>
                </a:lnTo>
                <a:lnTo>
                  <a:pt x="1230088" y="518651"/>
                </a:lnTo>
                <a:close/>
              </a:path>
              <a:path w="1277620" h="831850">
                <a:moveTo>
                  <a:pt x="35242" y="486409"/>
                </a:moveTo>
                <a:lnTo>
                  <a:pt x="34353" y="483869"/>
                </a:lnTo>
                <a:lnTo>
                  <a:pt x="35143" y="485699"/>
                </a:lnTo>
                <a:lnTo>
                  <a:pt x="35242" y="486409"/>
                </a:lnTo>
                <a:close/>
              </a:path>
              <a:path w="1277620" h="831850">
                <a:moveTo>
                  <a:pt x="35143" y="485699"/>
                </a:moveTo>
                <a:lnTo>
                  <a:pt x="34353" y="483869"/>
                </a:lnTo>
                <a:lnTo>
                  <a:pt x="34888" y="483869"/>
                </a:lnTo>
                <a:lnTo>
                  <a:pt x="35143" y="485699"/>
                </a:lnTo>
                <a:close/>
              </a:path>
              <a:path w="1277620" h="831850">
                <a:moveTo>
                  <a:pt x="35450" y="486409"/>
                </a:moveTo>
                <a:lnTo>
                  <a:pt x="35242" y="486409"/>
                </a:lnTo>
                <a:lnTo>
                  <a:pt x="35143" y="485699"/>
                </a:lnTo>
                <a:lnTo>
                  <a:pt x="35450" y="486409"/>
                </a:lnTo>
                <a:close/>
              </a:path>
              <a:path w="1277620" h="831850">
                <a:moveTo>
                  <a:pt x="1229868" y="519429"/>
                </a:moveTo>
                <a:lnTo>
                  <a:pt x="1230088" y="518651"/>
                </a:lnTo>
                <a:lnTo>
                  <a:pt x="1231099" y="516889"/>
                </a:lnTo>
                <a:lnTo>
                  <a:pt x="1229868" y="519429"/>
                </a:lnTo>
                <a:close/>
              </a:path>
              <a:path w="1277620" h="831850">
                <a:moveTo>
                  <a:pt x="1256449" y="519429"/>
                </a:moveTo>
                <a:lnTo>
                  <a:pt x="1229868" y="519429"/>
                </a:lnTo>
                <a:lnTo>
                  <a:pt x="1231099" y="516889"/>
                </a:lnTo>
                <a:lnTo>
                  <a:pt x="1257156" y="516889"/>
                </a:lnTo>
                <a:lnTo>
                  <a:pt x="1256449" y="519429"/>
                </a:lnTo>
                <a:close/>
              </a:path>
              <a:path w="1277620" h="831850">
                <a:moveTo>
                  <a:pt x="1222477" y="582929"/>
                </a:moveTo>
                <a:lnTo>
                  <a:pt x="1193190" y="582929"/>
                </a:lnTo>
                <a:lnTo>
                  <a:pt x="1230088" y="518651"/>
                </a:lnTo>
                <a:lnTo>
                  <a:pt x="1229868" y="519429"/>
                </a:lnTo>
                <a:lnTo>
                  <a:pt x="1256449" y="519429"/>
                </a:lnTo>
                <a:lnTo>
                  <a:pt x="1254328" y="527049"/>
                </a:lnTo>
                <a:lnTo>
                  <a:pt x="1253807" y="528319"/>
                </a:lnTo>
                <a:lnTo>
                  <a:pt x="1253096" y="529589"/>
                </a:lnTo>
                <a:lnTo>
                  <a:pt x="1222477" y="582929"/>
                </a:lnTo>
                <a:close/>
              </a:path>
              <a:path w="1277620" h="831850">
                <a:moveTo>
                  <a:pt x="63423" y="551179"/>
                </a:moveTo>
                <a:lnTo>
                  <a:pt x="62369" y="549909"/>
                </a:lnTo>
                <a:lnTo>
                  <a:pt x="62875" y="549909"/>
                </a:lnTo>
                <a:lnTo>
                  <a:pt x="63423" y="551179"/>
                </a:lnTo>
                <a:close/>
              </a:path>
              <a:path w="1277620" h="831850">
                <a:moveTo>
                  <a:pt x="83714" y="581659"/>
                </a:moveTo>
                <a:lnTo>
                  <a:pt x="83477" y="581659"/>
                </a:lnTo>
                <a:lnTo>
                  <a:pt x="82779" y="580570"/>
                </a:lnTo>
                <a:lnTo>
                  <a:pt x="83714" y="581659"/>
                </a:lnTo>
                <a:close/>
              </a:path>
              <a:path w="1277620" h="831850">
                <a:moveTo>
                  <a:pt x="1176613" y="640079"/>
                </a:moveTo>
                <a:lnTo>
                  <a:pt x="1140955" y="640079"/>
                </a:lnTo>
                <a:lnTo>
                  <a:pt x="1170012" y="610869"/>
                </a:lnTo>
                <a:lnTo>
                  <a:pt x="1169187" y="610869"/>
                </a:lnTo>
                <a:lnTo>
                  <a:pt x="1194222" y="580570"/>
                </a:lnTo>
                <a:lnTo>
                  <a:pt x="1193780" y="581659"/>
                </a:lnTo>
                <a:lnTo>
                  <a:pt x="1193190" y="582929"/>
                </a:lnTo>
                <a:lnTo>
                  <a:pt x="1222477" y="582929"/>
                </a:lnTo>
                <a:lnTo>
                  <a:pt x="1215186" y="595629"/>
                </a:lnTo>
                <a:lnTo>
                  <a:pt x="1214005" y="596899"/>
                </a:lnTo>
                <a:lnTo>
                  <a:pt x="1188808" y="627379"/>
                </a:lnTo>
                <a:lnTo>
                  <a:pt x="1187983" y="628649"/>
                </a:lnTo>
                <a:lnTo>
                  <a:pt x="1176613" y="640079"/>
                </a:lnTo>
                <a:close/>
              </a:path>
              <a:path w="1277620" h="831850">
                <a:moveTo>
                  <a:pt x="136786" y="640079"/>
                </a:moveTo>
                <a:lnTo>
                  <a:pt x="136080" y="640079"/>
                </a:lnTo>
                <a:lnTo>
                  <a:pt x="135229" y="638809"/>
                </a:lnTo>
                <a:lnTo>
                  <a:pt x="136786" y="640079"/>
                </a:lnTo>
                <a:close/>
              </a:path>
              <a:path w="1277620" h="831850">
                <a:moveTo>
                  <a:pt x="1012619" y="753109"/>
                </a:moveTo>
                <a:lnTo>
                  <a:pt x="949553" y="753109"/>
                </a:lnTo>
                <a:lnTo>
                  <a:pt x="994613" y="734059"/>
                </a:lnTo>
                <a:lnTo>
                  <a:pt x="993825" y="734059"/>
                </a:lnTo>
                <a:lnTo>
                  <a:pt x="1036129" y="713739"/>
                </a:lnTo>
                <a:lnTo>
                  <a:pt x="1035329" y="713739"/>
                </a:lnTo>
                <a:lnTo>
                  <a:pt x="1074648" y="690879"/>
                </a:lnTo>
                <a:lnTo>
                  <a:pt x="1073823" y="690879"/>
                </a:lnTo>
                <a:lnTo>
                  <a:pt x="1109941" y="665479"/>
                </a:lnTo>
                <a:lnTo>
                  <a:pt x="1109103" y="665479"/>
                </a:lnTo>
                <a:lnTo>
                  <a:pt x="1141806" y="638809"/>
                </a:lnTo>
                <a:lnTo>
                  <a:pt x="1140955" y="640079"/>
                </a:lnTo>
                <a:lnTo>
                  <a:pt x="1176613" y="640079"/>
                </a:lnTo>
                <a:lnTo>
                  <a:pt x="1158925" y="657859"/>
                </a:lnTo>
                <a:lnTo>
                  <a:pt x="1158074" y="657859"/>
                </a:lnTo>
                <a:lnTo>
                  <a:pt x="1125372" y="685799"/>
                </a:lnTo>
                <a:lnTo>
                  <a:pt x="1124534" y="685799"/>
                </a:lnTo>
                <a:lnTo>
                  <a:pt x="1088415" y="711199"/>
                </a:lnTo>
                <a:lnTo>
                  <a:pt x="1087589" y="712469"/>
                </a:lnTo>
                <a:lnTo>
                  <a:pt x="1048270" y="735329"/>
                </a:lnTo>
                <a:lnTo>
                  <a:pt x="1047457" y="735329"/>
                </a:lnTo>
                <a:lnTo>
                  <a:pt x="1012619" y="753109"/>
                </a:lnTo>
                <a:close/>
              </a:path>
              <a:path w="1277620" h="831850">
                <a:moveTo>
                  <a:pt x="330356" y="753109"/>
                </a:moveTo>
                <a:lnTo>
                  <a:pt x="327469" y="753109"/>
                </a:lnTo>
                <a:lnTo>
                  <a:pt x="326694" y="751839"/>
                </a:lnTo>
                <a:lnTo>
                  <a:pt x="330356" y="753109"/>
                </a:lnTo>
                <a:close/>
              </a:path>
              <a:path w="1277620" h="831850">
                <a:moveTo>
                  <a:pt x="800390" y="792857"/>
                </a:moveTo>
                <a:lnTo>
                  <a:pt x="854329" y="782319"/>
                </a:lnTo>
                <a:lnTo>
                  <a:pt x="853579" y="782319"/>
                </a:lnTo>
                <a:lnTo>
                  <a:pt x="903490" y="768349"/>
                </a:lnTo>
                <a:lnTo>
                  <a:pt x="902728" y="768349"/>
                </a:lnTo>
                <a:lnTo>
                  <a:pt x="950328" y="751839"/>
                </a:lnTo>
                <a:lnTo>
                  <a:pt x="949553" y="753109"/>
                </a:lnTo>
                <a:lnTo>
                  <a:pt x="1012619" y="753109"/>
                </a:lnTo>
                <a:lnTo>
                  <a:pt x="1005154" y="756919"/>
                </a:lnTo>
                <a:lnTo>
                  <a:pt x="1004366" y="756919"/>
                </a:lnTo>
                <a:lnTo>
                  <a:pt x="959307" y="775969"/>
                </a:lnTo>
                <a:lnTo>
                  <a:pt x="958532" y="775969"/>
                </a:lnTo>
                <a:lnTo>
                  <a:pt x="910932" y="792479"/>
                </a:lnTo>
                <a:lnTo>
                  <a:pt x="803059" y="792479"/>
                </a:lnTo>
                <a:lnTo>
                  <a:pt x="800390" y="792857"/>
                </a:lnTo>
                <a:close/>
              </a:path>
              <a:path w="1277620" h="831850">
                <a:moveTo>
                  <a:pt x="638527" y="806441"/>
                </a:moveTo>
                <a:lnTo>
                  <a:pt x="416733" y="806441"/>
                </a:lnTo>
                <a:lnTo>
                  <a:pt x="366852" y="792479"/>
                </a:lnTo>
                <a:lnTo>
                  <a:pt x="473964" y="792479"/>
                </a:lnTo>
                <a:lnTo>
                  <a:pt x="527850" y="800099"/>
                </a:lnTo>
                <a:lnTo>
                  <a:pt x="527113" y="800099"/>
                </a:lnTo>
                <a:lnTo>
                  <a:pt x="581920" y="805113"/>
                </a:lnTo>
                <a:lnTo>
                  <a:pt x="578915" y="805113"/>
                </a:lnTo>
                <a:lnTo>
                  <a:pt x="638527" y="806441"/>
                </a:lnTo>
                <a:close/>
              </a:path>
              <a:path w="1277620" h="831850">
                <a:moveTo>
                  <a:pt x="860289" y="806441"/>
                </a:moveTo>
                <a:lnTo>
                  <a:pt x="638527" y="806441"/>
                </a:lnTo>
                <a:lnTo>
                  <a:pt x="698119" y="805113"/>
                </a:lnTo>
                <a:lnTo>
                  <a:pt x="695292" y="805113"/>
                </a:lnTo>
                <a:lnTo>
                  <a:pt x="749922" y="800099"/>
                </a:lnTo>
                <a:lnTo>
                  <a:pt x="749660" y="800099"/>
                </a:lnTo>
                <a:lnTo>
                  <a:pt x="803059" y="792479"/>
                </a:lnTo>
                <a:lnTo>
                  <a:pt x="910183" y="792479"/>
                </a:lnTo>
                <a:lnTo>
                  <a:pt x="860289" y="806441"/>
                </a:lnTo>
                <a:close/>
              </a:path>
              <a:path w="1277620" h="831850">
                <a:moveTo>
                  <a:pt x="807504" y="817879"/>
                </a:moveTo>
                <a:lnTo>
                  <a:pt x="469531" y="817879"/>
                </a:lnTo>
                <a:lnTo>
                  <a:pt x="417474" y="806441"/>
                </a:lnTo>
                <a:lnTo>
                  <a:pt x="859548" y="806441"/>
                </a:lnTo>
                <a:lnTo>
                  <a:pt x="807504" y="817879"/>
                </a:lnTo>
                <a:close/>
              </a:path>
              <a:path w="1277620" h="831850">
                <a:moveTo>
                  <a:pt x="752868" y="825499"/>
                </a:moveTo>
                <a:lnTo>
                  <a:pt x="524154" y="825499"/>
                </a:lnTo>
                <a:lnTo>
                  <a:pt x="470268" y="817879"/>
                </a:lnTo>
                <a:lnTo>
                  <a:pt x="806754" y="817879"/>
                </a:lnTo>
                <a:lnTo>
                  <a:pt x="752868" y="825499"/>
                </a:lnTo>
                <a:close/>
              </a:path>
              <a:path w="1277620" h="831850">
                <a:moveTo>
                  <a:pt x="696594" y="830579"/>
                </a:moveTo>
                <a:lnTo>
                  <a:pt x="580440" y="830579"/>
                </a:lnTo>
                <a:lnTo>
                  <a:pt x="524903" y="825499"/>
                </a:lnTo>
                <a:lnTo>
                  <a:pt x="752132" y="825499"/>
                </a:lnTo>
                <a:lnTo>
                  <a:pt x="696594" y="830579"/>
                </a:lnTo>
                <a:close/>
              </a:path>
              <a:path w="1277620" h="831850">
                <a:moveTo>
                  <a:pt x="638886" y="831849"/>
                </a:moveTo>
                <a:lnTo>
                  <a:pt x="638149" y="831849"/>
                </a:lnTo>
                <a:lnTo>
                  <a:pt x="581177" y="830579"/>
                </a:lnTo>
                <a:lnTo>
                  <a:pt x="695858" y="830579"/>
                </a:lnTo>
                <a:lnTo>
                  <a:pt x="638886" y="831849"/>
                </a:lnTo>
                <a:close/>
              </a:path>
            </a:pathLst>
          </a:custGeom>
          <a:solidFill>
            <a:srgbClr val="8062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3851" y="224231"/>
            <a:ext cx="647700" cy="57086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2140"/>
              </a:lnSpc>
              <a:spcBef>
                <a:spcPts val="185"/>
              </a:spcBef>
            </a:pPr>
            <a:r>
              <a:rPr sz="1800" spc="-10" dirty="0">
                <a:latin typeface="Arial MT"/>
                <a:cs typeface="Arial MT"/>
              </a:rPr>
              <a:t>Coder </a:t>
            </a:r>
            <a:r>
              <a:rPr sz="1800" spc="-25" dirty="0">
                <a:latin typeface="Arial MT"/>
                <a:cs typeface="Arial MT"/>
              </a:rPr>
              <a:t>365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40779" y="0"/>
            <a:ext cx="11824335" cy="6232525"/>
            <a:chOff x="240779" y="0"/>
            <a:chExt cx="11824335" cy="623252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29800" y="0"/>
              <a:ext cx="2161031" cy="98297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40779" y="1197102"/>
              <a:ext cx="11824335" cy="5035550"/>
            </a:xfrm>
            <a:custGeom>
              <a:avLst/>
              <a:gdLst/>
              <a:ahLst/>
              <a:cxnLst/>
              <a:rect l="l" t="t" r="r" b="b"/>
              <a:pathLst>
                <a:path w="11824335" h="5035550">
                  <a:moveTo>
                    <a:pt x="11809666" y="5035423"/>
                  </a:moveTo>
                  <a:lnTo>
                    <a:pt x="14287" y="5035423"/>
                  </a:lnTo>
                  <a:lnTo>
                    <a:pt x="11493" y="5035143"/>
                  </a:lnTo>
                  <a:lnTo>
                    <a:pt x="0" y="5021135"/>
                  </a:lnTo>
                  <a:lnTo>
                    <a:pt x="0" y="14287"/>
                  </a:lnTo>
                  <a:lnTo>
                    <a:pt x="14287" y="0"/>
                  </a:lnTo>
                  <a:lnTo>
                    <a:pt x="11809666" y="0"/>
                  </a:lnTo>
                  <a:lnTo>
                    <a:pt x="11823954" y="14287"/>
                  </a:lnTo>
                  <a:lnTo>
                    <a:pt x="28575" y="14287"/>
                  </a:lnTo>
                  <a:lnTo>
                    <a:pt x="14287" y="28574"/>
                  </a:lnTo>
                  <a:lnTo>
                    <a:pt x="28575" y="28574"/>
                  </a:lnTo>
                  <a:lnTo>
                    <a:pt x="28575" y="5006848"/>
                  </a:lnTo>
                  <a:lnTo>
                    <a:pt x="14287" y="5006848"/>
                  </a:lnTo>
                  <a:lnTo>
                    <a:pt x="28575" y="5021135"/>
                  </a:lnTo>
                  <a:lnTo>
                    <a:pt x="11823954" y="5021135"/>
                  </a:lnTo>
                  <a:lnTo>
                    <a:pt x="11823674" y="5023916"/>
                  </a:lnTo>
                  <a:lnTo>
                    <a:pt x="11812447" y="5035143"/>
                  </a:lnTo>
                  <a:lnTo>
                    <a:pt x="11809666" y="5035423"/>
                  </a:lnTo>
                  <a:close/>
                </a:path>
                <a:path w="11824335" h="5035550">
                  <a:moveTo>
                    <a:pt x="28575" y="28574"/>
                  </a:moveTo>
                  <a:lnTo>
                    <a:pt x="14287" y="28574"/>
                  </a:lnTo>
                  <a:lnTo>
                    <a:pt x="28575" y="14287"/>
                  </a:lnTo>
                  <a:lnTo>
                    <a:pt x="28575" y="28574"/>
                  </a:lnTo>
                  <a:close/>
                </a:path>
                <a:path w="11824335" h="5035550">
                  <a:moveTo>
                    <a:pt x="11795379" y="28574"/>
                  </a:moveTo>
                  <a:lnTo>
                    <a:pt x="28575" y="28574"/>
                  </a:lnTo>
                  <a:lnTo>
                    <a:pt x="28575" y="14287"/>
                  </a:lnTo>
                  <a:lnTo>
                    <a:pt x="11795379" y="14287"/>
                  </a:lnTo>
                  <a:lnTo>
                    <a:pt x="11795379" y="28574"/>
                  </a:lnTo>
                  <a:close/>
                </a:path>
                <a:path w="11824335" h="5035550">
                  <a:moveTo>
                    <a:pt x="11795379" y="5021135"/>
                  </a:moveTo>
                  <a:lnTo>
                    <a:pt x="11795379" y="14287"/>
                  </a:lnTo>
                  <a:lnTo>
                    <a:pt x="11809666" y="28574"/>
                  </a:lnTo>
                  <a:lnTo>
                    <a:pt x="11823954" y="28574"/>
                  </a:lnTo>
                  <a:lnTo>
                    <a:pt x="11823954" y="5006848"/>
                  </a:lnTo>
                  <a:lnTo>
                    <a:pt x="11809666" y="5006848"/>
                  </a:lnTo>
                  <a:lnTo>
                    <a:pt x="11795379" y="5021135"/>
                  </a:lnTo>
                  <a:close/>
                </a:path>
                <a:path w="11824335" h="5035550">
                  <a:moveTo>
                    <a:pt x="11823954" y="28574"/>
                  </a:moveTo>
                  <a:lnTo>
                    <a:pt x="11809666" y="28574"/>
                  </a:lnTo>
                  <a:lnTo>
                    <a:pt x="11795379" y="14287"/>
                  </a:lnTo>
                  <a:lnTo>
                    <a:pt x="11823954" y="14287"/>
                  </a:lnTo>
                  <a:lnTo>
                    <a:pt x="11823954" y="28574"/>
                  </a:lnTo>
                  <a:close/>
                </a:path>
                <a:path w="11824335" h="5035550">
                  <a:moveTo>
                    <a:pt x="28575" y="5021135"/>
                  </a:moveTo>
                  <a:lnTo>
                    <a:pt x="14287" y="5006848"/>
                  </a:lnTo>
                  <a:lnTo>
                    <a:pt x="28575" y="5006848"/>
                  </a:lnTo>
                  <a:lnTo>
                    <a:pt x="28575" y="5021135"/>
                  </a:lnTo>
                  <a:close/>
                </a:path>
                <a:path w="11824335" h="5035550">
                  <a:moveTo>
                    <a:pt x="11795379" y="5021135"/>
                  </a:moveTo>
                  <a:lnTo>
                    <a:pt x="28575" y="5021135"/>
                  </a:lnTo>
                  <a:lnTo>
                    <a:pt x="28575" y="5006848"/>
                  </a:lnTo>
                  <a:lnTo>
                    <a:pt x="11795379" y="5006848"/>
                  </a:lnTo>
                  <a:lnTo>
                    <a:pt x="11795379" y="5021135"/>
                  </a:lnTo>
                  <a:close/>
                </a:path>
                <a:path w="11824335" h="5035550">
                  <a:moveTo>
                    <a:pt x="11823954" y="5021135"/>
                  </a:moveTo>
                  <a:lnTo>
                    <a:pt x="11795379" y="5021135"/>
                  </a:lnTo>
                  <a:lnTo>
                    <a:pt x="11809666" y="5006848"/>
                  </a:lnTo>
                  <a:lnTo>
                    <a:pt x="11823954" y="5006848"/>
                  </a:lnTo>
                  <a:lnTo>
                    <a:pt x="11823954" y="50211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sp>
          <p:nvSpPr>
            <p:cNvPr id="12" name="object 12"/>
            <p:cNvSpPr/>
            <p:nvPr/>
          </p:nvSpPr>
          <p:spPr>
            <a:xfrm>
              <a:off x="436346" y="1833816"/>
              <a:ext cx="11376660" cy="28575"/>
            </a:xfrm>
            <a:custGeom>
              <a:avLst/>
              <a:gdLst/>
              <a:ahLst/>
              <a:cxnLst/>
              <a:rect l="l" t="t" r="r" b="b"/>
              <a:pathLst>
                <a:path w="11376660" h="28575">
                  <a:moveTo>
                    <a:pt x="11376050" y="28575"/>
                  </a:moveTo>
                  <a:lnTo>
                    <a:pt x="0" y="28575"/>
                  </a:lnTo>
                  <a:lnTo>
                    <a:pt x="0" y="0"/>
                  </a:lnTo>
                  <a:lnTo>
                    <a:pt x="11376050" y="0"/>
                  </a:lnTo>
                  <a:lnTo>
                    <a:pt x="11376050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@SIH</a:t>
            </a:r>
            <a:r>
              <a:rPr spc="-25" dirty="0"/>
              <a:t> </a:t>
            </a:r>
            <a:r>
              <a:rPr dirty="0"/>
              <a:t>Idea</a:t>
            </a:r>
            <a:r>
              <a:rPr spc="-40" dirty="0"/>
              <a:t> </a:t>
            </a:r>
            <a:r>
              <a:rPr spc="-10" dirty="0"/>
              <a:t>submission-</a:t>
            </a:r>
            <a:r>
              <a:rPr spc="-50" dirty="0"/>
              <a:t> </a:t>
            </a:r>
            <a:r>
              <a:rPr spc="-10" dirty="0"/>
              <a:t>Template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16" name="Google Shape;146;p6">
            <a:extLst>
              <a:ext uri="{FF2B5EF4-FFF2-40B4-BE49-F238E27FC236}">
                <a16:creationId xmlns:a16="http://schemas.microsoft.com/office/drawing/2014/main" id="{812E5B06-B00D-49BB-D2DD-4FA8D54470B5}"/>
              </a:ext>
            </a:extLst>
          </p:cNvPr>
          <p:cNvSpPr txBox="1"/>
          <p:nvPr/>
        </p:nvSpPr>
        <p:spPr>
          <a:xfrm>
            <a:off x="593851" y="2059304"/>
            <a:ext cx="5044949" cy="3970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World Health Organization (WHO)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National Health Authority (NHA)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Govt of India (Health Ministry)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UNICEF (United Nations International Children's Emergency Fund)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ICMR (Indian Council of Medical Research)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AIIMS (All India Institute of Medical Sciences)Red Cross Society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E07F65-6EC3-6100-5D16-52038C55301D}"/>
              </a:ext>
            </a:extLst>
          </p:cNvPr>
          <p:cNvSpPr txBox="1"/>
          <p:nvPr/>
        </p:nvSpPr>
        <p:spPr>
          <a:xfrm>
            <a:off x="6601114" y="1971503"/>
            <a:ext cx="4267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chemeClr val="accent1"/>
                </a:solidFill>
              </a:rPr>
              <a:t>https://</a:t>
            </a:r>
            <a:r>
              <a:rPr lang="en-US" sz="2000" dirty="0" err="1">
                <a:solidFill>
                  <a:schemeClr val="accent1"/>
                </a:solidFill>
              </a:rPr>
              <a:t>www.who.int</a:t>
            </a:r>
            <a:r>
              <a:rPr lang="en-US" sz="2000" dirty="0">
                <a:solidFill>
                  <a:schemeClr val="accent1"/>
                </a:solidFill>
              </a:rPr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DA6B31-9FD7-8898-3567-B2711E9DEA15}"/>
              </a:ext>
            </a:extLst>
          </p:cNvPr>
          <p:cNvSpPr txBox="1"/>
          <p:nvPr/>
        </p:nvSpPr>
        <p:spPr>
          <a:xfrm>
            <a:off x="6553202" y="2544094"/>
            <a:ext cx="4197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4" algn="just">
              <a:buSzPts val="2800"/>
            </a:pPr>
            <a:r>
              <a:rPr lang="en-US" sz="2000" dirty="0">
                <a:solidFill>
                  <a:schemeClr val="accent1"/>
                </a:solidFill>
              </a:rPr>
              <a:t> https://nha.gov.in/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A20CE0-8CEE-3612-405F-3223C6069355}"/>
              </a:ext>
            </a:extLst>
          </p:cNvPr>
          <p:cNvSpPr txBox="1"/>
          <p:nvPr/>
        </p:nvSpPr>
        <p:spPr>
          <a:xfrm>
            <a:off x="6632948" y="3105307"/>
            <a:ext cx="4467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just">
              <a:buSzPts val="2800"/>
            </a:pPr>
            <a:r>
              <a:rPr lang="en-US" dirty="0">
                <a:solidFill>
                  <a:schemeClr val="accent1"/>
                </a:solidFill>
              </a:rPr>
              <a:t>https://dghs.mohfw.gov.in/</a:t>
            </a:r>
            <a:endParaRPr lang="en-US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E8F841-7CB2-01DB-AEA5-625C5B090629}"/>
              </a:ext>
            </a:extLst>
          </p:cNvPr>
          <p:cNvSpPr txBox="1"/>
          <p:nvPr/>
        </p:nvSpPr>
        <p:spPr>
          <a:xfrm>
            <a:off x="762000" y="1376688"/>
            <a:ext cx="292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spc="-10" dirty="0">
                <a:solidFill>
                  <a:schemeClr val="accent1"/>
                </a:solidFill>
              </a:rPr>
              <a:t>RESEARCH &amp; INITIATIVE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CB1DB8-F460-E27C-777F-6CD394D790F2}"/>
              </a:ext>
            </a:extLst>
          </p:cNvPr>
          <p:cNvSpPr txBox="1"/>
          <p:nvPr/>
        </p:nvSpPr>
        <p:spPr>
          <a:xfrm>
            <a:off x="7265161" y="137668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Links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D404A3-82C1-7D0F-DA6B-4D787F3586B4}"/>
              </a:ext>
            </a:extLst>
          </p:cNvPr>
          <p:cNvSpPr txBox="1"/>
          <p:nvPr/>
        </p:nvSpPr>
        <p:spPr>
          <a:xfrm>
            <a:off x="6632948" y="3714877"/>
            <a:ext cx="411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https://www.unicef.org/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A78F26-E605-EC1A-E236-12B803AC3157}"/>
              </a:ext>
            </a:extLst>
          </p:cNvPr>
          <p:cNvSpPr txBox="1"/>
          <p:nvPr/>
        </p:nvSpPr>
        <p:spPr>
          <a:xfrm>
            <a:off x="6655423" y="4517689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https://www.icmr.gov.in/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7CA931-2B44-12F9-DAA0-328943C376B4}"/>
              </a:ext>
            </a:extLst>
          </p:cNvPr>
          <p:cNvSpPr txBox="1"/>
          <p:nvPr/>
        </p:nvSpPr>
        <p:spPr>
          <a:xfrm>
            <a:off x="6655423" y="532050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https://www.redcross.org/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Words>894</Words>
  <Application>Microsoft Office PowerPoint</Application>
  <PresentationFormat>Widescreen</PresentationFormat>
  <Paragraphs>142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MT</vt:lpstr>
      <vt:lpstr>Calibri</vt:lpstr>
      <vt:lpstr>Times New Roman</vt:lpstr>
      <vt:lpstr>Wingdings</vt:lpstr>
      <vt:lpstr>Office Theme</vt:lpstr>
      <vt:lpstr>VADODARA HACKATHON 2025</vt:lpstr>
      <vt:lpstr>IDEA TITLE</vt:lpstr>
      <vt:lpstr>TECHNICAL APPROACH</vt:lpstr>
      <vt:lpstr>FEASIBILITY AND VIABILITY</vt:lpstr>
      <vt:lpstr>IMPACT AND BENEFITS</vt:lpstr>
      <vt:lpstr>RESEARCH AND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Kunal</dc:creator>
  <dc:description/>
  <cp:lastModifiedBy>Soni Kunal</cp:lastModifiedBy>
  <cp:revision>3</cp:revision>
  <dcterms:created xsi:type="dcterms:W3CDTF">2025-09-03T05:53:45Z</dcterms:created>
  <dcterms:modified xsi:type="dcterms:W3CDTF">2025-09-03T07:39:52Z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2025-09-03T00:00:00Z</vt:filetime>
  </property>
  <property fmtid="{D5CDD505-2E9C-101B-9397-08002B2CF9AE}" pid="3" name="Creator">
    <vt:lpwstr>WPS Presentation</vt:lpwstr>
  </property>
  <property fmtid="{D5CDD505-2E9C-101B-9397-08002B2CF9AE}" pid="4" name="LastSaved">
    <vt:filetime>2025-09-03T00:00:00Z</vt:filetime>
  </property>
  <property fmtid="{D5CDD505-2E9C-101B-9397-08002B2CF9AE}" pid="5" name="SourceModified">
    <vt:lpwstr>D:20250903105912+05'30'</vt:lpwstr>
  </property>
</Properties>
</file>