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MavenPro-bold.fntdata"/><Relationship Id="rId18" Type="http://schemas.openxmlformats.org/officeDocument/2006/relationships/font" Target="fonts/MavenPr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13ce2af5b7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13ce2af5b7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3175148770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3175148770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17514877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317514877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3175148770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3175148770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28cc7b9663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28cc7b9663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e91eb690e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e91eb690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3175148770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3175148770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1e932d6227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1e932d6227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flipH="1" rot="10800000">
            <a:off x="-78450" y="-78300"/>
            <a:ext cx="3429000" cy="851400"/>
          </a:xfrm>
          <a:prstGeom prst="round1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308350" y="1494300"/>
            <a:ext cx="45273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308350" y="3204600"/>
            <a:ext cx="45273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4" name="Google Shape;224;p11"/>
          <p:cNvGrpSpPr/>
          <p:nvPr/>
        </p:nvGrpSpPr>
        <p:grpSpPr>
          <a:xfrm>
            <a:off x="-1404987" y="-1786325"/>
            <a:ext cx="7272100" cy="7030025"/>
            <a:chOff x="-1404987" y="-1786325"/>
            <a:chExt cx="7272100" cy="7030025"/>
          </a:xfrm>
        </p:grpSpPr>
        <p:sp>
          <p:nvSpPr>
            <p:cNvPr id="225" name="Google Shape;225;p11"/>
            <p:cNvSpPr/>
            <p:nvPr/>
          </p:nvSpPr>
          <p:spPr>
            <a:xfrm>
              <a:off x="-76200" y="46326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226" name="Google Shape;226;p11"/>
            <p:cNvGrpSpPr/>
            <p:nvPr/>
          </p:nvGrpSpPr>
          <p:grpSpPr>
            <a:xfrm>
              <a:off x="-1404987" y="2387838"/>
              <a:ext cx="1885275" cy="1884250"/>
              <a:chOff x="2609275" y="3149350"/>
              <a:chExt cx="1885275" cy="1884250"/>
            </a:xfrm>
          </p:grpSpPr>
          <p:sp>
            <p:nvSpPr>
              <p:cNvPr id="227" name="Google Shape;227;p11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1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6" name="Google Shape;246;p11"/>
            <p:cNvSpPr/>
            <p:nvPr/>
          </p:nvSpPr>
          <p:spPr>
            <a:xfrm rot="-5400000">
              <a:off x="3541288" y="-1786325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11"/>
          <p:cNvSpPr txBox="1"/>
          <p:nvPr>
            <p:ph hasCustomPrompt="1" type="title"/>
          </p:nvPr>
        </p:nvSpPr>
        <p:spPr>
          <a:xfrm>
            <a:off x="1490561" y="1752975"/>
            <a:ext cx="6162900" cy="11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8" name="Google Shape;248;p11"/>
          <p:cNvSpPr txBox="1"/>
          <p:nvPr>
            <p:ph idx="1" type="subTitle"/>
          </p:nvPr>
        </p:nvSpPr>
        <p:spPr>
          <a:xfrm>
            <a:off x="1490525" y="2951025"/>
            <a:ext cx="61629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49" name="Google Shape;249;p11"/>
          <p:cNvGrpSpPr/>
          <p:nvPr/>
        </p:nvGrpSpPr>
        <p:grpSpPr>
          <a:xfrm>
            <a:off x="0" y="0"/>
            <a:ext cx="2263500" cy="1871400"/>
            <a:chOff x="0" y="0"/>
            <a:chExt cx="2263500" cy="1871400"/>
          </a:xfrm>
        </p:grpSpPr>
        <p:sp>
          <p:nvSpPr>
            <p:cNvPr id="250" name="Google Shape;250;p11"/>
            <p:cNvSpPr/>
            <p:nvPr/>
          </p:nvSpPr>
          <p:spPr>
            <a:xfrm>
              <a:off x="0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51" name="Google Shape;251;p11"/>
            <p:cNvSpPr/>
            <p:nvPr/>
          </p:nvSpPr>
          <p:spPr>
            <a:xfrm flipH="1" rot="10800000">
              <a:off x="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13"/>
          <p:cNvGrpSpPr/>
          <p:nvPr/>
        </p:nvGrpSpPr>
        <p:grpSpPr>
          <a:xfrm>
            <a:off x="-300" y="-12"/>
            <a:ext cx="9363175" cy="5143488"/>
            <a:chOff x="-300" y="-12"/>
            <a:chExt cx="9363175" cy="5143488"/>
          </a:xfrm>
        </p:grpSpPr>
        <p:sp>
          <p:nvSpPr>
            <p:cNvPr id="256" name="Google Shape;256;p13"/>
            <p:cNvSpPr/>
            <p:nvPr/>
          </p:nvSpPr>
          <p:spPr>
            <a:xfrm>
              <a:off x="8421575" y="3272075"/>
              <a:ext cx="7173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57" name="Google Shape;257;p13"/>
            <p:cNvSpPr/>
            <p:nvPr/>
          </p:nvSpPr>
          <p:spPr>
            <a:xfrm rot="5400000">
              <a:off x="-568800" y="568500"/>
              <a:ext cx="1759500" cy="6225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58" name="Google Shape;258;p13"/>
            <p:cNvSpPr/>
            <p:nvPr/>
          </p:nvSpPr>
          <p:spPr>
            <a:xfrm flipH="1" rot="10800000">
              <a:off x="0" y="-12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7480375" y="46543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60" name="Google Shape;260;p13"/>
          <p:cNvGrpSpPr/>
          <p:nvPr/>
        </p:nvGrpSpPr>
        <p:grpSpPr>
          <a:xfrm>
            <a:off x="-804387" y="-78325"/>
            <a:ext cx="11111225" cy="6776750"/>
            <a:chOff x="-804387" y="-78325"/>
            <a:chExt cx="11111225" cy="6776750"/>
          </a:xfrm>
        </p:grpSpPr>
        <p:sp>
          <p:nvSpPr>
            <p:cNvPr id="261" name="Google Shape;261;p13"/>
            <p:cNvSpPr/>
            <p:nvPr/>
          </p:nvSpPr>
          <p:spPr>
            <a:xfrm rot="10800000">
              <a:off x="5782225" y="-78325"/>
              <a:ext cx="3429000" cy="5826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262" name="Google Shape;262;p13"/>
            <p:cNvGrpSpPr/>
            <p:nvPr/>
          </p:nvGrpSpPr>
          <p:grpSpPr>
            <a:xfrm>
              <a:off x="-387025" y="1052225"/>
              <a:ext cx="910269" cy="2095500"/>
              <a:chOff x="7631225" y="2241175"/>
              <a:chExt cx="910269" cy="2095500"/>
            </a:xfrm>
          </p:grpSpPr>
          <p:cxnSp>
            <p:nvCxnSpPr>
              <p:cNvPr id="263" name="Google Shape;263;p13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4" name="Google Shape;264;p13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" name="Google Shape;265;p13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" name="Google Shape;266;p13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7" name="Google Shape;267;p13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8" name="Google Shape;268;p13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9" name="Google Shape;269;p13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0" name="Google Shape;270;p13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1" name="Google Shape;271;p13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13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3" name="Google Shape;273;p13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" name="Google Shape;274;p13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" name="Google Shape;275;p13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76" name="Google Shape;276;p13"/>
            <p:cNvGrpSpPr/>
            <p:nvPr/>
          </p:nvGrpSpPr>
          <p:grpSpPr>
            <a:xfrm>
              <a:off x="8421563" y="946050"/>
              <a:ext cx="1885275" cy="1884250"/>
              <a:chOff x="2609275" y="3149350"/>
              <a:chExt cx="1885275" cy="1884250"/>
            </a:xfrm>
          </p:grpSpPr>
          <p:sp>
            <p:nvSpPr>
              <p:cNvPr id="277" name="Google Shape;277;p13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6" name="Google Shape;296;p13"/>
            <p:cNvSpPr/>
            <p:nvPr/>
          </p:nvSpPr>
          <p:spPr>
            <a:xfrm rot="5400000">
              <a:off x="-804387" y="4372600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13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8" name="Google Shape;298;p13"/>
          <p:cNvSpPr txBox="1"/>
          <p:nvPr>
            <p:ph hasCustomPrompt="1" idx="2" type="title"/>
          </p:nvPr>
        </p:nvSpPr>
        <p:spPr>
          <a:xfrm>
            <a:off x="1522280" y="1393950"/>
            <a:ext cx="773700" cy="777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99" name="Google Shape;299;p13"/>
          <p:cNvSpPr txBox="1"/>
          <p:nvPr>
            <p:ph hasCustomPrompt="1" idx="3" type="title"/>
          </p:nvPr>
        </p:nvSpPr>
        <p:spPr>
          <a:xfrm>
            <a:off x="5238030" y="1393950"/>
            <a:ext cx="773700" cy="777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0" name="Google Shape;300;p13"/>
          <p:cNvSpPr txBox="1"/>
          <p:nvPr>
            <p:ph hasCustomPrompt="1" idx="4" type="title"/>
          </p:nvPr>
        </p:nvSpPr>
        <p:spPr>
          <a:xfrm>
            <a:off x="1522305" y="2494625"/>
            <a:ext cx="773700" cy="777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/>
          <p:nvPr>
            <p:ph hasCustomPrompt="1" idx="5" type="title"/>
          </p:nvPr>
        </p:nvSpPr>
        <p:spPr>
          <a:xfrm>
            <a:off x="1522305" y="3595300"/>
            <a:ext cx="773700" cy="777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2" name="Google Shape;302;p13"/>
          <p:cNvSpPr txBox="1"/>
          <p:nvPr>
            <p:ph idx="1" type="subTitle"/>
          </p:nvPr>
        </p:nvSpPr>
        <p:spPr>
          <a:xfrm>
            <a:off x="2448393" y="1518150"/>
            <a:ext cx="1457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3" name="Google Shape;303;p13"/>
          <p:cNvSpPr txBox="1"/>
          <p:nvPr>
            <p:ph idx="6" type="subTitle"/>
          </p:nvPr>
        </p:nvSpPr>
        <p:spPr>
          <a:xfrm>
            <a:off x="6164020" y="1518150"/>
            <a:ext cx="1457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4" name="Google Shape;304;p13"/>
          <p:cNvSpPr txBox="1"/>
          <p:nvPr>
            <p:ph idx="7" type="subTitle"/>
          </p:nvPr>
        </p:nvSpPr>
        <p:spPr>
          <a:xfrm>
            <a:off x="2448393" y="2618825"/>
            <a:ext cx="1457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5" name="Google Shape;305;p13"/>
          <p:cNvSpPr txBox="1"/>
          <p:nvPr>
            <p:ph idx="8" type="subTitle"/>
          </p:nvPr>
        </p:nvSpPr>
        <p:spPr>
          <a:xfrm>
            <a:off x="2448270" y="3719500"/>
            <a:ext cx="1457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6" name="Google Shape;306;p13"/>
          <p:cNvSpPr txBox="1"/>
          <p:nvPr>
            <p:ph hasCustomPrompt="1" idx="9" type="title"/>
          </p:nvPr>
        </p:nvSpPr>
        <p:spPr>
          <a:xfrm>
            <a:off x="5237956" y="2494625"/>
            <a:ext cx="773700" cy="777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7" name="Google Shape;307;p13"/>
          <p:cNvSpPr txBox="1"/>
          <p:nvPr>
            <p:ph hasCustomPrompt="1" idx="13" type="title"/>
          </p:nvPr>
        </p:nvSpPr>
        <p:spPr>
          <a:xfrm>
            <a:off x="5237957" y="3595300"/>
            <a:ext cx="773700" cy="777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/>
          <p:nvPr>
            <p:ph idx="14" type="subTitle"/>
          </p:nvPr>
        </p:nvSpPr>
        <p:spPr>
          <a:xfrm>
            <a:off x="6163931" y="2618825"/>
            <a:ext cx="1457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9" name="Google Shape;309;p13"/>
          <p:cNvSpPr txBox="1"/>
          <p:nvPr>
            <p:ph idx="15" type="subTitle"/>
          </p:nvPr>
        </p:nvSpPr>
        <p:spPr>
          <a:xfrm>
            <a:off x="6163930" y="3719500"/>
            <a:ext cx="1457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14"/>
          <p:cNvGrpSpPr/>
          <p:nvPr/>
        </p:nvGrpSpPr>
        <p:grpSpPr>
          <a:xfrm>
            <a:off x="-1294537" y="-911075"/>
            <a:ext cx="10209225" cy="4536563"/>
            <a:chOff x="-1294537" y="-911075"/>
            <a:chExt cx="10209225" cy="4536563"/>
          </a:xfrm>
        </p:grpSpPr>
        <p:sp>
          <p:nvSpPr>
            <p:cNvPr id="312" name="Google Shape;312;p14"/>
            <p:cNvSpPr/>
            <p:nvPr/>
          </p:nvSpPr>
          <p:spPr>
            <a:xfrm flipH="1" rot="10800000">
              <a:off x="-125475" y="-716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313" name="Google Shape;313;p14"/>
            <p:cNvGrpSpPr/>
            <p:nvPr/>
          </p:nvGrpSpPr>
          <p:grpSpPr>
            <a:xfrm>
              <a:off x="7928563" y="-911075"/>
              <a:ext cx="986125" cy="2095500"/>
              <a:chOff x="7631225" y="2241175"/>
              <a:chExt cx="986125" cy="2095500"/>
            </a:xfrm>
          </p:grpSpPr>
          <p:cxnSp>
            <p:nvCxnSpPr>
              <p:cNvPr id="314" name="Google Shape;314;p14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5" name="Google Shape;315;p14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6" name="Google Shape;316;p14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7" name="Google Shape;317;p14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8" name="Google Shape;318;p14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9" name="Google Shape;319;p14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0" name="Google Shape;320;p14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1" name="Google Shape;321;p14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2" name="Google Shape;322;p14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3" name="Google Shape;323;p14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14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5" name="Google Shape;325;p14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6" name="Google Shape;326;p14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7" name="Google Shape;327;p14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28" name="Google Shape;328;p14"/>
            <p:cNvGrpSpPr/>
            <p:nvPr/>
          </p:nvGrpSpPr>
          <p:grpSpPr>
            <a:xfrm>
              <a:off x="-1294537" y="1741238"/>
              <a:ext cx="1885275" cy="1884250"/>
              <a:chOff x="2609275" y="3149350"/>
              <a:chExt cx="1885275" cy="1884250"/>
            </a:xfrm>
          </p:grpSpPr>
          <p:sp>
            <p:nvSpPr>
              <p:cNvPr id="329" name="Google Shape;329;p14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4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4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4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4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4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4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4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4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4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4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4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4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4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48" name="Google Shape;34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4"/>
          <p:cNvSpPr/>
          <p:nvPr/>
        </p:nvSpPr>
        <p:spPr>
          <a:xfrm>
            <a:off x="7925" y="4827250"/>
            <a:ext cx="2263500" cy="313800"/>
          </a:xfrm>
          <a:prstGeom prst="round1Rect">
            <a:avLst>
              <a:gd fmla="val 50000" name="adj"/>
            </a:avLst>
          </a:prstGeom>
          <a:solidFill>
            <a:srgbClr val="006DF5">
              <a:alpha val="4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50" name="Google Shape;350;p14"/>
          <p:cNvSpPr txBox="1"/>
          <p:nvPr>
            <p:ph type="title"/>
          </p:nvPr>
        </p:nvSpPr>
        <p:spPr>
          <a:xfrm>
            <a:off x="1228600" y="2956328"/>
            <a:ext cx="668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1" name="Google Shape;351;p14"/>
          <p:cNvSpPr txBox="1"/>
          <p:nvPr>
            <p:ph idx="1" type="subTitle"/>
          </p:nvPr>
        </p:nvSpPr>
        <p:spPr>
          <a:xfrm>
            <a:off x="1228600" y="1538275"/>
            <a:ext cx="6686700" cy="14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4" name="Google Shape;354;p15"/>
          <p:cNvGrpSpPr/>
          <p:nvPr/>
        </p:nvGrpSpPr>
        <p:grpSpPr>
          <a:xfrm>
            <a:off x="6912000" y="0"/>
            <a:ext cx="2450875" cy="5156372"/>
            <a:chOff x="6912000" y="0"/>
            <a:chExt cx="2450875" cy="5156372"/>
          </a:xfrm>
        </p:grpSpPr>
        <p:sp>
          <p:nvSpPr>
            <p:cNvPr id="355" name="Google Shape;355;p15"/>
            <p:cNvSpPr/>
            <p:nvPr/>
          </p:nvSpPr>
          <p:spPr>
            <a:xfrm rot="10800000">
              <a:off x="8516400" y="3699572"/>
              <a:ext cx="627600" cy="14568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7480375" y="46842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 rot="10800000">
              <a:off x="6912000" y="0"/>
              <a:ext cx="2232000" cy="4617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358" name="Google Shape;358;p15"/>
          <p:cNvGrpSpPr/>
          <p:nvPr/>
        </p:nvGrpSpPr>
        <p:grpSpPr>
          <a:xfrm>
            <a:off x="-2178113" y="927159"/>
            <a:ext cx="5103863" cy="4329741"/>
            <a:chOff x="-2178113" y="927159"/>
            <a:chExt cx="5103863" cy="4329741"/>
          </a:xfrm>
        </p:grpSpPr>
        <p:sp>
          <p:nvSpPr>
            <p:cNvPr id="359" name="Google Shape;359;p15"/>
            <p:cNvSpPr/>
            <p:nvPr/>
          </p:nvSpPr>
          <p:spPr>
            <a:xfrm rot="8100000">
              <a:off x="-1696423" y="1408849"/>
              <a:ext cx="2325803" cy="2325803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-78450" y="4684200"/>
              <a:ext cx="3004200" cy="5727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361" name="Google Shape;361;p15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4" name="Google Shape;364;p16"/>
          <p:cNvGrpSpPr/>
          <p:nvPr/>
        </p:nvGrpSpPr>
        <p:grpSpPr>
          <a:xfrm>
            <a:off x="-413550" y="1958000"/>
            <a:ext cx="10720388" cy="2311663"/>
            <a:chOff x="-413550" y="1958000"/>
            <a:chExt cx="10720388" cy="2311663"/>
          </a:xfrm>
        </p:grpSpPr>
        <p:grpSp>
          <p:nvGrpSpPr>
            <p:cNvPr id="365" name="Google Shape;365;p16"/>
            <p:cNvGrpSpPr/>
            <p:nvPr/>
          </p:nvGrpSpPr>
          <p:grpSpPr>
            <a:xfrm>
              <a:off x="8421563" y="2385413"/>
              <a:ext cx="1885275" cy="1884250"/>
              <a:chOff x="2609275" y="3149350"/>
              <a:chExt cx="1885275" cy="1884250"/>
            </a:xfrm>
          </p:grpSpPr>
          <p:sp>
            <p:nvSpPr>
              <p:cNvPr id="366" name="Google Shape;366;p16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6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6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6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6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6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6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6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5" name="Google Shape;385;p16"/>
            <p:cNvGrpSpPr/>
            <p:nvPr/>
          </p:nvGrpSpPr>
          <p:grpSpPr>
            <a:xfrm>
              <a:off x="-413550" y="1958000"/>
              <a:ext cx="986125" cy="2095500"/>
              <a:chOff x="7631225" y="2241175"/>
              <a:chExt cx="986125" cy="2095500"/>
            </a:xfrm>
          </p:grpSpPr>
          <p:cxnSp>
            <p:nvCxnSpPr>
              <p:cNvPr id="386" name="Google Shape;386;p16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7" name="Google Shape;387;p16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8" name="Google Shape;388;p16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9" name="Google Shape;389;p16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0" name="Google Shape;390;p16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1" name="Google Shape;391;p16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2" name="Google Shape;392;p16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3" name="Google Shape;393;p16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4" name="Google Shape;394;p16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5" name="Google Shape;395;p16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6" name="Google Shape;396;p16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7" name="Google Shape;397;p16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8" name="Google Shape;398;p16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9" name="Google Shape;399;p16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00" name="Google Shape;400;p16"/>
          <p:cNvGrpSpPr/>
          <p:nvPr/>
        </p:nvGrpSpPr>
        <p:grpSpPr>
          <a:xfrm>
            <a:off x="7925" y="-25"/>
            <a:ext cx="9136075" cy="5143513"/>
            <a:chOff x="7925" y="-25"/>
            <a:chExt cx="9136075" cy="5143513"/>
          </a:xfrm>
        </p:grpSpPr>
        <p:sp>
          <p:nvSpPr>
            <p:cNvPr id="401" name="Google Shape;401;p16"/>
            <p:cNvSpPr/>
            <p:nvPr/>
          </p:nvSpPr>
          <p:spPr>
            <a:xfrm>
              <a:off x="7925" y="4829688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 rot="10800000">
              <a:off x="7504200" y="-25"/>
              <a:ext cx="1639800" cy="4248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403" name="Google Shape;403;p16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7_1_1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17"/>
          <p:cNvSpPr/>
          <p:nvPr/>
        </p:nvSpPr>
        <p:spPr>
          <a:xfrm rot="-5400000">
            <a:off x="7193025" y="4603988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7"/>
          <p:cNvGrpSpPr/>
          <p:nvPr/>
        </p:nvGrpSpPr>
        <p:grpSpPr>
          <a:xfrm>
            <a:off x="-502850" y="-12"/>
            <a:ext cx="9646850" cy="5143513"/>
            <a:chOff x="-502850" y="-12"/>
            <a:chExt cx="9646850" cy="5143513"/>
          </a:xfrm>
        </p:grpSpPr>
        <p:sp>
          <p:nvSpPr>
            <p:cNvPr id="408" name="Google Shape;408;p17"/>
            <p:cNvSpPr/>
            <p:nvPr/>
          </p:nvSpPr>
          <p:spPr>
            <a:xfrm rot="10800000">
              <a:off x="6880500" y="-12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-502850" y="3138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0" y="2817600"/>
              <a:ext cx="593700" cy="23259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0" y="4780475"/>
              <a:ext cx="1882500" cy="3630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412" name="Google Shape;412;p17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5" name="Google Shape;415;p18"/>
          <p:cNvGrpSpPr/>
          <p:nvPr/>
        </p:nvGrpSpPr>
        <p:grpSpPr>
          <a:xfrm>
            <a:off x="0" y="3870800"/>
            <a:ext cx="2263500" cy="1272725"/>
            <a:chOff x="0" y="3870800"/>
            <a:chExt cx="2263500" cy="1272725"/>
          </a:xfrm>
        </p:grpSpPr>
        <p:sp>
          <p:nvSpPr>
            <p:cNvPr id="416" name="Google Shape;416;p18"/>
            <p:cNvSpPr/>
            <p:nvPr/>
          </p:nvSpPr>
          <p:spPr>
            <a:xfrm>
              <a:off x="0" y="3870800"/>
              <a:ext cx="986100" cy="12726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0" y="4829725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418" name="Google Shape;418;p18"/>
          <p:cNvSpPr/>
          <p:nvPr/>
        </p:nvSpPr>
        <p:spPr>
          <a:xfrm rot="-5400000">
            <a:off x="8241950" y="1557350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8"/>
          <p:cNvSpPr txBox="1"/>
          <p:nvPr>
            <p:ph type="title"/>
          </p:nvPr>
        </p:nvSpPr>
        <p:spPr>
          <a:xfrm>
            <a:off x="2444050" y="1769288"/>
            <a:ext cx="4255800" cy="11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0" name="Google Shape;420;p18"/>
          <p:cNvSpPr txBox="1"/>
          <p:nvPr>
            <p:ph idx="1" type="subTitle"/>
          </p:nvPr>
        </p:nvSpPr>
        <p:spPr>
          <a:xfrm>
            <a:off x="2444050" y="2695016"/>
            <a:ext cx="42558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3" name="Google Shape;423;p19"/>
          <p:cNvGrpSpPr/>
          <p:nvPr/>
        </p:nvGrpSpPr>
        <p:grpSpPr>
          <a:xfrm>
            <a:off x="6881054" y="0"/>
            <a:ext cx="2263500" cy="1871400"/>
            <a:chOff x="6881054" y="0"/>
            <a:chExt cx="2263500" cy="1871400"/>
          </a:xfrm>
        </p:grpSpPr>
        <p:sp>
          <p:nvSpPr>
            <p:cNvPr id="424" name="Google Shape;424;p19"/>
            <p:cNvSpPr/>
            <p:nvPr/>
          </p:nvSpPr>
          <p:spPr>
            <a:xfrm flipH="1">
              <a:off x="8664252" y="0"/>
              <a:ext cx="4803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25" name="Google Shape;425;p19"/>
            <p:cNvSpPr/>
            <p:nvPr/>
          </p:nvSpPr>
          <p:spPr>
            <a:xfrm rot="10800000">
              <a:off x="6881054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426" name="Google Shape;426;p19"/>
          <p:cNvGrpSpPr/>
          <p:nvPr/>
        </p:nvGrpSpPr>
        <p:grpSpPr>
          <a:xfrm>
            <a:off x="-511671" y="-148650"/>
            <a:ext cx="3564150" cy="3551075"/>
            <a:chOff x="-511671" y="-148650"/>
            <a:chExt cx="3564150" cy="3551075"/>
          </a:xfrm>
        </p:grpSpPr>
        <p:sp>
          <p:nvSpPr>
            <p:cNvPr id="427" name="Google Shape;427;p19"/>
            <p:cNvSpPr/>
            <p:nvPr/>
          </p:nvSpPr>
          <p:spPr>
            <a:xfrm flipH="1" rot="10800000">
              <a:off x="-109521" y="-14865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428" name="Google Shape;428;p19"/>
            <p:cNvGrpSpPr/>
            <p:nvPr/>
          </p:nvGrpSpPr>
          <p:grpSpPr>
            <a:xfrm flipH="1">
              <a:off x="-511671" y="1306925"/>
              <a:ext cx="986125" cy="2095500"/>
              <a:chOff x="7631225" y="2241175"/>
              <a:chExt cx="986125" cy="2095500"/>
            </a:xfrm>
          </p:grpSpPr>
          <p:cxnSp>
            <p:nvCxnSpPr>
              <p:cNvPr id="429" name="Google Shape;429;p19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0" name="Google Shape;430;p19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1" name="Google Shape;431;p19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2" name="Google Shape;432;p19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3" name="Google Shape;433;p19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4" name="Google Shape;434;p19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5" name="Google Shape;435;p19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6" name="Google Shape;436;p19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7" name="Google Shape;437;p19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8" name="Google Shape;438;p19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9" name="Google Shape;439;p19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0" name="Google Shape;440;p19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1" name="Google Shape;441;p19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2" name="Google Shape;442;p19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43" name="Google Shape;443;p19"/>
          <p:cNvSpPr txBox="1"/>
          <p:nvPr>
            <p:ph type="title"/>
          </p:nvPr>
        </p:nvSpPr>
        <p:spPr>
          <a:xfrm>
            <a:off x="952500" y="1546375"/>
            <a:ext cx="3325500" cy="13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4" name="Google Shape;444;p19"/>
          <p:cNvSpPr txBox="1"/>
          <p:nvPr>
            <p:ph idx="1" type="subTitle"/>
          </p:nvPr>
        </p:nvSpPr>
        <p:spPr>
          <a:xfrm>
            <a:off x="952500" y="2880150"/>
            <a:ext cx="3325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5" name="Google Shape;445;p19"/>
          <p:cNvSpPr/>
          <p:nvPr>
            <p:ph idx="2" type="pic"/>
          </p:nvPr>
        </p:nvSpPr>
        <p:spPr>
          <a:xfrm>
            <a:off x="4664450" y="539500"/>
            <a:ext cx="3757200" cy="4064400"/>
          </a:xfrm>
          <a:prstGeom prst="round1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8" name="Google Shape;448;p20"/>
          <p:cNvGrpSpPr/>
          <p:nvPr/>
        </p:nvGrpSpPr>
        <p:grpSpPr>
          <a:xfrm>
            <a:off x="0" y="0"/>
            <a:ext cx="9552075" cy="5143500"/>
            <a:chOff x="0" y="0"/>
            <a:chExt cx="9552075" cy="5143500"/>
          </a:xfrm>
        </p:grpSpPr>
        <p:sp>
          <p:nvSpPr>
            <p:cNvPr id="449" name="Google Shape;449;p20"/>
            <p:cNvSpPr/>
            <p:nvPr/>
          </p:nvSpPr>
          <p:spPr>
            <a:xfrm>
              <a:off x="0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50" name="Google Shape;450;p20"/>
            <p:cNvSpPr/>
            <p:nvPr/>
          </p:nvSpPr>
          <p:spPr>
            <a:xfrm flipH="1">
              <a:off x="6114300" y="4426500"/>
              <a:ext cx="3029700" cy="7170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51" name="Google Shape;451;p20"/>
            <p:cNvSpPr/>
            <p:nvPr/>
          </p:nvSpPr>
          <p:spPr>
            <a:xfrm flipH="1" rot="10800000">
              <a:off x="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453" name="Google Shape;453;p20"/>
          <p:cNvGrpSpPr/>
          <p:nvPr/>
        </p:nvGrpSpPr>
        <p:grpSpPr>
          <a:xfrm>
            <a:off x="315013" y="-1329700"/>
            <a:ext cx="8939088" cy="7698038"/>
            <a:chOff x="315013" y="-1329700"/>
            <a:chExt cx="8939088" cy="7698038"/>
          </a:xfrm>
        </p:grpSpPr>
        <p:sp>
          <p:nvSpPr>
            <p:cNvPr id="454" name="Google Shape;454;p20"/>
            <p:cNvSpPr/>
            <p:nvPr/>
          </p:nvSpPr>
          <p:spPr>
            <a:xfrm rot="10800000">
              <a:off x="6092100" y="-716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455" name="Google Shape;455;p20"/>
            <p:cNvGrpSpPr/>
            <p:nvPr/>
          </p:nvGrpSpPr>
          <p:grpSpPr>
            <a:xfrm>
              <a:off x="3316738" y="-1329700"/>
              <a:ext cx="986125" cy="2095500"/>
              <a:chOff x="7631225" y="2241175"/>
              <a:chExt cx="986125" cy="2095500"/>
            </a:xfrm>
          </p:grpSpPr>
          <p:cxnSp>
            <p:nvCxnSpPr>
              <p:cNvPr id="456" name="Google Shape;456;p20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7" name="Google Shape;457;p20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8" name="Google Shape;458;p20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9" name="Google Shape;459;p20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0" name="Google Shape;460;p20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1" name="Google Shape;461;p20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2" name="Google Shape;462;p20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3" name="Google Shape;463;p20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4" name="Google Shape;464;p20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5" name="Google Shape;465;p20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6" name="Google Shape;466;p20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7" name="Google Shape;467;p20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8" name="Google Shape;468;p20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9" name="Google Shape;469;p20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70" name="Google Shape;470;p20"/>
            <p:cNvGrpSpPr/>
            <p:nvPr/>
          </p:nvGrpSpPr>
          <p:grpSpPr>
            <a:xfrm>
              <a:off x="315013" y="4484088"/>
              <a:ext cx="1885275" cy="1884250"/>
              <a:chOff x="2609275" y="3149350"/>
              <a:chExt cx="1885275" cy="1884250"/>
            </a:xfrm>
          </p:grpSpPr>
          <p:sp>
            <p:nvSpPr>
              <p:cNvPr id="471" name="Google Shape;471;p20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0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0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0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0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0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0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0" name="Google Shape;490;p20"/>
          <p:cNvSpPr txBox="1"/>
          <p:nvPr>
            <p:ph type="title"/>
          </p:nvPr>
        </p:nvSpPr>
        <p:spPr>
          <a:xfrm>
            <a:off x="1150150" y="1785450"/>
            <a:ext cx="3029700" cy="9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1" name="Google Shape;491;p20"/>
          <p:cNvSpPr txBox="1"/>
          <p:nvPr>
            <p:ph idx="1" type="subTitle"/>
          </p:nvPr>
        </p:nvSpPr>
        <p:spPr>
          <a:xfrm>
            <a:off x="1150150" y="2641024"/>
            <a:ext cx="30297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3"/>
          <p:cNvGrpSpPr/>
          <p:nvPr/>
        </p:nvGrpSpPr>
        <p:grpSpPr>
          <a:xfrm>
            <a:off x="0" y="0"/>
            <a:ext cx="9513725" cy="5143425"/>
            <a:chOff x="0" y="0"/>
            <a:chExt cx="9513725" cy="5143425"/>
          </a:xfrm>
        </p:grpSpPr>
        <p:sp>
          <p:nvSpPr>
            <p:cNvPr id="16" name="Google Shape;16;p3"/>
            <p:cNvSpPr/>
            <p:nvPr/>
          </p:nvSpPr>
          <p:spPr>
            <a:xfrm>
              <a:off x="8421625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0" y="4014825"/>
              <a:ext cx="1492500" cy="11286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0" y="4829625"/>
              <a:ext cx="22158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7631225" y="3265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-78450" y="-78300"/>
            <a:ext cx="6346163" cy="6476788"/>
            <a:chOff x="-78450" y="-78300"/>
            <a:chExt cx="6346163" cy="6476788"/>
          </a:xfrm>
        </p:grpSpPr>
        <p:sp>
          <p:nvSpPr>
            <p:cNvPr id="21" name="Google Shape;21;p3"/>
            <p:cNvSpPr/>
            <p:nvPr/>
          </p:nvSpPr>
          <p:spPr>
            <a:xfrm flipH="1" rot="10800000">
              <a:off x="-78450" y="-78300"/>
              <a:ext cx="3429000" cy="8514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22" name="Google Shape;22;p3"/>
            <p:cNvGrpSpPr/>
            <p:nvPr/>
          </p:nvGrpSpPr>
          <p:grpSpPr>
            <a:xfrm>
              <a:off x="4382438" y="4514238"/>
              <a:ext cx="1885275" cy="1884250"/>
              <a:chOff x="2609275" y="3149350"/>
              <a:chExt cx="1885275" cy="188425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" name="Google Shape;42;p3"/>
          <p:cNvSpPr txBox="1"/>
          <p:nvPr>
            <p:ph type="title"/>
          </p:nvPr>
        </p:nvSpPr>
        <p:spPr>
          <a:xfrm>
            <a:off x="2364450" y="2361300"/>
            <a:ext cx="4415100" cy="15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3"/>
          <p:cNvSpPr txBox="1"/>
          <p:nvPr>
            <p:ph hasCustomPrompt="1" idx="2" type="title"/>
          </p:nvPr>
        </p:nvSpPr>
        <p:spPr>
          <a:xfrm>
            <a:off x="4027350" y="1272000"/>
            <a:ext cx="1089300" cy="1089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_1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4" name="Google Shape;494;p21"/>
          <p:cNvGrpSpPr/>
          <p:nvPr/>
        </p:nvGrpSpPr>
        <p:grpSpPr>
          <a:xfrm>
            <a:off x="-260288" y="-1374850"/>
            <a:ext cx="9396363" cy="6592000"/>
            <a:chOff x="-260288" y="-1374850"/>
            <a:chExt cx="9396363" cy="6592000"/>
          </a:xfrm>
        </p:grpSpPr>
        <p:sp>
          <p:nvSpPr>
            <p:cNvPr id="495" name="Google Shape;495;p21"/>
            <p:cNvSpPr/>
            <p:nvPr/>
          </p:nvSpPr>
          <p:spPr>
            <a:xfrm>
              <a:off x="-78450" y="460605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496" name="Google Shape;496;p21"/>
            <p:cNvGrpSpPr/>
            <p:nvPr/>
          </p:nvGrpSpPr>
          <p:grpSpPr>
            <a:xfrm>
              <a:off x="-218875" y="-13775"/>
              <a:ext cx="9354950" cy="5157275"/>
              <a:chOff x="-218875" y="-13775"/>
              <a:chExt cx="9354950" cy="5157275"/>
            </a:xfrm>
          </p:grpSpPr>
          <p:sp>
            <p:nvSpPr>
              <p:cNvPr id="497" name="Google Shape;497;p21"/>
              <p:cNvSpPr/>
              <p:nvPr/>
            </p:nvSpPr>
            <p:spPr>
              <a:xfrm rot="10800000">
                <a:off x="8413675" y="3272100"/>
                <a:ext cx="722400" cy="1871400"/>
              </a:xfrm>
              <a:prstGeom prst="rect">
                <a:avLst/>
              </a:prstGeom>
              <a:solidFill>
                <a:srgbClr val="63DBF5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498" name="Google Shape;498;p21"/>
              <p:cNvSpPr/>
              <p:nvPr/>
            </p:nvSpPr>
            <p:spPr>
              <a:xfrm flipH="1" rot="10800000">
                <a:off x="-11111" y="-13775"/>
                <a:ext cx="1277100" cy="1122300"/>
              </a:xfrm>
              <a:prstGeom prst="round1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499" name="Google Shape;499;p21"/>
              <p:cNvSpPr/>
              <p:nvPr/>
            </p:nvSpPr>
            <p:spPr>
              <a:xfrm flipH="1">
                <a:off x="6872575" y="4829700"/>
                <a:ext cx="2263500" cy="313800"/>
              </a:xfrm>
              <a:prstGeom prst="round1Rect">
                <a:avLst>
                  <a:gd fmla="val 50000" name="adj"/>
                </a:avLst>
              </a:prstGeom>
              <a:solidFill>
                <a:srgbClr val="006DF5">
                  <a:alpha val="405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500" name="Google Shape;500;p21"/>
              <p:cNvSpPr/>
              <p:nvPr/>
            </p:nvSpPr>
            <p:spPr>
              <a:xfrm>
                <a:off x="-218875" y="307100"/>
                <a:ext cx="1882500" cy="213000"/>
              </a:xfrm>
              <a:prstGeom prst="roundRect">
                <a:avLst>
                  <a:gd fmla="val 50000" name="adj"/>
                </a:avLst>
              </a:prstGeom>
              <a:solidFill>
                <a:srgbClr val="516CEE">
                  <a:alpha val="6075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grpSp>
          <p:nvGrpSpPr>
            <p:cNvPr id="501" name="Google Shape;501;p21"/>
            <p:cNvGrpSpPr/>
            <p:nvPr/>
          </p:nvGrpSpPr>
          <p:grpSpPr>
            <a:xfrm>
              <a:off x="-260288" y="1809525"/>
              <a:ext cx="986125" cy="2095500"/>
              <a:chOff x="7631225" y="2241175"/>
              <a:chExt cx="986125" cy="2095500"/>
            </a:xfrm>
          </p:grpSpPr>
          <p:cxnSp>
            <p:nvCxnSpPr>
              <p:cNvPr id="502" name="Google Shape;502;p21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3" name="Google Shape;503;p21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4" name="Google Shape;504;p21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5" name="Google Shape;505;p21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6" name="Google Shape;506;p21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7" name="Google Shape;507;p21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8" name="Google Shape;508;p21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9" name="Google Shape;509;p21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0" name="Google Shape;510;p21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1" name="Google Shape;511;p21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2" name="Google Shape;512;p21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3" name="Google Shape;513;p21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4" name="Google Shape;514;p21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5" name="Google Shape;515;p21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16" name="Google Shape;516;p21"/>
            <p:cNvSpPr/>
            <p:nvPr/>
          </p:nvSpPr>
          <p:spPr>
            <a:xfrm rot="-5400000">
              <a:off x="5322038" y="-1374850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7" name="Google Shape;517;p21"/>
          <p:cNvSpPr txBox="1"/>
          <p:nvPr>
            <p:ph type="title"/>
          </p:nvPr>
        </p:nvSpPr>
        <p:spPr>
          <a:xfrm>
            <a:off x="4596287" y="1944159"/>
            <a:ext cx="3029700" cy="59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8" name="Google Shape;518;p21"/>
          <p:cNvSpPr txBox="1"/>
          <p:nvPr>
            <p:ph idx="1" type="subTitle"/>
          </p:nvPr>
        </p:nvSpPr>
        <p:spPr>
          <a:xfrm>
            <a:off x="4596287" y="2482430"/>
            <a:ext cx="30297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_1_1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1" name="Google Shape;521;p22"/>
          <p:cNvGrpSpPr/>
          <p:nvPr/>
        </p:nvGrpSpPr>
        <p:grpSpPr>
          <a:xfrm>
            <a:off x="-378350" y="-71600"/>
            <a:ext cx="10617113" cy="3308050"/>
            <a:chOff x="-378350" y="-71600"/>
            <a:chExt cx="10617113" cy="3308050"/>
          </a:xfrm>
        </p:grpSpPr>
        <p:sp>
          <p:nvSpPr>
            <p:cNvPr id="522" name="Google Shape;522;p22"/>
            <p:cNvSpPr/>
            <p:nvPr/>
          </p:nvSpPr>
          <p:spPr>
            <a:xfrm flipH="1" rot="10800000">
              <a:off x="-378350" y="-716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523" name="Google Shape;523;p22"/>
            <p:cNvGrpSpPr/>
            <p:nvPr/>
          </p:nvGrpSpPr>
          <p:grpSpPr>
            <a:xfrm>
              <a:off x="8353488" y="1352200"/>
              <a:ext cx="1885275" cy="1884250"/>
              <a:chOff x="2609275" y="3149350"/>
              <a:chExt cx="1885275" cy="1884250"/>
            </a:xfrm>
          </p:grpSpPr>
          <p:sp>
            <p:nvSpPr>
              <p:cNvPr id="524" name="Google Shape;524;p22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2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2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2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2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2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2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2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2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2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2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3" name="Google Shape;543;p22"/>
          <p:cNvSpPr/>
          <p:nvPr/>
        </p:nvSpPr>
        <p:spPr>
          <a:xfrm rot="10800000">
            <a:off x="6872575" y="0"/>
            <a:ext cx="2263500" cy="313800"/>
          </a:xfrm>
          <a:prstGeom prst="round1Rect">
            <a:avLst>
              <a:gd fmla="val 50000" name="adj"/>
            </a:avLst>
          </a:prstGeom>
          <a:solidFill>
            <a:srgbClr val="006DF5">
              <a:alpha val="4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44" name="Google Shape;544;p22"/>
          <p:cNvSpPr txBox="1"/>
          <p:nvPr>
            <p:ph type="title"/>
          </p:nvPr>
        </p:nvSpPr>
        <p:spPr>
          <a:xfrm>
            <a:off x="1352263" y="1785450"/>
            <a:ext cx="3029700" cy="9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5" name="Google Shape;545;p22"/>
          <p:cNvSpPr txBox="1"/>
          <p:nvPr>
            <p:ph idx="1" type="subTitle"/>
          </p:nvPr>
        </p:nvSpPr>
        <p:spPr>
          <a:xfrm>
            <a:off x="1352263" y="2641021"/>
            <a:ext cx="30297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_1_1_1_1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8" name="Google Shape;548;p23"/>
          <p:cNvGrpSpPr/>
          <p:nvPr/>
        </p:nvGrpSpPr>
        <p:grpSpPr>
          <a:xfrm>
            <a:off x="0" y="0"/>
            <a:ext cx="9725100" cy="5143488"/>
            <a:chOff x="0" y="0"/>
            <a:chExt cx="9725100" cy="5143488"/>
          </a:xfrm>
        </p:grpSpPr>
        <p:sp>
          <p:nvSpPr>
            <p:cNvPr id="549" name="Google Shape;549;p23"/>
            <p:cNvSpPr/>
            <p:nvPr/>
          </p:nvSpPr>
          <p:spPr>
            <a:xfrm>
              <a:off x="0" y="4829688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7842600" y="2511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51" name="Google Shape;551;p23"/>
            <p:cNvSpPr/>
            <p:nvPr/>
          </p:nvSpPr>
          <p:spPr>
            <a:xfrm rot="5400000">
              <a:off x="983550" y="-983550"/>
              <a:ext cx="358800" cy="23259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0" y="0"/>
              <a:ext cx="579900" cy="23259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553" name="Google Shape;553;p23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4" name="Google Shape;554;p23"/>
          <p:cNvSpPr txBox="1"/>
          <p:nvPr>
            <p:ph idx="1" type="body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7" name="Google Shape;557;p24"/>
          <p:cNvGrpSpPr/>
          <p:nvPr/>
        </p:nvGrpSpPr>
        <p:grpSpPr>
          <a:xfrm>
            <a:off x="0" y="-8724"/>
            <a:ext cx="9143975" cy="5152249"/>
            <a:chOff x="0" y="-8724"/>
            <a:chExt cx="9143975" cy="5152249"/>
          </a:xfrm>
        </p:grpSpPr>
        <p:sp>
          <p:nvSpPr>
            <p:cNvPr id="558" name="Google Shape;558;p24"/>
            <p:cNvSpPr/>
            <p:nvPr/>
          </p:nvSpPr>
          <p:spPr>
            <a:xfrm>
              <a:off x="8421575" y="3272125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0" y="4829725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60" name="Google Shape;560;p24"/>
            <p:cNvSpPr/>
            <p:nvPr/>
          </p:nvSpPr>
          <p:spPr>
            <a:xfrm rot="5400000">
              <a:off x="870900" y="-879624"/>
              <a:ext cx="433500" cy="21753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561" name="Google Shape;561;p24"/>
          <p:cNvGrpSpPr/>
          <p:nvPr/>
        </p:nvGrpSpPr>
        <p:grpSpPr>
          <a:xfrm>
            <a:off x="-394025" y="-169100"/>
            <a:ext cx="10831138" cy="3165538"/>
            <a:chOff x="-394025" y="-169100"/>
            <a:chExt cx="10831138" cy="3165538"/>
          </a:xfrm>
        </p:grpSpPr>
        <p:sp>
          <p:nvSpPr>
            <p:cNvPr id="562" name="Google Shape;562;p24"/>
            <p:cNvSpPr/>
            <p:nvPr/>
          </p:nvSpPr>
          <p:spPr>
            <a:xfrm rot="10800000">
              <a:off x="6344350" y="-169100"/>
              <a:ext cx="2936100" cy="7086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563" name="Google Shape;563;p24"/>
            <p:cNvGrpSpPr/>
            <p:nvPr/>
          </p:nvGrpSpPr>
          <p:grpSpPr>
            <a:xfrm>
              <a:off x="-394025" y="172575"/>
              <a:ext cx="986125" cy="2095500"/>
              <a:chOff x="7631225" y="2241175"/>
              <a:chExt cx="986125" cy="2095500"/>
            </a:xfrm>
          </p:grpSpPr>
          <p:cxnSp>
            <p:nvCxnSpPr>
              <p:cNvPr id="564" name="Google Shape;564;p24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5" name="Google Shape;565;p24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6" name="Google Shape;566;p24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7" name="Google Shape;567;p24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8" name="Google Shape;568;p24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9" name="Google Shape;569;p24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0" name="Google Shape;570;p24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1" name="Google Shape;571;p24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2" name="Google Shape;572;p24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3" name="Google Shape;573;p24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4" name="Google Shape;574;p24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5" name="Google Shape;575;p24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6" name="Google Shape;576;p24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7" name="Google Shape;577;p24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78" name="Google Shape;578;p24"/>
            <p:cNvGrpSpPr/>
            <p:nvPr/>
          </p:nvGrpSpPr>
          <p:grpSpPr>
            <a:xfrm>
              <a:off x="8551838" y="1112188"/>
              <a:ext cx="1885275" cy="1884250"/>
              <a:chOff x="2609275" y="3149350"/>
              <a:chExt cx="1885275" cy="1884250"/>
            </a:xfrm>
          </p:grpSpPr>
          <p:sp>
            <p:nvSpPr>
              <p:cNvPr id="579" name="Google Shape;579;p24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4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4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4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4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4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4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4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4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4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4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4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4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4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4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4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4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98" name="Google Shape;598;p24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9" name="Google Shape;599;p24"/>
          <p:cNvSpPr txBox="1"/>
          <p:nvPr>
            <p:ph idx="1" type="subTitle"/>
          </p:nvPr>
        </p:nvSpPr>
        <p:spPr>
          <a:xfrm>
            <a:off x="991525" y="2867950"/>
            <a:ext cx="31890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0" name="Google Shape;600;p24"/>
          <p:cNvSpPr txBox="1"/>
          <p:nvPr>
            <p:ph idx="2" type="subTitle"/>
          </p:nvPr>
        </p:nvSpPr>
        <p:spPr>
          <a:xfrm>
            <a:off x="4963503" y="2867950"/>
            <a:ext cx="31890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1" name="Google Shape;601;p24"/>
          <p:cNvSpPr txBox="1"/>
          <p:nvPr>
            <p:ph idx="3" type="subTitle"/>
          </p:nvPr>
        </p:nvSpPr>
        <p:spPr>
          <a:xfrm>
            <a:off x="991525" y="2567475"/>
            <a:ext cx="31890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2" name="Google Shape;602;p24"/>
          <p:cNvSpPr txBox="1"/>
          <p:nvPr>
            <p:ph idx="4" type="subTitle"/>
          </p:nvPr>
        </p:nvSpPr>
        <p:spPr>
          <a:xfrm>
            <a:off x="4963514" y="2567475"/>
            <a:ext cx="31890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Google Shape;60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5" name="Google Shape;605;p25"/>
          <p:cNvGrpSpPr/>
          <p:nvPr/>
        </p:nvGrpSpPr>
        <p:grpSpPr>
          <a:xfrm>
            <a:off x="-49825" y="-374550"/>
            <a:ext cx="9556425" cy="7430813"/>
            <a:chOff x="-49825" y="-374550"/>
            <a:chExt cx="9556425" cy="7430813"/>
          </a:xfrm>
        </p:grpSpPr>
        <p:sp>
          <p:nvSpPr>
            <p:cNvPr id="606" name="Google Shape;606;p25"/>
            <p:cNvSpPr/>
            <p:nvPr/>
          </p:nvSpPr>
          <p:spPr>
            <a:xfrm flipH="1" rot="10800000">
              <a:off x="-49825" y="-1951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607" name="Google Shape;607;p25"/>
            <p:cNvGrpSpPr/>
            <p:nvPr/>
          </p:nvGrpSpPr>
          <p:grpSpPr>
            <a:xfrm>
              <a:off x="8520475" y="-374550"/>
              <a:ext cx="986125" cy="2095500"/>
              <a:chOff x="7631225" y="2241175"/>
              <a:chExt cx="986125" cy="2095500"/>
            </a:xfrm>
          </p:grpSpPr>
          <p:cxnSp>
            <p:nvCxnSpPr>
              <p:cNvPr id="608" name="Google Shape;608;p25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9" name="Google Shape;609;p25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0" name="Google Shape;610;p25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1" name="Google Shape;611;p25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2" name="Google Shape;612;p25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3" name="Google Shape;613;p25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4" name="Google Shape;614;p25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5" name="Google Shape;615;p25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6" name="Google Shape;616;p25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7" name="Google Shape;617;p25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8" name="Google Shape;618;p25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9" name="Google Shape;619;p25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0" name="Google Shape;620;p25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1" name="Google Shape;621;p25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22" name="Google Shape;622;p25"/>
            <p:cNvSpPr/>
            <p:nvPr/>
          </p:nvSpPr>
          <p:spPr>
            <a:xfrm rot="5400000">
              <a:off x="2920037" y="4730438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" name="Google Shape;623;p25"/>
          <p:cNvGrpSpPr/>
          <p:nvPr/>
        </p:nvGrpSpPr>
        <p:grpSpPr>
          <a:xfrm>
            <a:off x="-323125" y="3272100"/>
            <a:ext cx="9467125" cy="1871400"/>
            <a:chOff x="-323125" y="3272100"/>
            <a:chExt cx="9467125" cy="1871400"/>
          </a:xfrm>
        </p:grpSpPr>
        <p:sp>
          <p:nvSpPr>
            <p:cNvPr id="624" name="Google Shape;624;p25"/>
            <p:cNvSpPr/>
            <p:nvPr/>
          </p:nvSpPr>
          <p:spPr>
            <a:xfrm>
              <a:off x="0" y="3272100"/>
              <a:ext cx="4575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25" name="Google Shape;625;p25"/>
            <p:cNvSpPr/>
            <p:nvPr/>
          </p:nvSpPr>
          <p:spPr>
            <a:xfrm flipH="1">
              <a:off x="8600100" y="3551700"/>
              <a:ext cx="543900" cy="15918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-323125" y="4730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27" name="Google Shape;627;p25"/>
            <p:cNvSpPr/>
            <p:nvPr/>
          </p:nvSpPr>
          <p:spPr>
            <a:xfrm flipH="1">
              <a:off x="6880500" y="482970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628" name="Google Shape;628;p25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9" name="Google Shape;629;p25"/>
          <p:cNvSpPr txBox="1"/>
          <p:nvPr>
            <p:ph idx="1" type="subTitle"/>
          </p:nvPr>
        </p:nvSpPr>
        <p:spPr>
          <a:xfrm>
            <a:off x="798552" y="2867950"/>
            <a:ext cx="23898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0" name="Google Shape;630;p25"/>
          <p:cNvSpPr txBox="1"/>
          <p:nvPr>
            <p:ph idx="2" type="subTitle"/>
          </p:nvPr>
        </p:nvSpPr>
        <p:spPr>
          <a:xfrm>
            <a:off x="3377088" y="2867950"/>
            <a:ext cx="23898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1" name="Google Shape;631;p25"/>
          <p:cNvSpPr txBox="1"/>
          <p:nvPr>
            <p:ph idx="3" type="subTitle"/>
          </p:nvPr>
        </p:nvSpPr>
        <p:spPr>
          <a:xfrm>
            <a:off x="798552" y="2567475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2" name="Google Shape;632;p25"/>
          <p:cNvSpPr txBox="1"/>
          <p:nvPr>
            <p:ph idx="4" type="subTitle"/>
          </p:nvPr>
        </p:nvSpPr>
        <p:spPr>
          <a:xfrm>
            <a:off x="3377096" y="2567475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3" name="Google Shape;633;p25"/>
          <p:cNvSpPr txBox="1"/>
          <p:nvPr>
            <p:ph idx="5" type="subTitle"/>
          </p:nvPr>
        </p:nvSpPr>
        <p:spPr>
          <a:xfrm>
            <a:off x="5955640" y="2867950"/>
            <a:ext cx="23898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4" name="Google Shape;634;p25"/>
          <p:cNvSpPr txBox="1"/>
          <p:nvPr>
            <p:ph idx="6" type="subTitle"/>
          </p:nvPr>
        </p:nvSpPr>
        <p:spPr>
          <a:xfrm>
            <a:off x="5955648" y="2567475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2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Google Shape;63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8" name="Google Shape;638;p26"/>
          <p:cNvGrpSpPr/>
          <p:nvPr/>
        </p:nvGrpSpPr>
        <p:grpSpPr>
          <a:xfrm>
            <a:off x="-5879" y="147050"/>
            <a:ext cx="9418079" cy="5003125"/>
            <a:chOff x="-5879" y="147050"/>
            <a:chExt cx="9418079" cy="5003125"/>
          </a:xfrm>
        </p:grpSpPr>
        <p:sp>
          <p:nvSpPr>
            <p:cNvPr id="639" name="Google Shape;639;p26"/>
            <p:cNvSpPr/>
            <p:nvPr/>
          </p:nvSpPr>
          <p:spPr>
            <a:xfrm>
              <a:off x="-5879" y="3278775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40" name="Google Shape;640;p26"/>
            <p:cNvSpPr/>
            <p:nvPr/>
          </p:nvSpPr>
          <p:spPr>
            <a:xfrm rot="-5400000">
              <a:off x="7966213" y="3965700"/>
              <a:ext cx="493800" cy="18618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0" y="4829625"/>
              <a:ext cx="22158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7529700" y="1470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643" name="Google Shape;643;p26"/>
          <p:cNvGrpSpPr/>
          <p:nvPr/>
        </p:nvGrpSpPr>
        <p:grpSpPr>
          <a:xfrm>
            <a:off x="-161275" y="-1397762"/>
            <a:ext cx="9767800" cy="5017263"/>
            <a:chOff x="-161275" y="-1397762"/>
            <a:chExt cx="9767800" cy="5017263"/>
          </a:xfrm>
        </p:grpSpPr>
        <p:sp>
          <p:nvSpPr>
            <p:cNvPr id="644" name="Google Shape;644;p26"/>
            <p:cNvSpPr/>
            <p:nvPr/>
          </p:nvSpPr>
          <p:spPr>
            <a:xfrm flipH="1" rot="10800000">
              <a:off x="-161275" y="-364900"/>
              <a:ext cx="3429000" cy="8514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645" name="Google Shape;645;p26"/>
            <p:cNvGrpSpPr/>
            <p:nvPr/>
          </p:nvGrpSpPr>
          <p:grpSpPr>
            <a:xfrm>
              <a:off x="8620400" y="1524000"/>
              <a:ext cx="986125" cy="2095500"/>
              <a:chOff x="7631225" y="2241175"/>
              <a:chExt cx="986125" cy="2095500"/>
            </a:xfrm>
          </p:grpSpPr>
          <p:cxnSp>
            <p:nvCxnSpPr>
              <p:cNvPr id="646" name="Google Shape;646;p26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7" name="Google Shape;647;p26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8" name="Google Shape;648;p26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9" name="Google Shape;649;p26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0" name="Google Shape;650;p26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1" name="Google Shape;651;p26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2" name="Google Shape;652;p26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3" name="Google Shape;653;p26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4" name="Google Shape;654;p26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5" name="Google Shape;655;p26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6" name="Google Shape;656;p26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7" name="Google Shape;657;p26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8" name="Google Shape;658;p26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9" name="Google Shape;659;p26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60" name="Google Shape;660;p26"/>
            <p:cNvGrpSpPr/>
            <p:nvPr/>
          </p:nvGrpSpPr>
          <p:grpSpPr>
            <a:xfrm>
              <a:off x="4796563" y="-1397762"/>
              <a:ext cx="1885275" cy="1884250"/>
              <a:chOff x="2609275" y="3149350"/>
              <a:chExt cx="1885275" cy="1884250"/>
            </a:xfrm>
          </p:grpSpPr>
          <p:sp>
            <p:nvSpPr>
              <p:cNvPr id="661" name="Google Shape;661;p26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6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6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6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6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6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6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6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6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6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6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6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6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6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6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6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6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6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6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0" name="Google Shape;680;p26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1" name="Google Shape;681;p26"/>
          <p:cNvSpPr txBox="1"/>
          <p:nvPr>
            <p:ph idx="1" type="subTitle"/>
          </p:nvPr>
        </p:nvSpPr>
        <p:spPr>
          <a:xfrm>
            <a:off x="2886300" y="1757200"/>
            <a:ext cx="3371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2" name="Google Shape;682;p26"/>
          <p:cNvSpPr txBox="1"/>
          <p:nvPr>
            <p:ph idx="2" type="subTitle"/>
          </p:nvPr>
        </p:nvSpPr>
        <p:spPr>
          <a:xfrm>
            <a:off x="2886300" y="1456725"/>
            <a:ext cx="33714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83" name="Google Shape;683;p26"/>
          <p:cNvSpPr txBox="1"/>
          <p:nvPr>
            <p:ph idx="3" type="subTitle"/>
          </p:nvPr>
        </p:nvSpPr>
        <p:spPr>
          <a:xfrm>
            <a:off x="2886300" y="2814000"/>
            <a:ext cx="3371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4" name="Google Shape;684;p26"/>
          <p:cNvSpPr txBox="1"/>
          <p:nvPr>
            <p:ph idx="4" type="subTitle"/>
          </p:nvPr>
        </p:nvSpPr>
        <p:spPr>
          <a:xfrm>
            <a:off x="2886300" y="2513525"/>
            <a:ext cx="33714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85" name="Google Shape;685;p26"/>
          <p:cNvSpPr txBox="1"/>
          <p:nvPr>
            <p:ph idx="5" type="subTitle"/>
          </p:nvPr>
        </p:nvSpPr>
        <p:spPr>
          <a:xfrm>
            <a:off x="2886300" y="3870800"/>
            <a:ext cx="3371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6" name="Google Shape;686;p26"/>
          <p:cNvSpPr txBox="1"/>
          <p:nvPr>
            <p:ph idx="6" type="subTitle"/>
          </p:nvPr>
        </p:nvSpPr>
        <p:spPr>
          <a:xfrm>
            <a:off x="2886300" y="3570325"/>
            <a:ext cx="33714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" name="Google Shape;68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9" name="Google Shape;689;p27"/>
          <p:cNvGrpSpPr/>
          <p:nvPr/>
        </p:nvGrpSpPr>
        <p:grpSpPr>
          <a:xfrm>
            <a:off x="-373450" y="0"/>
            <a:ext cx="9517450" cy="5162825"/>
            <a:chOff x="-373450" y="0"/>
            <a:chExt cx="9517450" cy="5162825"/>
          </a:xfrm>
        </p:grpSpPr>
        <p:sp>
          <p:nvSpPr>
            <p:cNvPr id="690" name="Google Shape;690;p27"/>
            <p:cNvSpPr/>
            <p:nvPr/>
          </p:nvSpPr>
          <p:spPr>
            <a:xfrm flipH="1">
              <a:off x="8421600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91" name="Google Shape;691;p27"/>
            <p:cNvSpPr/>
            <p:nvPr/>
          </p:nvSpPr>
          <p:spPr>
            <a:xfrm flipH="1" rot="5400000">
              <a:off x="893400" y="3800225"/>
              <a:ext cx="441600" cy="2283600"/>
            </a:xfrm>
            <a:prstGeom prst="round1Rect">
              <a:avLst>
                <a:gd fmla="val 493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92" name="Google Shape;692;p27"/>
            <p:cNvSpPr/>
            <p:nvPr/>
          </p:nvSpPr>
          <p:spPr>
            <a:xfrm rot="10800000">
              <a:off x="688050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-373450" y="1008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694" name="Google Shape;694;p27"/>
          <p:cNvGrpSpPr/>
          <p:nvPr/>
        </p:nvGrpSpPr>
        <p:grpSpPr>
          <a:xfrm>
            <a:off x="8575563" y="3999888"/>
            <a:ext cx="1885275" cy="1884250"/>
            <a:chOff x="2609275" y="3149350"/>
            <a:chExt cx="1885275" cy="1884250"/>
          </a:xfrm>
        </p:grpSpPr>
        <p:sp>
          <p:nvSpPr>
            <p:cNvPr id="695" name="Google Shape;695;p27"/>
            <p:cNvSpPr/>
            <p:nvPr/>
          </p:nvSpPr>
          <p:spPr>
            <a:xfrm>
              <a:off x="3923900" y="3224950"/>
              <a:ext cx="494025" cy="495025"/>
            </a:xfrm>
            <a:custGeom>
              <a:rect b="b" l="l" r="r" t="t"/>
              <a:pathLst>
                <a:path extrusionOk="0" h="19801" w="19761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3725300" y="3164475"/>
              <a:ext cx="753125" cy="753100"/>
            </a:xfrm>
            <a:custGeom>
              <a:rect b="b" l="l" r="r" t="t"/>
              <a:pathLst>
                <a:path extrusionOk="0" h="30124" w="30125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3572075" y="3149350"/>
              <a:ext cx="922475" cy="922475"/>
            </a:xfrm>
            <a:custGeom>
              <a:rect b="b" l="l" r="r" t="t"/>
              <a:pathLst>
                <a:path extrusionOk="0" h="36899" w="36899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3440000" y="315440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3323050" y="3175550"/>
              <a:ext cx="1145275" cy="1144275"/>
            </a:xfrm>
            <a:custGeom>
              <a:rect b="b" l="l" r="r" t="t"/>
              <a:pathLst>
                <a:path extrusionOk="0" h="45771" w="45811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3218200" y="320782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3122425" y="324915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3035725" y="3299550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2956075" y="3358025"/>
              <a:ext cx="1328775" cy="1329775"/>
            </a:xfrm>
            <a:custGeom>
              <a:rect b="b" l="l" r="r" t="t"/>
              <a:pathLst>
                <a:path extrusionOk="0" h="53191" w="53151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2883500" y="3422550"/>
              <a:ext cx="1336825" cy="1336825"/>
            </a:xfrm>
            <a:custGeom>
              <a:rect b="b" l="l" r="r" t="t"/>
              <a:pathLst>
                <a:path extrusionOk="0" h="53473" w="53473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2817975" y="3495150"/>
              <a:ext cx="1329775" cy="1329775"/>
            </a:xfrm>
            <a:custGeom>
              <a:rect b="b" l="l" r="r" t="t"/>
              <a:pathLst>
                <a:path extrusionOk="0" h="53191" w="53191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2760500" y="3574775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2710100" y="366250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2667750" y="375827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2635500" y="3863125"/>
              <a:ext cx="1144275" cy="1144275"/>
            </a:xfrm>
            <a:custGeom>
              <a:rect b="b" l="l" r="r" t="t"/>
              <a:pathLst>
                <a:path extrusionOk="0" h="45771" w="45771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2615325" y="398005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2609275" y="4111125"/>
              <a:ext cx="922500" cy="922475"/>
            </a:xfrm>
            <a:custGeom>
              <a:rect b="b" l="l" r="r" t="t"/>
              <a:pathLst>
                <a:path extrusionOk="0" h="36899" w="3690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2625400" y="4264350"/>
              <a:ext cx="753125" cy="754125"/>
            </a:xfrm>
            <a:custGeom>
              <a:rect b="b" l="l" r="r" t="t"/>
              <a:pathLst>
                <a:path extrusionOk="0" h="30165" w="30125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2684900" y="4462975"/>
              <a:ext cx="495025" cy="495025"/>
            </a:xfrm>
            <a:custGeom>
              <a:rect b="b" l="l" r="r" t="t"/>
              <a:pathLst>
                <a:path extrusionOk="0" h="19801" w="19801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4" name="Google Shape;714;p27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5" name="Google Shape;715;p27"/>
          <p:cNvSpPr txBox="1"/>
          <p:nvPr>
            <p:ph idx="1" type="subTitle"/>
          </p:nvPr>
        </p:nvSpPr>
        <p:spPr>
          <a:xfrm>
            <a:off x="1677575" y="1762200"/>
            <a:ext cx="27033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6" name="Google Shape;716;p27"/>
          <p:cNvSpPr txBox="1"/>
          <p:nvPr>
            <p:ph idx="2" type="subTitle"/>
          </p:nvPr>
        </p:nvSpPr>
        <p:spPr>
          <a:xfrm>
            <a:off x="5718250" y="1762200"/>
            <a:ext cx="27033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7" name="Google Shape;717;p27"/>
          <p:cNvSpPr txBox="1"/>
          <p:nvPr>
            <p:ph idx="3" type="subTitle"/>
          </p:nvPr>
        </p:nvSpPr>
        <p:spPr>
          <a:xfrm>
            <a:off x="1677575" y="1461725"/>
            <a:ext cx="27033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18" name="Google Shape;718;p27"/>
          <p:cNvSpPr txBox="1"/>
          <p:nvPr>
            <p:ph idx="4" type="subTitle"/>
          </p:nvPr>
        </p:nvSpPr>
        <p:spPr>
          <a:xfrm>
            <a:off x="5718266" y="1461725"/>
            <a:ext cx="27033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19" name="Google Shape;719;p27"/>
          <p:cNvSpPr txBox="1"/>
          <p:nvPr>
            <p:ph idx="5" type="subTitle"/>
          </p:nvPr>
        </p:nvSpPr>
        <p:spPr>
          <a:xfrm>
            <a:off x="1677575" y="3453100"/>
            <a:ext cx="27033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0" name="Google Shape;720;p27"/>
          <p:cNvSpPr txBox="1"/>
          <p:nvPr>
            <p:ph idx="6" type="subTitle"/>
          </p:nvPr>
        </p:nvSpPr>
        <p:spPr>
          <a:xfrm>
            <a:off x="5718250" y="3453100"/>
            <a:ext cx="27033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1" name="Google Shape;721;p27"/>
          <p:cNvSpPr txBox="1"/>
          <p:nvPr>
            <p:ph idx="7" type="subTitle"/>
          </p:nvPr>
        </p:nvSpPr>
        <p:spPr>
          <a:xfrm>
            <a:off x="1677575" y="3152625"/>
            <a:ext cx="27033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22" name="Google Shape;722;p27"/>
          <p:cNvSpPr txBox="1"/>
          <p:nvPr>
            <p:ph idx="8" type="subTitle"/>
          </p:nvPr>
        </p:nvSpPr>
        <p:spPr>
          <a:xfrm>
            <a:off x="5718266" y="3152625"/>
            <a:ext cx="27033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4" name="Google Shape;72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5" name="Google Shape;725;p28"/>
          <p:cNvGrpSpPr/>
          <p:nvPr/>
        </p:nvGrpSpPr>
        <p:grpSpPr>
          <a:xfrm>
            <a:off x="-592600" y="-2012025"/>
            <a:ext cx="9874358" cy="7605425"/>
            <a:chOff x="-592600" y="-2012025"/>
            <a:chExt cx="9874358" cy="7605425"/>
          </a:xfrm>
        </p:grpSpPr>
        <p:sp>
          <p:nvSpPr>
            <p:cNvPr id="726" name="Google Shape;726;p28"/>
            <p:cNvSpPr/>
            <p:nvPr/>
          </p:nvSpPr>
          <p:spPr>
            <a:xfrm rot="10799348">
              <a:off x="6119758" y="-182323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727" name="Google Shape;727;p28"/>
            <p:cNvGrpSpPr/>
            <p:nvPr/>
          </p:nvGrpSpPr>
          <p:grpSpPr>
            <a:xfrm>
              <a:off x="-592600" y="3497900"/>
              <a:ext cx="986125" cy="2095500"/>
              <a:chOff x="7631225" y="2241175"/>
              <a:chExt cx="986125" cy="2095500"/>
            </a:xfrm>
          </p:grpSpPr>
          <p:cxnSp>
            <p:nvCxnSpPr>
              <p:cNvPr id="728" name="Google Shape;728;p28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9" name="Google Shape;729;p28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0" name="Google Shape;730;p28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1" name="Google Shape;731;p28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2" name="Google Shape;732;p28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3" name="Google Shape;733;p28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4" name="Google Shape;734;p28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5" name="Google Shape;735;p28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6" name="Google Shape;736;p28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7" name="Google Shape;737;p28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8" name="Google Shape;738;p28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9" name="Google Shape;739;p28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0" name="Google Shape;740;p28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1" name="Google Shape;741;p28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42" name="Google Shape;742;p28"/>
            <p:cNvSpPr/>
            <p:nvPr/>
          </p:nvSpPr>
          <p:spPr>
            <a:xfrm rot="-5400000">
              <a:off x="3028700" y="-2012025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28"/>
          <p:cNvGrpSpPr/>
          <p:nvPr/>
        </p:nvGrpSpPr>
        <p:grpSpPr>
          <a:xfrm>
            <a:off x="-5879" y="0"/>
            <a:ext cx="9557954" cy="4968450"/>
            <a:chOff x="-5879" y="0"/>
            <a:chExt cx="9557954" cy="4968450"/>
          </a:xfrm>
        </p:grpSpPr>
        <p:sp>
          <p:nvSpPr>
            <p:cNvPr id="744" name="Google Shape;744;p28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45" name="Google Shape;745;p28"/>
            <p:cNvSpPr/>
            <p:nvPr/>
          </p:nvSpPr>
          <p:spPr>
            <a:xfrm flipH="1" rot="10800000">
              <a:off x="-5879" y="0"/>
              <a:ext cx="544200" cy="15918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46" name="Google Shape;746;p28"/>
            <p:cNvSpPr/>
            <p:nvPr/>
          </p:nvSpPr>
          <p:spPr>
            <a:xfrm flipH="1" rot="10800000">
              <a:off x="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747" name="Google Shape;747;p28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8" name="Google Shape;748;p28"/>
          <p:cNvSpPr txBox="1"/>
          <p:nvPr>
            <p:ph idx="1" type="subTitle"/>
          </p:nvPr>
        </p:nvSpPr>
        <p:spPr>
          <a:xfrm>
            <a:off x="722375" y="1711112"/>
            <a:ext cx="238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9" name="Google Shape;749;p28"/>
          <p:cNvSpPr txBox="1"/>
          <p:nvPr>
            <p:ph idx="2" type="subTitle"/>
          </p:nvPr>
        </p:nvSpPr>
        <p:spPr>
          <a:xfrm>
            <a:off x="3377116" y="1711112"/>
            <a:ext cx="238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0" name="Google Shape;750;p28"/>
          <p:cNvSpPr txBox="1"/>
          <p:nvPr>
            <p:ph idx="3" type="subTitle"/>
          </p:nvPr>
        </p:nvSpPr>
        <p:spPr>
          <a:xfrm>
            <a:off x="722375" y="1410638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1" name="Google Shape;751;p28"/>
          <p:cNvSpPr txBox="1"/>
          <p:nvPr>
            <p:ph idx="4" type="subTitle"/>
          </p:nvPr>
        </p:nvSpPr>
        <p:spPr>
          <a:xfrm>
            <a:off x="3377119" y="1410638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2" name="Google Shape;752;p28"/>
          <p:cNvSpPr txBox="1"/>
          <p:nvPr>
            <p:ph idx="5" type="subTitle"/>
          </p:nvPr>
        </p:nvSpPr>
        <p:spPr>
          <a:xfrm>
            <a:off x="6031874" y="1711112"/>
            <a:ext cx="238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3" name="Google Shape;753;p28"/>
          <p:cNvSpPr txBox="1"/>
          <p:nvPr>
            <p:ph idx="6" type="subTitle"/>
          </p:nvPr>
        </p:nvSpPr>
        <p:spPr>
          <a:xfrm>
            <a:off x="6031871" y="1410638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4" name="Google Shape;754;p28"/>
          <p:cNvSpPr txBox="1"/>
          <p:nvPr>
            <p:ph idx="7" type="subTitle"/>
          </p:nvPr>
        </p:nvSpPr>
        <p:spPr>
          <a:xfrm>
            <a:off x="722375" y="3395475"/>
            <a:ext cx="238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5" name="Google Shape;755;p28"/>
          <p:cNvSpPr txBox="1"/>
          <p:nvPr>
            <p:ph idx="8" type="subTitle"/>
          </p:nvPr>
        </p:nvSpPr>
        <p:spPr>
          <a:xfrm>
            <a:off x="3377116" y="3395475"/>
            <a:ext cx="238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6" name="Google Shape;756;p28"/>
          <p:cNvSpPr txBox="1"/>
          <p:nvPr>
            <p:ph idx="9" type="subTitle"/>
          </p:nvPr>
        </p:nvSpPr>
        <p:spPr>
          <a:xfrm>
            <a:off x="722375" y="3095000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7" name="Google Shape;757;p28"/>
          <p:cNvSpPr txBox="1"/>
          <p:nvPr>
            <p:ph idx="13" type="subTitle"/>
          </p:nvPr>
        </p:nvSpPr>
        <p:spPr>
          <a:xfrm>
            <a:off x="3377119" y="3095000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8" name="Google Shape;758;p28"/>
          <p:cNvSpPr txBox="1"/>
          <p:nvPr>
            <p:ph idx="14" type="subTitle"/>
          </p:nvPr>
        </p:nvSpPr>
        <p:spPr>
          <a:xfrm>
            <a:off x="6031874" y="3395475"/>
            <a:ext cx="238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9" name="Google Shape;759;p28"/>
          <p:cNvSpPr txBox="1"/>
          <p:nvPr>
            <p:ph idx="15" type="subTitle"/>
          </p:nvPr>
        </p:nvSpPr>
        <p:spPr>
          <a:xfrm>
            <a:off x="6031871" y="3095000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1" name="Google Shape;76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2" name="Google Shape;762;p29"/>
          <p:cNvGrpSpPr/>
          <p:nvPr/>
        </p:nvGrpSpPr>
        <p:grpSpPr>
          <a:xfrm>
            <a:off x="-407521" y="-350"/>
            <a:ext cx="9565879" cy="5157654"/>
            <a:chOff x="-407521" y="-350"/>
            <a:chExt cx="9565879" cy="5157654"/>
          </a:xfrm>
        </p:grpSpPr>
        <p:sp>
          <p:nvSpPr>
            <p:cNvPr id="763" name="Google Shape;763;p29"/>
            <p:cNvSpPr/>
            <p:nvPr/>
          </p:nvSpPr>
          <p:spPr>
            <a:xfrm rot="-10799427">
              <a:off x="5535475" y="-50"/>
              <a:ext cx="3600600" cy="8007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64" name="Google Shape;764;p29"/>
            <p:cNvSpPr/>
            <p:nvPr/>
          </p:nvSpPr>
          <p:spPr>
            <a:xfrm flipH="1">
              <a:off x="8422154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65" name="Google Shape;765;p29"/>
            <p:cNvSpPr/>
            <p:nvPr/>
          </p:nvSpPr>
          <p:spPr>
            <a:xfrm flipH="1">
              <a:off x="6894859" y="4843504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66" name="Google Shape;766;p29"/>
            <p:cNvSpPr/>
            <p:nvPr/>
          </p:nvSpPr>
          <p:spPr>
            <a:xfrm flipH="1">
              <a:off x="-407521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767" name="Google Shape;767;p29"/>
          <p:cNvGrpSpPr/>
          <p:nvPr/>
        </p:nvGrpSpPr>
        <p:grpSpPr>
          <a:xfrm>
            <a:off x="-1162908" y="-71600"/>
            <a:ext cx="11998025" cy="4675588"/>
            <a:chOff x="-1162908" y="-71600"/>
            <a:chExt cx="11998025" cy="4675588"/>
          </a:xfrm>
        </p:grpSpPr>
        <p:sp>
          <p:nvSpPr>
            <p:cNvPr id="768" name="Google Shape;768;p29"/>
            <p:cNvSpPr/>
            <p:nvPr/>
          </p:nvSpPr>
          <p:spPr>
            <a:xfrm flipH="1" rot="10800000">
              <a:off x="-154596" y="-716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769" name="Google Shape;769;p29"/>
            <p:cNvGrpSpPr/>
            <p:nvPr/>
          </p:nvGrpSpPr>
          <p:grpSpPr>
            <a:xfrm flipH="1">
              <a:off x="-1162908" y="1349063"/>
              <a:ext cx="1885275" cy="1884250"/>
              <a:chOff x="2609275" y="3149350"/>
              <a:chExt cx="1885275" cy="1884250"/>
            </a:xfrm>
          </p:grpSpPr>
          <p:sp>
            <p:nvSpPr>
              <p:cNvPr id="770" name="Google Shape;770;p29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9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9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9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9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9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9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9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9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9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9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9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9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9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9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9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9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9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29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9" name="Google Shape;789;p29"/>
            <p:cNvSpPr/>
            <p:nvPr/>
          </p:nvSpPr>
          <p:spPr>
            <a:xfrm flipH="1" rot="10800000">
              <a:off x="8509292" y="2278163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0" name="Google Shape;790;p29"/>
          <p:cNvSpPr txBox="1"/>
          <p:nvPr>
            <p:ph idx="1" type="subTitle"/>
          </p:nvPr>
        </p:nvSpPr>
        <p:spPr>
          <a:xfrm>
            <a:off x="722375" y="1272825"/>
            <a:ext cx="39957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1" name="Google Shape;791;p29"/>
          <p:cNvSpPr txBox="1"/>
          <p:nvPr>
            <p:ph hasCustomPrompt="1" type="title"/>
          </p:nvPr>
        </p:nvSpPr>
        <p:spPr>
          <a:xfrm>
            <a:off x="722600" y="710975"/>
            <a:ext cx="39957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2" name="Google Shape;792;p29"/>
          <p:cNvSpPr txBox="1"/>
          <p:nvPr>
            <p:ph idx="2" type="subTitle"/>
          </p:nvPr>
        </p:nvSpPr>
        <p:spPr>
          <a:xfrm>
            <a:off x="2574150" y="2672825"/>
            <a:ext cx="39957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3" name="Google Shape;793;p29"/>
          <p:cNvSpPr txBox="1"/>
          <p:nvPr>
            <p:ph hasCustomPrompt="1" idx="3" type="title"/>
          </p:nvPr>
        </p:nvSpPr>
        <p:spPr>
          <a:xfrm>
            <a:off x="2574375" y="2110925"/>
            <a:ext cx="39957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4" name="Google Shape;794;p29"/>
          <p:cNvSpPr txBox="1"/>
          <p:nvPr>
            <p:ph idx="4" type="subTitle"/>
          </p:nvPr>
        </p:nvSpPr>
        <p:spPr>
          <a:xfrm>
            <a:off x="4425700" y="4072825"/>
            <a:ext cx="39957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5" name="Google Shape;795;p29"/>
          <p:cNvSpPr txBox="1"/>
          <p:nvPr>
            <p:ph hasCustomPrompt="1" idx="5" type="title"/>
          </p:nvPr>
        </p:nvSpPr>
        <p:spPr>
          <a:xfrm>
            <a:off x="4425925" y="3510925"/>
            <a:ext cx="39957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5_1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7" name="Google Shape;79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8" name="Google Shape;798;p30"/>
          <p:cNvGrpSpPr/>
          <p:nvPr/>
        </p:nvGrpSpPr>
        <p:grpSpPr>
          <a:xfrm>
            <a:off x="0" y="0"/>
            <a:ext cx="9552075" cy="5143500"/>
            <a:chOff x="0" y="0"/>
            <a:chExt cx="9552075" cy="5143500"/>
          </a:xfrm>
        </p:grpSpPr>
        <p:sp>
          <p:nvSpPr>
            <p:cNvPr id="799" name="Google Shape;799;p30"/>
            <p:cNvSpPr/>
            <p:nvPr/>
          </p:nvSpPr>
          <p:spPr>
            <a:xfrm>
              <a:off x="0" y="0"/>
              <a:ext cx="4803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00" name="Google Shape;800;p30"/>
            <p:cNvSpPr/>
            <p:nvPr/>
          </p:nvSpPr>
          <p:spPr>
            <a:xfrm flipH="1">
              <a:off x="8663700" y="3576600"/>
              <a:ext cx="480300" cy="15669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01" name="Google Shape;801;p30"/>
            <p:cNvSpPr/>
            <p:nvPr/>
          </p:nvSpPr>
          <p:spPr>
            <a:xfrm flipH="1" rot="10800000">
              <a:off x="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803" name="Google Shape;803;p30"/>
          <p:cNvGrpSpPr/>
          <p:nvPr/>
        </p:nvGrpSpPr>
        <p:grpSpPr>
          <a:xfrm>
            <a:off x="-505837" y="-1463962"/>
            <a:ext cx="6732100" cy="6536738"/>
            <a:chOff x="-505837" y="-1463962"/>
            <a:chExt cx="6732100" cy="6536738"/>
          </a:xfrm>
        </p:grpSpPr>
        <p:grpSp>
          <p:nvGrpSpPr>
            <p:cNvPr id="804" name="Google Shape;804;p30"/>
            <p:cNvGrpSpPr/>
            <p:nvPr/>
          </p:nvGrpSpPr>
          <p:grpSpPr>
            <a:xfrm>
              <a:off x="4340988" y="-1463962"/>
              <a:ext cx="1885275" cy="1884250"/>
              <a:chOff x="2609275" y="3149350"/>
              <a:chExt cx="1885275" cy="1884250"/>
            </a:xfrm>
          </p:grpSpPr>
          <p:sp>
            <p:nvSpPr>
              <p:cNvPr id="805" name="Google Shape;805;p30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30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30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30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30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0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30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30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30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0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30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4" name="Google Shape;824;p30"/>
            <p:cNvGrpSpPr/>
            <p:nvPr/>
          </p:nvGrpSpPr>
          <p:grpSpPr>
            <a:xfrm>
              <a:off x="-505837" y="2977275"/>
              <a:ext cx="986125" cy="2095500"/>
              <a:chOff x="7631225" y="2241175"/>
              <a:chExt cx="986125" cy="2095500"/>
            </a:xfrm>
          </p:grpSpPr>
          <p:cxnSp>
            <p:nvCxnSpPr>
              <p:cNvPr id="825" name="Google Shape;825;p30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6" name="Google Shape;826;p30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7" name="Google Shape;827;p30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8" name="Google Shape;828;p30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9" name="Google Shape;829;p30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0" name="Google Shape;830;p30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1" name="Google Shape;831;p30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2" name="Google Shape;832;p30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3" name="Google Shape;833;p30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4" name="Google Shape;834;p30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5" name="Google Shape;835;p30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6" name="Google Shape;836;p30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7" name="Google Shape;837;p30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8" name="Google Shape;838;p30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839" name="Google Shape;839;p30"/>
          <p:cNvSpPr txBox="1"/>
          <p:nvPr>
            <p:ph idx="1" type="subTitle"/>
          </p:nvPr>
        </p:nvSpPr>
        <p:spPr>
          <a:xfrm>
            <a:off x="722375" y="1911375"/>
            <a:ext cx="24495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0" name="Google Shape;840;p30"/>
          <p:cNvSpPr txBox="1"/>
          <p:nvPr>
            <p:ph hasCustomPrompt="1" type="title"/>
          </p:nvPr>
        </p:nvSpPr>
        <p:spPr>
          <a:xfrm>
            <a:off x="722513" y="1349525"/>
            <a:ext cx="24495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1" name="Google Shape;841;p30"/>
          <p:cNvSpPr txBox="1"/>
          <p:nvPr>
            <p:ph idx="2" type="subTitle"/>
          </p:nvPr>
        </p:nvSpPr>
        <p:spPr>
          <a:xfrm>
            <a:off x="3347124" y="1911375"/>
            <a:ext cx="24495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2" name="Google Shape;842;p30"/>
          <p:cNvSpPr txBox="1"/>
          <p:nvPr>
            <p:ph hasCustomPrompt="1" idx="3" type="title"/>
          </p:nvPr>
        </p:nvSpPr>
        <p:spPr>
          <a:xfrm>
            <a:off x="3347260" y="1349525"/>
            <a:ext cx="24495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3" name="Google Shape;843;p30"/>
          <p:cNvSpPr txBox="1"/>
          <p:nvPr>
            <p:ph idx="4" type="subTitle"/>
          </p:nvPr>
        </p:nvSpPr>
        <p:spPr>
          <a:xfrm>
            <a:off x="5971873" y="1911375"/>
            <a:ext cx="24495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4" name="Google Shape;844;p30"/>
          <p:cNvSpPr txBox="1"/>
          <p:nvPr>
            <p:ph hasCustomPrompt="1" idx="5" type="title"/>
          </p:nvPr>
        </p:nvSpPr>
        <p:spPr>
          <a:xfrm>
            <a:off x="5972007" y="1349525"/>
            <a:ext cx="24495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5" name="Google Shape;845;p30"/>
          <p:cNvSpPr txBox="1"/>
          <p:nvPr>
            <p:ph idx="6" type="subTitle"/>
          </p:nvPr>
        </p:nvSpPr>
        <p:spPr>
          <a:xfrm>
            <a:off x="2034800" y="3707300"/>
            <a:ext cx="24495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6" name="Google Shape;846;p30"/>
          <p:cNvSpPr txBox="1"/>
          <p:nvPr>
            <p:ph hasCustomPrompt="1" idx="7" type="title"/>
          </p:nvPr>
        </p:nvSpPr>
        <p:spPr>
          <a:xfrm>
            <a:off x="2034947" y="3145450"/>
            <a:ext cx="24495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7" name="Google Shape;847;p30"/>
          <p:cNvSpPr txBox="1"/>
          <p:nvPr>
            <p:ph idx="8" type="subTitle"/>
          </p:nvPr>
        </p:nvSpPr>
        <p:spPr>
          <a:xfrm>
            <a:off x="4659549" y="3707300"/>
            <a:ext cx="24495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8" name="Google Shape;848;p30"/>
          <p:cNvSpPr txBox="1"/>
          <p:nvPr>
            <p:ph hasCustomPrompt="1" idx="9" type="title"/>
          </p:nvPr>
        </p:nvSpPr>
        <p:spPr>
          <a:xfrm>
            <a:off x="4659694" y="3145450"/>
            <a:ext cx="24495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9" name="Google Shape;849;p30"/>
          <p:cNvSpPr txBox="1"/>
          <p:nvPr>
            <p:ph idx="13"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" name="Google Shape;46;p4"/>
          <p:cNvGrpSpPr/>
          <p:nvPr/>
        </p:nvGrpSpPr>
        <p:grpSpPr>
          <a:xfrm>
            <a:off x="-1360162" y="-430750"/>
            <a:ext cx="4586213" cy="5760313"/>
            <a:chOff x="-1360162" y="-430750"/>
            <a:chExt cx="4586213" cy="5760313"/>
          </a:xfrm>
        </p:grpSpPr>
        <p:sp>
          <p:nvSpPr>
            <p:cNvPr id="47" name="Google Shape;47;p4"/>
            <p:cNvSpPr/>
            <p:nvPr/>
          </p:nvSpPr>
          <p:spPr>
            <a:xfrm flipH="1" rot="10800000">
              <a:off x="-202950" y="-430750"/>
              <a:ext cx="3429000" cy="8514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48" name="Google Shape;48;p4"/>
            <p:cNvGrpSpPr/>
            <p:nvPr/>
          </p:nvGrpSpPr>
          <p:grpSpPr>
            <a:xfrm>
              <a:off x="-1360162" y="3445313"/>
              <a:ext cx="1885275" cy="1884250"/>
              <a:chOff x="2609275" y="3149350"/>
              <a:chExt cx="1885275" cy="1884250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" name="Google Shape;68;p4"/>
          <p:cNvGrpSpPr/>
          <p:nvPr/>
        </p:nvGrpSpPr>
        <p:grpSpPr>
          <a:xfrm>
            <a:off x="6107100" y="0"/>
            <a:ext cx="3036900" cy="5143500"/>
            <a:chOff x="6107100" y="0"/>
            <a:chExt cx="3036900" cy="5143500"/>
          </a:xfrm>
        </p:grpSpPr>
        <p:sp>
          <p:nvSpPr>
            <p:cNvPr id="69" name="Google Shape;69;p4"/>
            <p:cNvSpPr/>
            <p:nvPr/>
          </p:nvSpPr>
          <p:spPr>
            <a:xfrm flipH="1">
              <a:off x="6107100" y="4748700"/>
              <a:ext cx="3023100" cy="3948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 rot="10800000">
              <a:off x="6928200" y="0"/>
              <a:ext cx="22158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 flipH="1">
              <a:off x="8605675" y="3272100"/>
              <a:ext cx="530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72" name="Google Shape;72;p4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722375" y="1187600"/>
            <a:ext cx="76992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"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1" name="Google Shape;851;p31"/>
          <p:cNvGrpSpPr/>
          <p:nvPr/>
        </p:nvGrpSpPr>
        <p:grpSpPr>
          <a:xfrm>
            <a:off x="800963" y="-1678600"/>
            <a:ext cx="9414788" cy="4643313"/>
            <a:chOff x="800963" y="-1678600"/>
            <a:chExt cx="9414788" cy="4643313"/>
          </a:xfrm>
        </p:grpSpPr>
        <p:grpSp>
          <p:nvGrpSpPr>
            <p:cNvPr id="852" name="Google Shape;852;p31"/>
            <p:cNvGrpSpPr/>
            <p:nvPr/>
          </p:nvGrpSpPr>
          <p:grpSpPr>
            <a:xfrm flipH="1">
              <a:off x="8330475" y="1080463"/>
              <a:ext cx="1885275" cy="1884250"/>
              <a:chOff x="2609275" y="3149350"/>
              <a:chExt cx="1885275" cy="1884250"/>
            </a:xfrm>
          </p:grpSpPr>
          <p:sp>
            <p:nvSpPr>
              <p:cNvPr id="853" name="Google Shape;853;p31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1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1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1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1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1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1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1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1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31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31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1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1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1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1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1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31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1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1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2" name="Google Shape;872;p31"/>
            <p:cNvSpPr/>
            <p:nvPr/>
          </p:nvSpPr>
          <p:spPr>
            <a:xfrm flipH="1" rot="5400000">
              <a:off x="800963" y="-1678600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73" name="Google Shape;873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31"/>
          <p:cNvSpPr txBox="1"/>
          <p:nvPr>
            <p:ph type="ctrTitle"/>
          </p:nvPr>
        </p:nvSpPr>
        <p:spPr>
          <a:xfrm>
            <a:off x="2685375" y="552694"/>
            <a:ext cx="3773100" cy="90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75" name="Google Shape;875;p31"/>
          <p:cNvSpPr txBox="1"/>
          <p:nvPr>
            <p:ph idx="1" type="subTitle"/>
          </p:nvPr>
        </p:nvSpPr>
        <p:spPr>
          <a:xfrm>
            <a:off x="2685375" y="1369144"/>
            <a:ext cx="3773100" cy="10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6" name="Google Shape;876;p31"/>
          <p:cNvSpPr txBox="1"/>
          <p:nvPr/>
        </p:nvSpPr>
        <p:spPr>
          <a:xfrm>
            <a:off x="3014822" y="3604741"/>
            <a:ext cx="311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b="1" lang="en" sz="10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_1"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8" name="Google Shape;87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_1"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" name="Google Shape;88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1" name="Google Shape;881;p33"/>
          <p:cNvGrpSpPr/>
          <p:nvPr/>
        </p:nvGrpSpPr>
        <p:grpSpPr>
          <a:xfrm>
            <a:off x="0" y="-25"/>
            <a:ext cx="9552075" cy="5143375"/>
            <a:chOff x="0" y="-25"/>
            <a:chExt cx="9552075" cy="5143375"/>
          </a:xfrm>
        </p:grpSpPr>
        <p:sp>
          <p:nvSpPr>
            <p:cNvPr id="882" name="Google Shape;882;p33"/>
            <p:cNvSpPr/>
            <p:nvPr/>
          </p:nvSpPr>
          <p:spPr>
            <a:xfrm>
              <a:off x="0" y="0"/>
              <a:ext cx="722400" cy="24021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83" name="Google Shape;883;p33"/>
            <p:cNvSpPr/>
            <p:nvPr/>
          </p:nvSpPr>
          <p:spPr>
            <a:xfrm flipH="1">
              <a:off x="6943500" y="4306950"/>
              <a:ext cx="2200500" cy="8364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84" name="Google Shape;884;p33"/>
            <p:cNvSpPr/>
            <p:nvPr/>
          </p:nvSpPr>
          <p:spPr>
            <a:xfrm flipH="1" rot="10800000">
              <a:off x="0" y="-25"/>
              <a:ext cx="2263500" cy="8421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886" name="Google Shape;886;p33"/>
          <p:cNvGrpSpPr/>
          <p:nvPr/>
        </p:nvGrpSpPr>
        <p:grpSpPr>
          <a:xfrm>
            <a:off x="489563" y="-211525"/>
            <a:ext cx="8425113" cy="6291588"/>
            <a:chOff x="489563" y="-211525"/>
            <a:chExt cx="8425113" cy="6291588"/>
          </a:xfrm>
        </p:grpSpPr>
        <p:grpSp>
          <p:nvGrpSpPr>
            <p:cNvPr id="887" name="Google Shape;887;p33"/>
            <p:cNvGrpSpPr/>
            <p:nvPr/>
          </p:nvGrpSpPr>
          <p:grpSpPr>
            <a:xfrm>
              <a:off x="489563" y="4195813"/>
              <a:ext cx="1885275" cy="1884250"/>
              <a:chOff x="2609275" y="3149350"/>
              <a:chExt cx="1885275" cy="1884250"/>
            </a:xfrm>
          </p:grpSpPr>
          <p:sp>
            <p:nvSpPr>
              <p:cNvPr id="888" name="Google Shape;888;p33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33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33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33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33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33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33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7" name="Google Shape;907;p33"/>
            <p:cNvGrpSpPr/>
            <p:nvPr/>
          </p:nvGrpSpPr>
          <p:grpSpPr>
            <a:xfrm>
              <a:off x="7928550" y="-211525"/>
              <a:ext cx="986125" cy="2095500"/>
              <a:chOff x="7631225" y="2241175"/>
              <a:chExt cx="986125" cy="2095500"/>
            </a:xfrm>
          </p:grpSpPr>
          <p:cxnSp>
            <p:nvCxnSpPr>
              <p:cNvPr id="908" name="Google Shape;908;p33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9" name="Google Shape;909;p33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0" name="Google Shape;910;p33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1" name="Google Shape;911;p33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2" name="Google Shape;912;p33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3" name="Google Shape;913;p33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4" name="Google Shape;914;p33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5" name="Google Shape;915;p33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6" name="Google Shape;916;p33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7" name="Google Shape;917;p33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8" name="Google Shape;918;p33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9" name="Google Shape;919;p33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0" name="Google Shape;920;p33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1" name="Google Shape;921;p33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5"/>
          <p:cNvGrpSpPr/>
          <p:nvPr/>
        </p:nvGrpSpPr>
        <p:grpSpPr>
          <a:xfrm>
            <a:off x="-202950" y="-1524237"/>
            <a:ext cx="9908950" cy="5849938"/>
            <a:chOff x="-202950" y="-1524237"/>
            <a:chExt cx="9908950" cy="5849938"/>
          </a:xfrm>
        </p:grpSpPr>
        <p:sp>
          <p:nvSpPr>
            <p:cNvPr id="78" name="Google Shape;78;p5"/>
            <p:cNvSpPr/>
            <p:nvPr/>
          </p:nvSpPr>
          <p:spPr>
            <a:xfrm flipH="1" rot="10800000">
              <a:off x="-202950" y="-430750"/>
              <a:ext cx="3429000" cy="8514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79" name="Google Shape;79;p5"/>
            <p:cNvGrpSpPr/>
            <p:nvPr/>
          </p:nvGrpSpPr>
          <p:grpSpPr>
            <a:xfrm>
              <a:off x="8719875" y="2230200"/>
              <a:ext cx="986125" cy="2095500"/>
              <a:chOff x="7631225" y="2241175"/>
              <a:chExt cx="986125" cy="2095500"/>
            </a:xfrm>
          </p:grpSpPr>
          <p:cxnSp>
            <p:nvCxnSpPr>
              <p:cNvPr id="80" name="Google Shape;80;p5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" name="Google Shape;81;p5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" name="Google Shape;82;p5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" name="Google Shape;83;p5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" name="Google Shape;84;p5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" name="Google Shape;85;p5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" name="Google Shape;86;p5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" name="Google Shape;87;p5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" name="Google Shape;88;p5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" name="Google Shape;89;p5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" name="Google Shape;90;p5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" name="Google Shape;91;p5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" name="Google Shape;92;p5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" name="Google Shape;93;p5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4" name="Google Shape;94;p5"/>
            <p:cNvGrpSpPr/>
            <p:nvPr/>
          </p:nvGrpSpPr>
          <p:grpSpPr>
            <a:xfrm>
              <a:off x="4865588" y="-1524237"/>
              <a:ext cx="1885275" cy="1884250"/>
              <a:chOff x="2609275" y="3149350"/>
              <a:chExt cx="1885275" cy="1884250"/>
            </a:xfrm>
          </p:grpSpPr>
          <p:sp>
            <p:nvSpPr>
              <p:cNvPr id="95" name="Google Shape;95;p5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4" name="Google Shape;114;p5"/>
          <p:cNvGrpSpPr/>
          <p:nvPr/>
        </p:nvGrpSpPr>
        <p:grpSpPr>
          <a:xfrm>
            <a:off x="-5879" y="147025"/>
            <a:ext cx="9561029" cy="4996475"/>
            <a:chOff x="-5879" y="147025"/>
            <a:chExt cx="9561029" cy="4996475"/>
          </a:xfrm>
        </p:grpSpPr>
        <p:sp>
          <p:nvSpPr>
            <p:cNvPr id="115" name="Google Shape;115;p5"/>
            <p:cNvSpPr/>
            <p:nvPr/>
          </p:nvSpPr>
          <p:spPr>
            <a:xfrm>
              <a:off x="0" y="4570725"/>
              <a:ext cx="3023100" cy="5727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7672650" y="147025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 flipH="1">
              <a:off x="6920275" y="4829625"/>
              <a:ext cx="22158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-5879" y="3272100"/>
              <a:ext cx="530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19" name="Google Shape;119;p5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5"/>
          <p:cNvSpPr txBox="1"/>
          <p:nvPr>
            <p:ph idx="1" type="subTitle"/>
          </p:nvPr>
        </p:nvSpPr>
        <p:spPr>
          <a:xfrm>
            <a:off x="826450" y="2085250"/>
            <a:ext cx="3516600" cy="17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idx="2" type="subTitle"/>
          </p:nvPr>
        </p:nvSpPr>
        <p:spPr>
          <a:xfrm>
            <a:off x="4800925" y="2085250"/>
            <a:ext cx="3516600" cy="17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6"/>
          <p:cNvGrpSpPr/>
          <p:nvPr/>
        </p:nvGrpSpPr>
        <p:grpSpPr>
          <a:xfrm>
            <a:off x="-313650" y="-25"/>
            <a:ext cx="9457650" cy="5143450"/>
            <a:chOff x="-313650" y="-25"/>
            <a:chExt cx="9457650" cy="5143450"/>
          </a:xfrm>
        </p:grpSpPr>
        <p:sp>
          <p:nvSpPr>
            <p:cNvPr id="125" name="Google Shape;125;p6"/>
            <p:cNvSpPr/>
            <p:nvPr/>
          </p:nvSpPr>
          <p:spPr>
            <a:xfrm rot="10800000">
              <a:off x="8676300" y="-25"/>
              <a:ext cx="467700" cy="14568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 rot="10800000">
              <a:off x="6880500" y="-12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-313650" y="46040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 flipH="1">
              <a:off x="5715000" y="4681725"/>
              <a:ext cx="3429000" cy="4617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29" name="Google Shape;129;p6"/>
          <p:cNvGrpSpPr/>
          <p:nvPr/>
        </p:nvGrpSpPr>
        <p:grpSpPr>
          <a:xfrm>
            <a:off x="-1165287" y="-673237"/>
            <a:ext cx="1885275" cy="1884250"/>
            <a:chOff x="2609275" y="3149350"/>
            <a:chExt cx="1885275" cy="1884250"/>
          </a:xfrm>
        </p:grpSpPr>
        <p:sp>
          <p:nvSpPr>
            <p:cNvPr id="130" name="Google Shape;130;p6"/>
            <p:cNvSpPr/>
            <p:nvPr/>
          </p:nvSpPr>
          <p:spPr>
            <a:xfrm>
              <a:off x="3923900" y="3224950"/>
              <a:ext cx="494025" cy="495025"/>
            </a:xfrm>
            <a:custGeom>
              <a:rect b="b" l="l" r="r" t="t"/>
              <a:pathLst>
                <a:path extrusionOk="0" h="19801" w="19761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725300" y="3164475"/>
              <a:ext cx="753125" cy="753100"/>
            </a:xfrm>
            <a:custGeom>
              <a:rect b="b" l="l" r="r" t="t"/>
              <a:pathLst>
                <a:path extrusionOk="0" h="30124" w="30125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3572075" y="3149350"/>
              <a:ext cx="922475" cy="922475"/>
            </a:xfrm>
            <a:custGeom>
              <a:rect b="b" l="l" r="r" t="t"/>
              <a:pathLst>
                <a:path extrusionOk="0" h="36899" w="36899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440000" y="315440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3323050" y="3175550"/>
              <a:ext cx="1145275" cy="1144275"/>
            </a:xfrm>
            <a:custGeom>
              <a:rect b="b" l="l" r="r" t="t"/>
              <a:pathLst>
                <a:path extrusionOk="0" h="45771" w="45811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218200" y="320782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122425" y="324915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035725" y="3299550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2956075" y="3358025"/>
              <a:ext cx="1328775" cy="1329775"/>
            </a:xfrm>
            <a:custGeom>
              <a:rect b="b" l="l" r="r" t="t"/>
              <a:pathLst>
                <a:path extrusionOk="0" h="53191" w="53151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2883500" y="3422550"/>
              <a:ext cx="1336825" cy="1336825"/>
            </a:xfrm>
            <a:custGeom>
              <a:rect b="b" l="l" r="r" t="t"/>
              <a:pathLst>
                <a:path extrusionOk="0" h="53473" w="53473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817975" y="3495150"/>
              <a:ext cx="1329775" cy="1329775"/>
            </a:xfrm>
            <a:custGeom>
              <a:rect b="b" l="l" r="r" t="t"/>
              <a:pathLst>
                <a:path extrusionOk="0" h="53191" w="53191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2760500" y="3574775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2710100" y="366250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2667750" y="375827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2635500" y="3863125"/>
              <a:ext cx="1144275" cy="1144275"/>
            </a:xfrm>
            <a:custGeom>
              <a:rect b="b" l="l" r="r" t="t"/>
              <a:pathLst>
                <a:path extrusionOk="0" h="45771" w="45771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2615325" y="398005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2609275" y="4111125"/>
              <a:ext cx="922500" cy="922475"/>
            </a:xfrm>
            <a:custGeom>
              <a:rect b="b" l="l" r="r" t="t"/>
              <a:pathLst>
                <a:path extrusionOk="0" h="36899" w="3690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2625400" y="4264350"/>
              <a:ext cx="753125" cy="754125"/>
            </a:xfrm>
            <a:custGeom>
              <a:rect b="b" l="l" r="r" t="t"/>
              <a:pathLst>
                <a:path extrusionOk="0" h="30165" w="30125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2684900" y="4462975"/>
              <a:ext cx="495025" cy="495025"/>
            </a:xfrm>
            <a:custGeom>
              <a:rect b="b" l="l" r="r" t="t"/>
              <a:pathLst>
                <a:path extrusionOk="0" h="19801" w="19801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6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7"/>
          <p:cNvGrpSpPr/>
          <p:nvPr/>
        </p:nvGrpSpPr>
        <p:grpSpPr>
          <a:xfrm>
            <a:off x="0" y="0"/>
            <a:ext cx="2263500" cy="1871400"/>
            <a:chOff x="0" y="0"/>
            <a:chExt cx="2263500" cy="1871400"/>
          </a:xfrm>
        </p:grpSpPr>
        <p:sp>
          <p:nvSpPr>
            <p:cNvPr id="153" name="Google Shape;153;p7"/>
            <p:cNvSpPr/>
            <p:nvPr/>
          </p:nvSpPr>
          <p:spPr>
            <a:xfrm>
              <a:off x="0" y="0"/>
              <a:ext cx="5556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 flipH="1" rot="10800000">
              <a:off x="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55" name="Google Shape;155;p7"/>
          <p:cNvGrpSpPr/>
          <p:nvPr/>
        </p:nvGrpSpPr>
        <p:grpSpPr>
          <a:xfrm>
            <a:off x="-1404987" y="-1786325"/>
            <a:ext cx="11178725" cy="6927275"/>
            <a:chOff x="-1404987" y="-1786325"/>
            <a:chExt cx="11178725" cy="6927275"/>
          </a:xfrm>
        </p:grpSpPr>
        <p:sp>
          <p:nvSpPr>
            <p:cNvPr id="156" name="Google Shape;156;p7"/>
            <p:cNvSpPr/>
            <p:nvPr/>
          </p:nvSpPr>
          <p:spPr>
            <a:xfrm>
              <a:off x="-78450" y="452985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57" name="Google Shape;157;p7"/>
            <p:cNvGrpSpPr/>
            <p:nvPr/>
          </p:nvGrpSpPr>
          <p:grpSpPr>
            <a:xfrm>
              <a:off x="-1404987" y="2387838"/>
              <a:ext cx="1885275" cy="1884250"/>
              <a:chOff x="2609275" y="3149350"/>
              <a:chExt cx="1885275" cy="1884250"/>
            </a:xfrm>
          </p:grpSpPr>
          <p:sp>
            <p:nvSpPr>
              <p:cNvPr id="158" name="Google Shape;158;p7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7" name="Google Shape;177;p7"/>
            <p:cNvSpPr/>
            <p:nvPr/>
          </p:nvSpPr>
          <p:spPr>
            <a:xfrm rot="-5400000">
              <a:off x="7447913" y="-1786325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7"/>
          <p:cNvSpPr txBox="1"/>
          <p:nvPr>
            <p:ph type="title"/>
          </p:nvPr>
        </p:nvSpPr>
        <p:spPr>
          <a:xfrm>
            <a:off x="722375" y="539500"/>
            <a:ext cx="7699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p7"/>
          <p:cNvSpPr txBox="1"/>
          <p:nvPr>
            <p:ph idx="1" type="body"/>
          </p:nvPr>
        </p:nvSpPr>
        <p:spPr>
          <a:xfrm>
            <a:off x="722400" y="2086725"/>
            <a:ext cx="4136700" cy="18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p8"/>
          <p:cNvGrpSpPr/>
          <p:nvPr/>
        </p:nvGrpSpPr>
        <p:grpSpPr>
          <a:xfrm>
            <a:off x="6873876" y="0"/>
            <a:ext cx="2263500" cy="1871400"/>
            <a:chOff x="6873876" y="0"/>
            <a:chExt cx="2263500" cy="1871400"/>
          </a:xfrm>
        </p:grpSpPr>
        <p:sp>
          <p:nvSpPr>
            <p:cNvPr id="183" name="Google Shape;183;p8"/>
            <p:cNvSpPr/>
            <p:nvPr/>
          </p:nvSpPr>
          <p:spPr>
            <a:xfrm flipH="1">
              <a:off x="8414976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 rot="10800000">
              <a:off x="6873876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85" name="Google Shape;185;p8"/>
          <p:cNvGrpSpPr/>
          <p:nvPr/>
        </p:nvGrpSpPr>
        <p:grpSpPr>
          <a:xfrm>
            <a:off x="6053826" y="2401638"/>
            <a:ext cx="4322888" cy="2780726"/>
            <a:chOff x="6053826" y="2401638"/>
            <a:chExt cx="4322888" cy="2780726"/>
          </a:xfrm>
        </p:grpSpPr>
        <p:sp>
          <p:nvSpPr>
            <p:cNvPr id="186" name="Google Shape;186;p8"/>
            <p:cNvSpPr/>
            <p:nvPr/>
          </p:nvSpPr>
          <p:spPr>
            <a:xfrm flipH="1">
              <a:off x="6053826" y="4571263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87" name="Google Shape;187;p8"/>
            <p:cNvGrpSpPr/>
            <p:nvPr/>
          </p:nvGrpSpPr>
          <p:grpSpPr>
            <a:xfrm flipH="1">
              <a:off x="8491439" y="2401638"/>
              <a:ext cx="1885275" cy="1884250"/>
              <a:chOff x="2609275" y="3149350"/>
              <a:chExt cx="1885275" cy="1884250"/>
            </a:xfrm>
          </p:grpSpPr>
          <p:sp>
            <p:nvSpPr>
              <p:cNvPr id="188" name="Google Shape;188;p8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8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8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8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8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8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8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8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8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7" name="Google Shape;207;p8"/>
          <p:cNvSpPr txBox="1"/>
          <p:nvPr>
            <p:ph type="title"/>
          </p:nvPr>
        </p:nvSpPr>
        <p:spPr>
          <a:xfrm>
            <a:off x="1892300" y="1524000"/>
            <a:ext cx="5359500" cy="20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9"/>
          <p:cNvGrpSpPr/>
          <p:nvPr/>
        </p:nvGrpSpPr>
        <p:grpSpPr>
          <a:xfrm>
            <a:off x="0" y="0"/>
            <a:ext cx="9362875" cy="5143500"/>
            <a:chOff x="0" y="0"/>
            <a:chExt cx="9362875" cy="5143500"/>
          </a:xfrm>
        </p:grpSpPr>
        <p:sp>
          <p:nvSpPr>
            <p:cNvPr id="212" name="Google Shape;212;p9"/>
            <p:cNvSpPr/>
            <p:nvPr/>
          </p:nvSpPr>
          <p:spPr>
            <a:xfrm>
              <a:off x="7925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 rot="-5400000">
              <a:off x="7825525" y="3832950"/>
              <a:ext cx="1492500" cy="11286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0" y="4829625"/>
              <a:ext cx="22158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7480375" y="4702475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216" name="Google Shape;216;p9"/>
          <p:cNvSpPr/>
          <p:nvPr/>
        </p:nvSpPr>
        <p:spPr>
          <a:xfrm rot="5400000">
            <a:off x="3685175" y="4829625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9"/>
          <p:cNvSpPr txBox="1"/>
          <p:nvPr>
            <p:ph type="title"/>
          </p:nvPr>
        </p:nvSpPr>
        <p:spPr>
          <a:xfrm>
            <a:off x="2330700" y="1718288"/>
            <a:ext cx="4482600" cy="7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8" name="Google Shape;218;p9"/>
          <p:cNvSpPr txBox="1"/>
          <p:nvPr>
            <p:ph idx="1" type="subTitle"/>
          </p:nvPr>
        </p:nvSpPr>
        <p:spPr>
          <a:xfrm>
            <a:off x="2330700" y="2336514"/>
            <a:ext cx="4482600" cy="10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10"/>
          <p:cNvSpPr txBox="1"/>
          <p:nvPr>
            <p:ph type="title"/>
          </p:nvPr>
        </p:nvSpPr>
        <p:spPr>
          <a:xfrm>
            <a:off x="977850" y="4033075"/>
            <a:ext cx="71883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4"/>
          <p:cNvSpPr txBox="1"/>
          <p:nvPr>
            <p:ph type="ctrTitle"/>
          </p:nvPr>
        </p:nvSpPr>
        <p:spPr>
          <a:xfrm>
            <a:off x="2308350" y="1494300"/>
            <a:ext cx="45273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Leveraging large language model to protect against targeted password guessing</a:t>
            </a:r>
            <a:endParaRPr b="0" sz="2400"/>
          </a:p>
        </p:txBody>
      </p:sp>
      <p:sp>
        <p:nvSpPr>
          <p:cNvPr id="927" name="Google Shape;927;p34"/>
          <p:cNvSpPr txBox="1"/>
          <p:nvPr>
            <p:ph idx="1" type="subTitle"/>
          </p:nvPr>
        </p:nvSpPr>
        <p:spPr>
          <a:xfrm>
            <a:off x="2308350" y="3204600"/>
            <a:ext cx="45273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USP 2025 GR 1 </a:t>
            </a:r>
            <a:endParaRPr/>
          </a:p>
        </p:txBody>
      </p:sp>
      <p:grpSp>
        <p:nvGrpSpPr>
          <p:cNvPr id="928" name="Google Shape;928;p34"/>
          <p:cNvGrpSpPr/>
          <p:nvPr/>
        </p:nvGrpSpPr>
        <p:grpSpPr>
          <a:xfrm>
            <a:off x="5524419" y="2241175"/>
            <a:ext cx="3619432" cy="2902209"/>
            <a:chOff x="5524419" y="2241175"/>
            <a:chExt cx="3619432" cy="2902209"/>
          </a:xfrm>
        </p:grpSpPr>
        <p:grpSp>
          <p:nvGrpSpPr>
            <p:cNvPr id="929" name="Google Shape;929;p34"/>
            <p:cNvGrpSpPr/>
            <p:nvPr/>
          </p:nvGrpSpPr>
          <p:grpSpPr>
            <a:xfrm>
              <a:off x="5524419" y="4160759"/>
              <a:ext cx="3619432" cy="982624"/>
              <a:chOff x="4986600" y="4014825"/>
              <a:chExt cx="4157400" cy="1128675"/>
            </a:xfrm>
          </p:grpSpPr>
          <p:sp>
            <p:nvSpPr>
              <p:cNvPr id="930" name="Google Shape;930;p34"/>
              <p:cNvSpPr/>
              <p:nvPr/>
            </p:nvSpPr>
            <p:spPr>
              <a:xfrm flipH="1">
                <a:off x="5715000" y="4014825"/>
                <a:ext cx="3429000" cy="1128600"/>
              </a:xfrm>
              <a:prstGeom prst="round1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931" name="Google Shape;931;p34"/>
              <p:cNvSpPr/>
              <p:nvPr/>
            </p:nvSpPr>
            <p:spPr>
              <a:xfrm flipH="1">
                <a:off x="4986600" y="4527300"/>
                <a:ext cx="4157400" cy="616200"/>
              </a:xfrm>
              <a:prstGeom prst="round1Rect">
                <a:avLst>
                  <a:gd fmla="val 50000" name="adj"/>
                </a:avLst>
              </a:prstGeom>
              <a:solidFill>
                <a:srgbClr val="63DBF5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grpSp>
          <p:nvGrpSpPr>
            <p:cNvPr id="932" name="Google Shape;932;p34"/>
            <p:cNvGrpSpPr/>
            <p:nvPr/>
          </p:nvGrpSpPr>
          <p:grpSpPr>
            <a:xfrm>
              <a:off x="7631225" y="2241175"/>
              <a:ext cx="986125" cy="2095500"/>
              <a:chOff x="7631225" y="2241175"/>
              <a:chExt cx="986125" cy="2095500"/>
            </a:xfrm>
          </p:grpSpPr>
          <p:cxnSp>
            <p:nvCxnSpPr>
              <p:cNvPr id="933" name="Google Shape;933;p34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4" name="Google Shape;934;p34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5" name="Google Shape;935;p34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6" name="Google Shape;936;p34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7" name="Google Shape;937;p34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8" name="Google Shape;938;p34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9" name="Google Shape;939;p34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0" name="Google Shape;940;p34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1" name="Google Shape;941;p34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2" name="Google Shape;942;p34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3" name="Google Shape;943;p34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4" name="Google Shape;944;p34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5" name="Google Shape;945;p34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6" name="Google Shape;946;p34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947" name="Google Shape;947;p34"/>
          <p:cNvGrpSpPr/>
          <p:nvPr/>
        </p:nvGrpSpPr>
        <p:grpSpPr>
          <a:xfrm>
            <a:off x="-630087" y="1859288"/>
            <a:ext cx="2893588" cy="3284238"/>
            <a:chOff x="-630087" y="1859288"/>
            <a:chExt cx="2893588" cy="3284238"/>
          </a:xfrm>
        </p:grpSpPr>
        <p:sp>
          <p:nvSpPr>
            <p:cNvPr id="948" name="Google Shape;948;p34"/>
            <p:cNvSpPr/>
            <p:nvPr/>
          </p:nvSpPr>
          <p:spPr>
            <a:xfrm>
              <a:off x="0" y="3272100"/>
              <a:ext cx="12552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0" y="4829725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950" name="Google Shape;950;p34"/>
            <p:cNvGrpSpPr/>
            <p:nvPr/>
          </p:nvGrpSpPr>
          <p:grpSpPr>
            <a:xfrm>
              <a:off x="-630087" y="1859288"/>
              <a:ext cx="1885275" cy="1884250"/>
              <a:chOff x="2609275" y="3149350"/>
              <a:chExt cx="1885275" cy="1884250"/>
            </a:xfrm>
          </p:grpSpPr>
          <p:sp>
            <p:nvSpPr>
              <p:cNvPr id="951" name="Google Shape;951;p34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34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34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34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34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34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34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4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34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34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34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34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34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34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34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4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4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4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34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70" name="Google Shape;970;p34"/>
          <p:cNvGrpSpPr/>
          <p:nvPr/>
        </p:nvGrpSpPr>
        <p:grpSpPr>
          <a:xfrm>
            <a:off x="5969750" y="-1678600"/>
            <a:ext cx="3756875" cy="2788075"/>
            <a:chOff x="5969750" y="-1678600"/>
            <a:chExt cx="3756875" cy="2788075"/>
          </a:xfrm>
        </p:grpSpPr>
        <p:sp>
          <p:nvSpPr>
            <p:cNvPr id="971" name="Google Shape;971;p34"/>
            <p:cNvSpPr/>
            <p:nvPr/>
          </p:nvSpPr>
          <p:spPr>
            <a:xfrm>
              <a:off x="7844125" y="896475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972" name="Google Shape;972;p34"/>
            <p:cNvSpPr/>
            <p:nvPr/>
          </p:nvSpPr>
          <p:spPr>
            <a:xfrm rot="-5400000">
              <a:off x="5969750" y="-1678600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35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78" name="Google Shape;978;p35"/>
          <p:cNvSpPr txBox="1"/>
          <p:nvPr>
            <p:ph idx="2" type="title"/>
          </p:nvPr>
        </p:nvSpPr>
        <p:spPr>
          <a:xfrm>
            <a:off x="1522280" y="1393950"/>
            <a:ext cx="7737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79" name="Google Shape;979;p35"/>
          <p:cNvSpPr txBox="1"/>
          <p:nvPr>
            <p:ph idx="3" type="title"/>
          </p:nvPr>
        </p:nvSpPr>
        <p:spPr>
          <a:xfrm>
            <a:off x="5238030" y="1393950"/>
            <a:ext cx="7737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80" name="Google Shape;980;p35"/>
          <p:cNvSpPr txBox="1"/>
          <p:nvPr>
            <p:ph idx="4" type="title"/>
          </p:nvPr>
        </p:nvSpPr>
        <p:spPr>
          <a:xfrm>
            <a:off x="1522305" y="2494625"/>
            <a:ext cx="7737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81" name="Google Shape;981;p35"/>
          <p:cNvSpPr txBox="1"/>
          <p:nvPr>
            <p:ph idx="5" type="title"/>
          </p:nvPr>
        </p:nvSpPr>
        <p:spPr>
          <a:xfrm>
            <a:off x="1522305" y="3595300"/>
            <a:ext cx="7737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82" name="Google Shape;982;p35"/>
          <p:cNvSpPr txBox="1"/>
          <p:nvPr>
            <p:ph idx="1" type="subTitle"/>
          </p:nvPr>
        </p:nvSpPr>
        <p:spPr>
          <a:xfrm>
            <a:off x="2448400" y="1518150"/>
            <a:ext cx="22002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83" name="Google Shape;983;p35"/>
          <p:cNvSpPr txBox="1"/>
          <p:nvPr>
            <p:ph idx="6" type="subTitle"/>
          </p:nvPr>
        </p:nvSpPr>
        <p:spPr>
          <a:xfrm>
            <a:off x="6164026" y="1518150"/>
            <a:ext cx="17532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984" name="Google Shape;984;p35"/>
          <p:cNvSpPr txBox="1"/>
          <p:nvPr>
            <p:ph idx="7" type="subTitle"/>
          </p:nvPr>
        </p:nvSpPr>
        <p:spPr>
          <a:xfrm>
            <a:off x="2448393" y="2618825"/>
            <a:ext cx="1457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985" name="Google Shape;985;p35"/>
          <p:cNvSpPr txBox="1"/>
          <p:nvPr>
            <p:ph idx="8" type="subTitle"/>
          </p:nvPr>
        </p:nvSpPr>
        <p:spPr>
          <a:xfrm>
            <a:off x="2448270" y="3719500"/>
            <a:ext cx="1457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Study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986" name="Google Shape;986;p35"/>
          <p:cNvSpPr txBox="1"/>
          <p:nvPr>
            <p:ph idx="9" type="title"/>
          </p:nvPr>
        </p:nvSpPr>
        <p:spPr>
          <a:xfrm>
            <a:off x="5237956" y="2494625"/>
            <a:ext cx="7737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87" name="Google Shape;987;p35"/>
          <p:cNvSpPr txBox="1"/>
          <p:nvPr>
            <p:ph idx="13" type="title"/>
          </p:nvPr>
        </p:nvSpPr>
        <p:spPr>
          <a:xfrm>
            <a:off x="5237957" y="3595300"/>
            <a:ext cx="7737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988" name="Google Shape;988;p35"/>
          <p:cNvSpPr txBox="1"/>
          <p:nvPr>
            <p:ph idx="14" type="subTitle"/>
          </p:nvPr>
        </p:nvSpPr>
        <p:spPr>
          <a:xfrm>
            <a:off x="6163924" y="2618825"/>
            <a:ext cx="16836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Tests</a:t>
            </a:r>
            <a:endParaRPr/>
          </a:p>
        </p:txBody>
      </p:sp>
      <p:sp>
        <p:nvSpPr>
          <p:cNvPr id="989" name="Google Shape;989;p35"/>
          <p:cNvSpPr txBox="1"/>
          <p:nvPr>
            <p:ph idx="15" type="subTitle"/>
          </p:nvPr>
        </p:nvSpPr>
        <p:spPr>
          <a:xfrm>
            <a:off x="6163924" y="3719500"/>
            <a:ext cx="17532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4" name="Google Shape;994;p36"/>
          <p:cNvGrpSpPr/>
          <p:nvPr/>
        </p:nvGrpSpPr>
        <p:grpSpPr>
          <a:xfrm>
            <a:off x="917550" y="2904450"/>
            <a:ext cx="986125" cy="2095500"/>
            <a:chOff x="7631225" y="2241175"/>
            <a:chExt cx="986125" cy="2095500"/>
          </a:xfrm>
        </p:grpSpPr>
        <p:cxnSp>
          <p:nvCxnSpPr>
            <p:cNvPr id="995" name="Google Shape;995;p36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6" name="Google Shape;996;p36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7" name="Google Shape;997;p36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8" name="Google Shape;998;p36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9" name="Google Shape;999;p36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0" name="Google Shape;1000;p36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1" name="Google Shape;1001;p36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2" name="Google Shape;1002;p36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3" name="Google Shape;1003;p36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4" name="Google Shape;1004;p36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5" name="Google Shape;1005;p36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6" name="Google Shape;1006;p36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7" name="Google Shape;1007;p36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8" name="Google Shape;1008;p36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09" name="Google Shape;1009;p36"/>
          <p:cNvSpPr txBox="1"/>
          <p:nvPr>
            <p:ph type="title"/>
          </p:nvPr>
        </p:nvSpPr>
        <p:spPr>
          <a:xfrm>
            <a:off x="1282400" y="773100"/>
            <a:ext cx="6795300" cy="7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Introduction</a:t>
            </a:r>
            <a:endParaRPr sz="3400"/>
          </a:p>
        </p:txBody>
      </p:sp>
      <p:sp>
        <p:nvSpPr>
          <p:cNvPr id="1010" name="Google Shape;1010;p36"/>
          <p:cNvSpPr txBox="1"/>
          <p:nvPr>
            <p:ph idx="1" type="subTitle"/>
          </p:nvPr>
        </p:nvSpPr>
        <p:spPr>
          <a:xfrm>
            <a:off x="1198750" y="1765025"/>
            <a:ext cx="6627900" cy="26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Increasing target password-guessing sophistication.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Traditional passwords are vulnerable to targeted guessing attacks due to similarities among various passwords for the same user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Explore if LLM-generated passwords are more resilient and memorable than user-created ones.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1" name="Google Shape;1011;p36"/>
          <p:cNvGrpSpPr/>
          <p:nvPr/>
        </p:nvGrpSpPr>
        <p:grpSpPr>
          <a:xfrm>
            <a:off x="2035713" y="-744737"/>
            <a:ext cx="1885275" cy="1884250"/>
            <a:chOff x="2609275" y="3149350"/>
            <a:chExt cx="1885275" cy="1884250"/>
          </a:xfrm>
        </p:grpSpPr>
        <p:sp>
          <p:nvSpPr>
            <p:cNvPr id="1012" name="Google Shape;1012;p36"/>
            <p:cNvSpPr/>
            <p:nvPr/>
          </p:nvSpPr>
          <p:spPr>
            <a:xfrm>
              <a:off x="3923900" y="3224950"/>
              <a:ext cx="494025" cy="495025"/>
            </a:xfrm>
            <a:custGeom>
              <a:rect b="b" l="l" r="r" t="t"/>
              <a:pathLst>
                <a:path extrusionOk="0" h="19801" w="19761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6"/>
            <p:cNvSpPr/>
            <p:nvPr/>
          </p:nvSpPr>
          <p:spPr>
            <a:xfrm>
              <a:off x="3725300" y="3164475"/>
              <a:ext cx="753125" cy="753100"/>
            </a:xfrm>
            <a:custGeom>
              <a:rect b="b" l="l" r="r" t="t"/>
              <a:pathLst>
                <a:path extrusionOk="0" h="30124" w="30125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3572075" y="3149350"/>
              <a:ext cx="922475" cy="922475"/>
            </a:xfrm>
            <a:custGeom>
              <a:rect b="b" l="l" r="r" t="t"/>
              <a:pathLst>
                <a:path extrusionOk="0" h="36899" w="36899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3440000" y="315440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6"/>
            <p:cNvSpPr/>
            <p:nvPr/>
          </p:nvSpPr>
          <p:spPr>
            <a:xfrm>
              <a:off x="3323050" y="3175550"/>
              <a:ext cx="1145275" cy="1144275"/>
            </a:xfrm>
            <a:custGeom>
              <a:rect b="b" l="l" r="r" t="t"/>
              <a:pathLst>
                <a:path extrusionOk="0" h="45771" w="45811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6"/>
            <p:cNvSpPr/>
            <p:nvPr/>
          </p:nvSpPr>
          <p:spPr>
            <a:xfrm>
              <a:off x="3218200" y="320782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6"/>
            <p:cNvSpPr/>
            <p:nvPr/>
          </p:nvSpPr>
          <p:spPr>
            <a:xfrm>
              <a:off x="3122425" y="324915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3035725" y="3299550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2956075" y="3358025"/>
              <a:ext cx="1328775" cy="1329775"/>
            </a:xfrm>
            <a:custGeom>
              <a:rect b="b" l="l" r="r" t="t"/>
              <a:pathLst>
                <a:path extrusionOk="0" h="53191" w="53151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2883500" y="3422550"/>
              <a:ext cx="1336825" cy="1336825"/>
            </a:xfrm>
            <a:custGeom>
              <a:rect b="b" l="l" r="r" t="t"/>
              <a:pathLst>
                <a:path extrusionOk="0" h="53473" w="53473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6"/>
            <p:cNvSpPr/>
            <p:nvPr/>
          </p:nvSpPr>
          <p:spPr>
            <a:xfrm>
              <a:off x="2817975" y="3495150"/>
              <a:ext cx="1329775" cy="1329775"/>
            </a:xfrm>
            <a:custGeom>
              <a:rect b="b" l="l" r="r" t="t"/>
              <a:pathLst>
                <a:path extrusionOk="0" h="53191" w="53191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6"/>
            <p:cNvSpPr/>
            <p:nvPr/>
          </p:nvSpPr>
          <p:spPr>
            <a:xfrm>
              <a:off x="2760500" y="3574775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2710100" y="366250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2667750" y="375827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2635500" y="3863125"/>
              <a:ext cx="1144275" cy="1144275"/>
            </a:xfrm>
            <a:custGeom>
              <a:rect b="b" l="l" r="r" t="t"/>
              <a:pathLst>
                <a:path extrusionOk="0" h="45771" w="45771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2615325" y="398005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2609275" y="4111125"/>
              <a:ext cx="922500" cy="922475"/>
            </a:xfrm>
            <a:custGeom>
              <a:rect b="b" l="l" r="r" t="t"/>
              <a:pathLst>
                <a:path extrusionOk="0" h="36899" w="3690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2625400" y="4264350"/>
              <a:ext cx="753125" cy="754125"/>
            </a:xfrm>
            <a:custGeom>
              <a:rect b="b" l="l" r="r" t="t"/>
              <a:pathLst>
                <a:path extrusionOk="0" h="30165" w="30125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2684900" y="4462975"/>
              <a:ext cx="495025" cy="495025"/>
            </a:xfrm>
            <a:custGeom>
              <a:rect b="b" l="l" r="r" t="t"/>
              <a:pathLst>
                <a:path extrusionOk="0" h="19801" w="19801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1" name="Google Shape;1031;p36"/>
          <p:cNvSpPr/>
          <p:nvPr/>
        </p:nvSpPr>
        <p:spPr>
          <a:xfrm rot="10800000">
            <a:off x="5857425" y="-78300"/>
            <a:ext cx="3429000" cy="851400"/>
          </a:xfrm>
          <a:prstGeom prst="round1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7"/>
          <p:cNvSpPr txBox="1"/>
          <p:nvPr>
            <p:ph type="title"/>
          </p:nvPr>
        </p:nvSpPr>
        <p:spPr>
          <a:xfrm>
            <a:off x="1282400" y="773100"/>
            <a:ext cx="6795300" cy="7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Research Questions</a:t>
            </a:r>
            <a:endParaRPr sz="3400"/>
          </a:p>
        </p:txBody>
      </p:sp>
      <p:sp>
        <p:nvSpPr>
          <p:cNvPr id="1037" name="Google Shape;1037;p37"/>
          <p:cNvSpPr txBox="1"/>
          <p:nvPr>
            <p:ph idx="1" type="subTitle"/>
          </p:nvPr>
        </p:nvSpPr>
        <p:spPr>
          <a:xfrm>
            <a:off x="1839975" y="2273800"/>
            <a:ext cx="6154200" cy="24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Guessability of LLM-generated vs. User-generated passwords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Can LLMs reduce guessability by avoiding common patterns?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 of Prior Passwords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Does prior password knowledge influence LLM-generated password guessability?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grpSp>
        <p:nvGrpSpPr>
          <p:cNvPr id="1038" name="Google Shape;1038;p37"/>
          <p:cNvGrpSpPr/>
          <p:nvPr/>
        </p:nvGrpSpPr>
        <p:grpSpPr>
          <a:xfrm>
            <a:off x="917550" y="2904450"/>
            <a:ext cx="986125" cy="2095500"/>
            <a:chOff x="7631225" y="2241175"/>
            <a:chExt cx="986125" cy="2095500"/>
          </a:xfrm>
        </p:grpSpPr>
        <p:cxnSp>
          <p:nvCxnSpPr>
            <p:cNvPr id="1039" name="Google Shape;1039;p37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0" name="Google Shape;1040;p37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1" name="Google Shape;1041;p37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2" name="Google Shape;1042;p37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3" name="Google Shape;1043;p37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4" name="Google Shape;1044;p37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5" name="Google Shape;1045;p37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6" name="Google Shape;1046;p37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7" name="Google Shape;1047;p37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8" name="Google Shape;1048;p37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9" name="Google Shape;1049;p37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37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37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2" name="Google Shape;1052;p37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53" name="Google Shape;1053;p37"/>
          <p:cNvGrpSpPr/>
          <p:nvPr/>
        </p:nvGrpSpPr>
        <p:grpSpPr>
          <a:xfrm>
            <a:off x="2035713" y="-744737"/>
            <a:ext cx="1885275" cy="1884250"/>
            <a:chOff x="2609275" y="3149350"/>
            <a:chExt cx="1885275" cy="1884250"/>
          </a:xfrm>
        </p:grpSpPr>
        <p:sp>
          <p:nvSpPr>
            <p:cNvPr id="1054" name="Google Shape;1054;p37"/>
            <p:cNvSpPr/>
            <p:nvPr/>
          </p:nvSpPr>
          <p:spPr>
            <a:xfrm>
              <a:off x="3923900" y="3224950"/>
              <a:ext cx="494025" cy="495025"/>
            </a:xfrm>
            <a:custGeom>
              <a:rect b="b" l="l" r="r" t="t"/>
              <a:pathLst>
                <a:path extrusionOk="0" h="19801" w="19761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3725300" y="3164475"/>
              <a:ext cx="753125" cy="753100"/>
            </a:xfrm>
            <a:custGeom>
              <a:rect b="b" l="l" r="r" t="t"/>
              <a:pathLst>
                <a:path extrusionOk="0" h="30124" w="30125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3572075" y="3149350"/>
              <a:ext cx="922475" cy="922475"/>
            </a:xfrm>
            <a:custGeom>
              <a:rect b="b" l="l" r="r" t="t"/>
              <a:pathLst>
                <a:path extrusionOk="0" h="36899" w="36899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3440000" y="315440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3323050" y="3175550"/>
              <a:ext cx="1145275" cy="1144275"/>
            </a:xfrm>
            <a:custGeom>
              <a:rect b="b" l="l" r="r" t="t"/>
              <a:pathLst>
                <a:path extrusionOk="0" h="45771" w="45811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3218200" y="320782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3122425" y="324915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3035725" y="3299550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2956075" y="3358025"/>
              <a:ext cx="1328775" cy="1329775"/>
            </a:xfrm>
            <a:custGeom>
              <a:rect b="b" l="l" r="r" t="t"/>
              <a:pathLst>
                <a:path extrusionOk="0" h="53191" w="53151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2883500" y="3422550"/>
              <a:ext cx="1336825" cy="1336825"/>
            </a:xfrm>
            <a:custGeom>
              <a:rect b="b" l="l" r="r" t="t"/>
              <a:pathLst>
                <a:path extrusionOk="0" h="53473" w="53473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2817975" y="3495150"/>
              <a:ext cx="1329775" cy="1329775"/>
            </a:xfrm>
            <a:custGeom>
              <a:rect b="b" l="l" r="r" t="t"/>
              <a:pathLst>
                <a:path extrusionOk="0" h="53191" w="53191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7"/>
            <p:cNvSpPr/>
            <p:nvPr/>
          </p:nvSpPr>
          <p:spPr>
            <a:xfrm>
              <a:off x="2760500" y="3574775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7"/>
            <p:cNvSpPr/>
            <p:nvPr/>
          </p:nvSpPr>
          <p:spPr>
            <a:xfrm>
              <a:off x="2710100" y="366250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7"/>
            <p:cNvSpPr/>
            <p:nvPr/>
          </p:nvSpPr>
          <p:spPr>
            <a:xfrm>
              <a:off x="2667750" y="375827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7"/>
            <p:cNvSpPr/>
            <p:nvPr/>
          </p:nvSpPr>
          <p:spPr>
            <a:xfrm>
              <a:off x="2635500" y="3863125"/>
              <a:ext cx="1144275" cy="1144275"/>
            </a:xfrm>
            <a:custGeom>
              <a:rect b="b" l="l" r="r" t="t"/>
              <a:pathLst>
                <a:path extrusionOk="0" h="45771" w="45771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7"/>
            <p:cNvSpPr/>
            <p:nvPr/>
          </p:nvSpPr>
          <p:spPr>
            <a:xfrm>
              <a:off x="2615325" y="398005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7"/>
            <p:cNvSpPr/>
            <p:nvPr/>
          </p:nvSpPr>
          <p:spPr>
            <a:xfrm>
              <a:off x="2609275" y="4111125"/>
              <a:ext cx="922500" cy="922475"/>
            </a:xfrm>
            <a:custGeom>
              <a:rect b="b" l="l" r="r" t="t"/>
              <a:pathLst>
                <a:path extrusionOk="0" h="36899" w="3690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2625400" y="4264350"/>
              <a:ext cx="753125" cy="754125"/>
            </a:xfrm>
            <a:custGeom>
              <a:rect b="b" l="l" r="r" t="t"/>
              <a:pathLst>
                <a:path extrusionOk="0" h="30165" w="30125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2684900" y="4462975"/>
              <a:ext cx="495025" cy="495025"/>
            </a:xfrm>
            <a:custGeom>
              <a:rect b="b" l="l" r="r" t="t"/>
              <a:pathLst>
                <a:path extrusionOk="0" h="19801" w="19801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3" name="Google Shape;1073;p37"/>
          <p:cNvSpPr/>
          <p:nvPr/>
        </p:nvSpPr>
        <p:spPr>
          <a:xfrm rot="10800000">
            <a:off x="5857425" y="-78300"/>
            <a:ext cx="3429000" cy="851400"/>
          </a:xfrm>
          <a:prstGeom prst="round1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8" name="Google Shape;1078;p38"/>
          <p:cNvGrpSpPr/>
          <p:nvPr/>
        </p:nvGrpSpPr>
        <p:grpSpPr>
          <a:xfrm>
            <a:off x="917550" y="2904450"/>
            <a:ext cx="986125" cy="2095500"/>
            <a:chOff x="7631225" y="2241175"/>
            <a:chExt cx="986125" cy="2095500"/>
          </a:xfrm>
        </p:grpSpPr>
        <p:cxnSp>
          <p:nvCxnSpPr>
            <p:cNvPr id="1079" name="Google Shape;1079;p38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0" name="Google Shape;1080;p38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1" name="Google Shape;1081;p38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2" name="Google Shape;1082;p38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3" name="Google Shape;1083;p38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4" name="Google Shape;1084;p38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5" name="Google Shape;1085;p38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6" name="Google Shape;1086;p38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7" name="Google Shape;1087;p38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8" name="Google Shape;1088;p38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9" name="Google Shape;1089;p38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0" name="Google Shape;1090;p38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1" name="Google Shape;1091;p38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2" name="Google Shape;1092;p38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93" name="Google Shape;1093;p38"/>
          <p:cNvSpPr txBox="1"/>
          <p:nvPr>
            <p:ph type="title"/>
          </p:nvPr>
        </p:nvSpPr>
        <p:spPr>
          <a:xfrm>
            <a:off x="1282400" y="773100"/>
            <a:ext cx="6795300" cy="7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Study Design</a:t>
            </a:r>
            <a:endParaRPr sz="3400"/>
          </a:p>
        </p:txBody>
      </p:sp>
      <p:sp>
        <p:nvSpPr>
          <p:cNvPr id="1094" name="Google Shape;1094;p38"/>
          <p:cNvSpPr txBox="1"/>
          <p:nvPr>
            <p:ph idx="1" type="subTitle"/>
          </p:nvPr>
        </p:nvSpPr>
        <p:spPr>
          <a:xfrm>
            <a:off x="1198750" y="1765025"/>
            <a:ext cx="6627900" cy="26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Realistic dataset to simulate potential attacker knowledge.</a:t>
            </a:r>
            <a:b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Password Generation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Generate both user and LLM-based passwords.</a:t>
            </a:r>
            <a:b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Guessability Analysis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 Targuess/ PointerGuess, whichever available to predict guessability of both passwords and compare them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5" name="Google Shape;1095;p38"/>
          <p:cNvGrpSpPr/>
          <p:nvPr/>
        </p:nvGrpSpPr>
        <p:grpSpPr>
          <a:xfrm>
            <a:off x="2035713" y="-744737"/>
            <a:ext cx="1885275" cy="1884250"/>
            <a:chOff x="2609275" y="3149350"/>
            <a:chExt cx="1885275" cy="1884250"/>
          </a:xfrm>
        </p:grpSpPr>
        <p:sp>
          <p:nvSpPr>
            <p:cNvPr id="1096" name="Google Shape;1096;p38"/>
            <p:cNvSpPr/>
            <p:nvPr/>
          </p:nvSpPr>
          <p:spPr>
            <a:xfrm>
              <a:off x="3923900" y="3224950"/>
              <a:ext cx="494025" cy="495025"/>
            </a:xfrm>
            <a:custGeom>
              <a:rect b="b" l="l" r="r" t="t"/>
              <a:pathLst>
                <a:path extrusionOk="0" h="19801" w="19761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8"/>
            <p:cNvSpPr/>
            <p:nvPr/>
          </p:nvSpPr>
          <p:spPr>
            <a:xfrm>
              <a:off x="3725300" y="3164475"/>
              <a:ext cx="753125" cy="753100"/>
            </a:xfrm>
            <a:custGeom>
              <a:rect b="b" l="l" r="r" t="t"/>
              <a:pathLst>
                <a:path extrusionOk="0" h="30124" w="30125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3572075" y="3149350"/>
              <a:ext cx="922475" cy="922475"/>
            </a:xfrm>
            <a:custGeom>
              <a:rect b="b" l="l" r="r" t="t"/>
              <a:pathLst>
                <a:path extrusionOk="0" h="36899" w="36899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3440000" y="315440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3323050" y="3175550"/>
              <a:ext cx="1145275" cy="1144275"/>
            </a:xfrm>
            <a:custGeom>
              <a:rect b="b" l="l" r="r" t="t"/>
              <a:pathLst>
                <a:path extrusionOk="0" h="45771" w="45811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3218200" y="320782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8"/>
            <p:cNvSpPr/>
            <p:nvPr/>
          </p:nvSpPr>
          <p:spPr>
            <a:xfrm>
              <a:off x="3122425" y="324915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3035725" y="3299550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8"/>
            <p:cNvSpPr/>
            <p:nvPr/>
          </p:nvSpPr>
          <p:spPr>
            <a:xfrm>
              <a:off x="2956075" y="3358025"/>
              <a:ext cx="1328775" cy="1329775"/>
            </a:xfrm>
            <a:custGeom>
              <a:rect b="b" l="l" r="r" t="t"/>
              <a:pathLst>
                <a:path extrusionOk="0" h="53191" w="53151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8"/>
            <p:cNvSpPr/>
            <p:nvPr/>
          </p:nvSpPr>
          <p:spPr>
            <a:xfrm>
              <a:off x="2883500" y="3422550"/>
              <a:ext cx="1336825" cy="1336825"/>
            </a:xfrm>
            <a:custGeom>
              <a:rect b="b" l="l" r="r" t="t"/>
              <a:pathLst>
                <a:path extrusionOk="0" h="53473" w="53473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8"/>
            <p:cNvSpPr/>
            <p:nvPr/>
          </p:nvSpPr>
          <p:spPr>
            <a:xfrm>
              <a:off x="2817975" y="3495150"/>
              <a:ext cx="1329775" cy="1329775"/>
            </a:xfrm>
            <a:custGeom>
              <a:rect b="b" l="l" r="r" t="t"/>
              <a:pathLst>
                <a:path extrusionOk="0" h="53191" w="53191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2760500" y="3574775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2710100" y="366250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2667750" y="375827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2635500" y="3863125"/>
              <a:ext cx="1144275" cy="1144275"/>
            </a:xfrm>
            <a:custGeom>
              <a:rect b="b" l="l" r="r" t="t"/>
              <a:pathLst>
                <a:path extrusionOk="0" h="45771" w="45771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2615325" y="398005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2609275" y="4111125"/>
              <a:ext cx="922500" cy="922475"/>
            </a:xfrm>
            <a:custGeom>
              <a:rect b="b" l="l" r="r" t="t"/>
              <a:pathLst>
                <a:path extrusionOk="0" h="36899" w="3690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8"/>
            <p:cNvSpPr/>
            <p:nvPr/>
          </p:nvSpPr>
          <p:spPr>
            <a:xfrm>
              <a:off x="2625400" y="4264350"/>
              <a:ext cx="753125" cy="754125"/>
            </a:xfrm>
            <a:custGeom>
              <a:rect b="b" l="l" r="r" t="t"/>
              <a:pathLst>
                <a:path extrusionOk="0" h="30165" w="30125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2684900" y="4462975"/>
              <a:ext cx="495025" cy="495025"/>
            </a:xfrm>
            <a:custGeom>
              <a:rect b="b" l="l" r="r" t="t"/>
              <a:pathLst>
                <a:path extrusionOk="0" h="19801" w="19801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5" name="Google Shape;1115;p38"/>
          <p:cNvSpPr/>
          <p:nvPr/>
        </p:nvSpPr>
        <p:spPr>
          <a:xfrm rot="10800000">
            <a:off x="5857425" y="-78300"/>
            <a:ext cx="3429000" cy="851400"/>
          </a:xfrm>
          <a:prstGeom prst="round1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39"/>
          <p:cNvSpPr txBox="1"/>
          <p:nvPr>
            <p:ph type="title"/>
          </p:nvPr>
        </p:nvSpPr>
        <p:spPr>
          <a:xfrm>
            <a:off x="1023600" y="228875"/>
            <a:ext cx="7096800" cy="6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 Collection Architecture</a:t>
            </a:r>
            <a:endParaRPr sz="2900"/>
          </a:p>
        </p:txBody>
      </p:sp>
      <p:sp>
        <p:nvSpPr>
          <p:cNvPr id="1121" name="Google Shape;1121;p39"/>
          <p:cNvSpPr txBox="1"/>
          <p:nvPr>
            <p:ph idx="1" type="subTitle"/>
          </p:nvPr>
        </p:nvSpPr>
        <p:spPr>
          <a:xfrm>
            <a:off x="1344275" y="1290937"/>
            <a:ext cx="6268200" cy="21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With Proper Consent from User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ake encrypted exported password CSV from users browser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Ask for personal Information for target advertising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Ask User to create passwords depending on different use case (Social Media, Bank, Work Related, Unimportant Websites)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Ask Demographic Questions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2" name="Google Shape;1122;p39"/>
          <p:cNvGrpSpPr/>
          <p:nvPr/>
        </p:nvGrpSpPr>
        <p:grpSpPr>
          <a:xfrm>
            <a:off x="917550" y="3048000"/>
            <a:ext cx="986125" cy="2095500"/>
            <a:chOff x="7631225" y="2241175"/>
            <a:chExt cx="986125" cy="2095500"/>
          </a:xfrm>
        </p:grpSpPr>
        <p:cxnSp>
          <p:nvCxnSpPr>
            <p:cNvPr id="1123" name="Google Shape;1123;p39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4" name="Google Shape;1124;p39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5" name="Google Shape;1125;p39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6" name="Google Shape;1126;p39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7" name="Google Shape;1127;p39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8" name="Google Shape;1128;p39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9" name="Google Shape;1129;p39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0" name="Google Shape;1130;p39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1" name="Google Shape;1131;p39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2" name="Google Shape;1132;p39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3" name="Google Shape;1133;p39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4" name="Google Shape;1134;p39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5" name="Google Shape;1135;p39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6" name="Google Shape;1136;p39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37" name="Google Shape;1137;p39"/>
          <p:cNvGrpSpPr/>
          <p:nvPr/>
        </p:nvGrpSpPr>
        <p:grpSpPr>
          <a:xfrm>
            <a:off x="1448920" y="-49037"/>
            <a:ext cx="1259552" cy="1183121"/>
            <a:chOff x="2609275" y="3149350"/>
            <a:chExt cx="1885275" cy="1884250"/>
          </a:xfrm>
        </p:grpSpPr>
        <p:sp>
          <p:nvSpPr>
            <p:cNvPr id="1138" name="Google Shape;1138;p39"/>
            <p:cNvSpPr/>
            <p:nvPr/>
          </p:nvSpPr>
          <p:spPr>
            <a:xfrm>
              <a:off x="3923900" y="3224950"/>
              <a:ext cx="494025" cy="495025"/>
            </a:xfrm>
            <a:custGeom>
              <a:rect b="b" l="l" r="r" t="t"/>
              <a:pathLst>
                <a:path extrusionOk="0" h="19801" w="19761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3725300" y="3164475"/>
              <a:ext cx="753125" cy="753100"/>
            </a:xfrm>
            <a:custGeom>
              <a:rect b="b" l="l" r="r" t="t"/>
              <a:pathLst>
                <a:path extrusionOk="0" h="30124" w="30125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3572075" y="3149350"/>
              <a:ext cx="922475" cy="922475"/>
            </a:xfrm>
            <a:custGeom>
              <a:rect b="b" l="l" r="r" t="t"/>
              <a:pathLst>
                <a:path extrusionOk="0" h="36899" w="36899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3440000" y="315440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3323050" y="3175550"/>
              <a:ext cx="1145275" cy="1144275"/>
            </a:xfrm>
            <a:custGeom>
              <a:rect b="b" l="l" r="r" t="t"/>
              <a:pathLst>
                <a:path extrusionOk="0" h="45771" w="45811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3218200" y="320782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3122425" y="324915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3035725" y="3299550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2956075" y="3358025"/>
              <a:ext cx="1328775" cy="1329775"/>
            </a:xfrm>
            <a:custGeom>
              <a:rect b="b" l="l" r="r" t="t"/>
              <a:pathLst>
                <a:path extrusionOk="0" h="53191" w="53151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9"/>
            <p:cNvSpPr/>
            <p:nvPr/>
          </p:nvSpPr>
          <p:spPr>
            <a:xfrm>
              <a:off x="2883500" y="3422550"/>
              <a:ext cx="1336825" cy="1336825"/>
            </a:xfrm>
            <a:custGeom>
              <a:rect b="b" l="l" r="r" t="t"/>
              <a:pathLst>
                <a:path extrusionOk="0" h="53473" w="53473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2817975" y="3495150"/>
              <a:ext cx="1329775" cy="1329775"/>
            </a:xfrm>
            <a:custGeom>
              <a:rect b="b" l="l" r="r" t="t"/>
              <a:pathLst>
                <a:path extrusionOk="0" h="53191" w="53191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2760500" y="3574775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2710100" y="366250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2667750" y="375827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2635500" y="3863125"/>
              <a:ext cx="1144275" cy="1144275"/>
            </a:xfrm>
            <a:custGeom>
              <a:rect b="b" l="l" r="r" t="t"/>
              <a:pathLst>
                <a:path extrusionOk="0" h="45771" w="45771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2615325" y="398005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2609275" y="4111125"/>
              <a:ext cx="922500" cy="922475"/>
            </a:xfrm>
            <a:custGeom>
              <a:rect b="b" l="l" r="r" t="t"/>
              <a:pathLst>
                <a:path extrusionOk="0" h="36899" w="3690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2625400" y="4264350"/>
              <a:ext cx="753125" cy="754125"/>
            </a:xfrm>
            <a:custGeom>
              <a:rect b="b" l="l" r="r" t="t"/>
              <a:pathLst>
                <a:path extrusionOk="0" h="30165" w="30125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2684900" y="4462975"/>
              <a:ext cx="495025" cy="495025"/>
            </a:xfrm>
            <a:custGeom>
              <a:rect b="b" l="l" r="r" t="t"/>
              <a:pathLst>
                <a:path extrusionOk="0" h="19801" w="19801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7" name="Google Shape;1157;p39"/>
          <p:cNvSpPr/>
          <p:nvPr/>
        </p:nvSpPr>
        <p:spPr>
          <a:xfrm rot="10800000">
            <a:off x="4850575" y="66850"/>
            <a:ext cx="2627700" cy="769500"/>
          </a:xfrm>
          <a:prstGeom prst="round1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158" name="Google Shape;11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50" y="3686688"/>
            <a:ext cx="8693099" cy="96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40"/>
          <p:cNvSpPr txBox="1"/>
          <p:nvPr>
            <p:ph type="title"/>
          </p:nvPr>
        </p:nvSpPr>
        <p:spPr>
          <a:xfrm>
            <a:off x="722375" y="539500"/>
            <a:ext cx="7699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Statistical Methods</a:t>
            </a:r>
            <a:endParaRPr sz="3900"/>
          </a:p>
        </p:txBody>
      </p:sp>
      <p:sp>
        <p:nvSpPr>
          <p:cNvPr id="1164" name="Google Shape;1164;p40"/>
          <p:cNvSpPr txBox="1"/>
          <p:nvPr>
            <p:ph idx="1" type="body"/>
          </p:nvPr>
        </p:nvSpPr>
        <p:spPr>
          <a:xfrm>
            <a:off x="764225" y="1979325"/>
            <a:ext cx="5752200" cy="25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Paired t-test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Compare guessability within participant groups.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ANOVA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Assess guessability differences across password categories.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Analysis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Relationship between past passwords and new password guessability.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165" name="Google Shape;1165;p40"/>
          <p:cNvGrpSpPr/>
          <p:nvPr/>
        </p:nvGrpSpPr>
        <p:grpSpPr>
          <a:xfrm>
            <a:off x="5309025" y="1748650"/>
            <a:ext cx="3834975" cy="3394725"/>
            <a:chOff x="5309025" y="1748650"/>
            <a:chExt cx="3834975" cy="3394725"/>
          </a:xfrm>
        </p:grpSpPr>
        <p:sp>
          <p:nvSpPr>
            <p:cNvPr id="1166" name="Google Shape;1166;p40"/>
            <p:cNvSpPr/>
            <p:nvPr/>
          </p:nvSpPr>
          <p:spPr>
            <a:xfrm flipH="1">
              <a:off x="6093300" y="2443375"/>
              <a:ext cx="3050700" cy="27000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09025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168" name="Google Shape;1168;p40"/>
            <p:cNvGrpSpPr/>
            <p:nvPr/>
          </p:nvGrpSpPr>
          <p:grpSpPr>
            <a:xfrm>
              <a:off x="7041175" y="1748650"/>
              <a:ext cx="986125" cy="2095500"/>
              <a:chOff x="7631225" y="2241175"/>
              <a:chExt cx="986125" cy="2095500"/>
            </a:xfrm>
          </p:grpSpPr>
          <p:cxnSp>
            <p:nvCxnSpPr>
              <p:cNvPr id="1169" name="Google Shape;1169;p40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0" name="Google Shape;1170;p40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1" name="Google Shape;1171;p40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2" name="Google Shape;1172;p40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3" name="Google Shape;1173;p40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4" name="Google Shape;1174;p40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5" name="Google Shape;1175;p40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6" name="Google Shape;1176;p40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7" name="Google Shape;1177;p40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8" name="Google Shape;1178;p40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9" name="Google Shape;1179;p40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0" name="Google Shape;1180;p40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1" name="Google Shape;1181;p40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2" name="Google Shape;1182;p40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41"/>
          <p:cNvSpPr txBox="1"/>
          <p:nvPr>
            <p:ph type="title"/>
          </p:nvPr>
        </p:nvSpPr>
        <p:spPr>
          <a:xfrm>
            <a:off x="722375" y="539500"/>
            <a:ext cx="7699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Findings</a:t>
            </a:r>
            <a:endParaRPr sz="3900"/>
          </a:p>
        </p:txBody>
      </p:sp>
      <p:sp>
        <p:nvSpPr>
          <p:cNvPr id="1188" name="Google Shape;1188;p41"/>
          <p:cNvSpPr txBox="1"/>
          <p:nvPr>
            <p:ph idx="1" type="body"/>
          </p:nvPr>
        </p:nvSpPr>
        <p:spPr>
          <a:xfrm>
            <a:off x="722375" y="1302150"/>
            <a:ext cx="5752200" cy="25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Effectiveness of LLMs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Do LLM-generated passwords offer better security?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Predictability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Are LLM passwords less predictable than user-created ones?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AI-generated passwords for improved security.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Implications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Enhancing password security through AI.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Directions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Further refine LLM tuning for robust, user-friendly password generation.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9" name="Google Shape;1189;p41"/>
          <p:cNvGrpSpPr/>
          <p:nvPr/>
        </p:nvGrpSpPr>
        <p:grpSpPr>
          <a:xfrm>
            <a:off x="5309025" y="1748650"/>
            <a:ext cx="3834975" cy="3394725"/>
            <a:chOff x="5309025" y="1748650"/>
            <a:chExt cx="3834975" cy="3394725"/>
          </a:xfrm>
        </p:grpSpPr>
        <p:sp>
          <p:nvSpPr>
            <p:cNvPr id="1190" name="Google Shape;1190;p41"/>
            <p:cNvSpPr/>
            <p:nvPr/>
          </p:nvSpPr>
          <p:spPr>
            <a:xfrm flipH="1">
              <a:off x="6093300" y="2443375"/>
              <a:ext cx="3050700" cy="27000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191" name="Google Shape;1191;p41"/>
            <p:cNvSpPr/>
            <p:nvPr/>
          </p:nvSpPr>
          <p:spPr>
            <a:xfrm>
              <a:off x="5309025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192" name="Google Shape;1192;p41"/>
            <p:cNvGrpSpPr/>
            <p:nvPr/>
          </p:nvGrpSpPr>
          <p:grpSpPr>
            <a:xfrm>
              <a:off x="7041175" y="1748650"/>
              <a:ext cx="986125" cy="2095500"/>
              <a:chOff x="7631225" y="2241175"/>
              <a:chExt cx="986125" cy="2095500"/>
            </a:xfrm>
          </p:grpSpPr>
          <p:cxnSp>
            <p:nvCxnSpPr>
              <p:cNvPr id="1193" name="Google Shape;1193;p41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4" name="Google Shape;1194;p41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5" name="Google Shape;1195;p41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6" name="Google Shape;1196;p41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7" name="Google Shape;1197;p41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8" name="Google Shape;1198;p41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9" name="Google Shape;1199;p41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0" name="Google Shape;1200;p41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1" name="Google Shape;1201;p41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2" name="Google Shape;1202;p41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3" name="Google Shape;1203;p41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4" name="Google Shape;1204;p41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5" name="Google Shape;1205;p41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6" name="Google Shape;1206;p41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42"/>
          <p:cNvSpPr txBox="1"/>
          <p:nvPr>
            <p:ph type="title"/>
          </p:nvPr>
        </p:nvSpPr>
        <p:spPr>
          <a:xfrm>
            <a:off x="1892300" y="1524000"/>
            <a:ext cx="5359500" cy="20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 b="0"/>
          </a:p>
        </p:txBody>
      </p:sp>
      <p:grpSp>
        <p:nvGrpSpPr>
          <p:cNvPr id="1212" name="Google Shape;1212;p42"/>
          <p:cNvGrpSpPr/>
          <p:nvPr/>
        </p:nvGrpSpPr>
        <p:grpSpPr>
          <a:xfrm>
            <a:off x="-414699" y="2121375"/>
            <a:ext cx="2206575" cy="3022125"/>
            <a:chOff x="-414699" y="2121375"/>
            <a:chExt cx="2206575" cy="3022125"/>
          </a:xfrm>
        </p:grpSpPr>
        <p:sp>
          <p:nvSpPr>
            <p:cNvPr id="1213" name="Google Shape;1213;p42"/>
            <p:cNvSpPr/>
            <p:nvPr/>
          </p:nvSpPr>
          <p:spPr>
            <a:xfrm>
              <a:off x="-6624" y="3551700"/>
              <a:ext cx="1798500" cy="15918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214" name="Google Shape;1214;p42"/>
            <p:cNvSpPr/>
            <p:nvPr/>
          </p:nvSpPr>
          <p:spPr>
            <a:xfrm flipH="1">
              <a:off x="-414699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215" name="Google Shape;1215;p42"/>
            <p:cNvGrpSpPr/>
            <p:nvPr/>
          </p:nvGrpSpPr>
          <p:grpSpPr>
            <a:xfrm flipH="1">
              <a:off x="229314" y="2121375"/>
              <a:ext cx="986125" cy="2095500"/>
              <a:chOff x="7631225" y="2241175"/>
              <a:chExt cx="986125" cy="2095500"/>
            </a:xfrm>
          </p:grpSpPr>
          <p:cxnSp>
            <p:nvCxnSpPr>
              <p:cNvPr id="1216" name="Google Shape;1216;p42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7" name="Google Shape;1217;p42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8" name="Google Shape;1218;p42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9" name="Google Shape;1219;p42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0" name="Google Shape;1220;p42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1" name="Google Shape;1221;p42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2" name="Google Shape;1222;p42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3" name="Google Shape;1223;p42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4" name="Google Shape;1224;p42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5" name="Google Shape;1225;p42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6" name="Google Shape;1226;p42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7" name="Google Shape;1227;p42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8" name="Google Shape;1228;p42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9" name="Google Shape;1229;p42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230" name="Google Shape;1230;p42"/>
          <p:cNvSpPr/>
          <p:nvPr/>
        </p:nvSpPr>
        <p:spPr>
          <a:xfrm flipH="1" rot="5400000">
            <a:off x="570514" y="-1203225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usiness Annual Report by Slidesgo">
  <a:themeElements>
    <a:clrScheme name="Simple Light">
      <a:dk1>
        <a:srgbClr val="00094A"/>
      </a:dk1>
      <a:lt1>
        <a:srgbClr val="00649F"/>
      </a:lt1>
      <a:dk2>
        <a:srgbClr val="FEFEFE"/>
      </a:dk2>
      <a:lt2>
        <a:srgbClr val="63DBF5"/>
      </a:lt2>
      <a:accent1>
        <a:srgbClr val="006DF5"/>
      </a:accent1>
      <a:accent2>
        <a:srgbClr val="516CE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9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