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hdphoto1.wdp" ContentType="image/vnd.ms-photo"/>
  <Override PartName="/ppt/media/image2.png" ContentType="image/png"/>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0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1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1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1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2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3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3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3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1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9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2"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title"/>
          </p:nvPr>
        </p:nvSpPr>
        <p:spPr>
          <a:xfrm>
            <a:off x="1097280" y="758880"/>
            <a:ext cx="10058040" cy="3565800"/>
          </a:xfrm>
          <a:prstGeom prst="rect">
            <a:avLst/>
          </a:prstGeom>
        </p:spPr>
        <p:txBody>
          <a:bodyPr anchor="b">
            <a:normAutofit/>
          </a:bodyPr>
          <a:p>
            <a:pPr>
              <a:lnSpc>
                <a:spcPct val="90000"/>
              </a:lnSpc>
            </a:pPr>
            <a:r>
              <a:rPr b="0" lang="en-US" sz="8000" spc="-52" strike="noStrike">
                <a:solidFill>
                  <a:srgbClr val="262626"/>
                </a:solidFill>
                <a:latin typeface="Bookman Old Style"/>
              </a:rPr>
              <a:t>Click to edit Master title style</a:t>
            </a:r>
            <a:endParaRPr b="0" lang="en-US" sz="8000" spc="-1" strike="noStrike">
              <a:solidFill>
                <a:srgbClr val="000000"/>
              </a:solidFill>
              <a:latin typeface="Franklin Gothic Book"/>
            </a:endParaRPr>
          </a:p>
        </p:txBody>
      </p:sp>
      <p:sp>
        <p:nvSpPr>
          <p:cNvPr id="4" name="Straight Connector 8"/>
          <p:cNvSpPr/>
          <p:nvPr/>
        </p:nvSpPr>
        <p:spPr>
          <a:xfrm>
            <a:off x="1207440" y="4474440"/>
            <a:ext cx="987552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5" name="PlaceHolder 2"/>
          <p:cNvSpPr>
            <a:spLocks noGrp="1"/>
          </p:cNvSpPr>
          <p:nvPr>
            <p:ph type="dt"/>
          </p:nvPr>
        </p:nvSpPr>
        <p:spPr>
          <a:xfrm>
            <a:off x="8218440" y="6446880"/>
            <a:ext cx="2584440" cy="364680"/>
          </a:xfrm>
          <a:prstGeom prst="rect">
            <a:avLst/>
          </a:prstGeom>
        </p:spPr>
        <p:txBody>
          <a:bodyPr anchor="ctr">
            <a:noAutofit/>
          </a:bodyPr>
          <a:p>
            <a:pPr algn="r">
              <a:lnSpc>
                <a:spcPct val="100000"/>
              </a:lnSpc>
            </a:pPr>
            <a:fld id="{73FA9E9C-31DF-4024-8886-92BF6BDBAB79}" type="datetime1">
              <a:rPr b="0" lang="en-US" sz="800" spc="-1" strike="noStrike">
                <a:solidFill>
                  <a:srgbClr val="ffffff"/>
                </a:solidFill>
                <a:latin typeface="Franklin Gothic Book"/>
              </a:rPr>
              <a:t>08/16/2021</a:t>
            </a:fld>
            <a:endParaRPr b="0" lang="en-IN" sz="800" spc="-1" strike="noStrike">
              <a:latin typeface="Times New Roman"/>
            </a:endParaRPr>
          </a:p>
        </p:txBody>
      </p:sp>
      <p:sp>
        <p:nvSpPr>
          <p:cNvPr id="6" name="PlaceHolder 3"/>
          <p:cNvSpPr>
            <a:spLocks noGrp="1"/>
          </p:cNvSpPr>
          <p:nvPr>
            <p:ph type="ftr"/>
          </p:nvPr>
        </p:nvSpPr>
        <p:spPr>
          <a:xfrm>
            <a:off x="1097280" y="6446880"/>
            <a:ext cx="6818040" cy="364680"/>
          </a:xfrm>
          <a:prstGeom prst="rect">
            <a:avLst/>
          </a:prstGeom>
        </p:spPr>
        <p:txBody>
          <a:bodyPr anchor="ctr">
            <a:noAutofit/>
          </a:bodyPr>
          <a:p>
            <a:endParaRPr b="0" lang="en-IN" sz="2400" spc="-1" strike="noStrike">
              <a:latin typeface="Times New Roman"/>
            </a:endParaRPr>
          </a:p>
        </p:txBody>
      </p:sp>
      <p:sp>
        <p:nvSpPr>
          <p:cNvPr id="7" name="PlaceHolder 4"/>
          <p:cNvSpPr>
            <a:spLocks noGrp="1"/>
          </p:cNvSpPr>
          <p:nvPr>
            <p:ph type="sldNum"/>
          </p:nvPr>
        </p:nvSpPr>
        <p:spPr>
          <a:xfrm>
            <a:off x="10993680" y="6446880"/>
            <a:ext cx="779760" cy="364680"/>
          </a:xfrm>
          <a:prstGeom prst="rect">
            <a:avLst/>
          </a:prstGeom>
        </p:spPr>
        <p:txBody>
          <a:bodyPr anchor="ctr">
            <a:noAutofit/>
          </a:bodyPr>
          <a:p>
            <a:pPr>
              <a:lnSpc>
                <a:spcPct val="100000"/>
              </a:lnSpc>
            </a:pPr>
            <a:fld id="{AE70C3C0-0BCC-4EB6-B753-7820B5789967}" type="slidenum">
              <a:rPr b="0" lang="en-US" sz="800" spc="-1" strike="noStrike">
                <a:solidFill>
                  <a:srgbClr val="ffffff"/>
                </a:solidFill>
                <a:latin typeface="Franklin Gothic Book"/>
              </a:rPr>
              <a:t>&lt;number&gt;</a:t>
            </a:fld>
            <a:endParaRPr b="0" lang="en-IN" sz="8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47" name="PlaceHolder 1"/>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700" spc="-52" strike="noStrike">
                <a:solidFill>
                  <a:srgbClr val="404040"/>
                </a:solidFill>
                <a:latin typeface="Bookman Old Style"/>
              </a:rPr>
              <a:t>Click to edit Master title style</a:t>
            </a:r>
            <a:endParaRPr b="0" lang="en-US" sz="4700" spc="-1" strike="noStrike">
              <a:solidFill>
                <a:srgbClr val="000000"/>
              </a:solidFill>
              <a:latin typeface="Franklin Gothic Book"/>
            </a:endParaRPr>
          </a:p>
        </p:txBody>
      </p:sp>
      <p:sp>
        <p:nvSpPr>
          <p:cNvPr id="48" name="PlaceHolder 2"/>
          <p:cNvSpPr>
            <a:spLocks noGrp="1"/>
          </p:cNvSpPr>
          <p:nvPr>
            <p:ph type="body"/>
          </p:nvPr>
        </p:nvSpPr>
        <p:spPr>
          <a:xfrm>
            <a:off x="1097280" y="2108160"/>
            <a:ext cx="10058040" cy="3760560"/>
          </a:xfrm>
          <a:prstGeom prst="rect">
            <a:avLst/>
          </a:prstGeom>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Click to edit Master text styles</a:t>
            </a:r>
            <a:endParaRPr b="0" lang="en-US" sz="19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Calibri"/>
              <a:buChar char="◦"/>
            </a:pPr>
            <a:r>
              <a:rPr b="0" lang="en-US" sz="1700" spc="-1" strike="noStrike">
                <a:solidFill>
                  <a:srgbClr val="404040"/>
                </a:solidFill>
                <a:latin typeface="Franklin Gothic Book"/>
              </a:rPr>
              <a:t>Second level</a:t>
            </a:r>
            <a:endParaRPr b="0" lang="en-US" sz="1700" spc="-1" strike="noStrike">
              <a:solidFill>
                <a:srgbClr val="404040"/>
              </a:solidFill>
              <a:latin typeface="Franklin Gothic Book"/>
            </a:endParaRPr>
          </a:p>
          <a:p>
            <a:pPr lvl="2" marL="56700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74988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Fourth level</a:t>
            </a:r>
            <a:endParaRPr b="0" lang="en-US" sz="1300" spc="-1" strike="noStrike">
              <a:solidFill>
                <a:srgbClr val="404040"/>
              </a:solidFill>
              <a:latin typeface="Franklin Gothic Book"/>
            </a:endParaRPr>
          </a:p>
          <a:p>
            <a:pPr lvl="4" marL="93276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Fifth level</a:t>
            </a:r>
            <a:endParaRPr b="0" lang="en-US" sz="1300" spc="-1" strike="noStrike">
              <a:solidFill>
                <a:srgbClr val="404040"/>
              </a:solidFill>
              <a:latin typeface="Franklin Gothic Book"/>
            </a:endParaRPr>
          </a:p>
        </p:txBody>
      </p:sp>
      <p:sp>
        <p:nvSpPr>
          <p:cNvPr id="49" name="PlaceHolder 3"/>
          <p:cNvSpPr>
            <a:spLocks noGrp="1"/>
          </p:cNvSpPr>
          <p:nvPr>
            <p:ph type="dt"/>
          </p:nvPr>
        </p:nvSpPr>
        <p:spPr>
          <a:xfrm>
            <a:off x="8218440" y="6446880"/>
            <a:ext cx="2584440" cy="364680"/>
          </a:xfrm>
          <a:prstGeom prst="rect">
            <a:avLst/>
          </a:prstGeom>
        </p:spPr>
        <p:txBody>
          <a:bodyPr anchor="ctr">
            <a:noAutofit/>
          </a:bodyPr>
          <a:p>
            <a:pPr algn="r">
              <a:lnSpc>
                <a:spcPct val="100000"/>
              </a:lnSpc>
            </a:pPr>
            <a:fld id="{47657A2F-8B91-4704-96BE-19970AF4D44E}" type="datetime1">
              <a:rPr b="0" lang="en-US" sz="800" spc="-1" strike="noStrike">
                <a:solidFill>
                  <a:srgbClr val="ffffff"/>
                </a:solidFill>
                <a:latin typeface="Franklin Gothic Book"/>
              </a:rPr>
              <a:t>08/16/2021</a:t>
            </a:fld>
            <a:endParaRPr b="0" lang="en-IN" sz="800" spc="-1" strike="noStrike">
              <a:latin typeface="Times New Roman"/>
            </a:endParaRPr>
          </a:p>
        </p:txBody>
      </p:sp>
      <p:sp>
        <p:nvSpPr>
          <p:cNvPr id="50" name="PlaceHolder 4"/>
          <p:cNvSpPr>
            <a:spLocks noGrp="1"/>
          </p:cNvSpPr>
          <p:nvPr>
            <p:ph type="ftr"/>
          </p:nvPr>
        </p:nvSpPr>
        <p:spPr>
          <a:xfrm>
            <a:off x="1097280" y="6446880"/>
            <a:ext cx="6818040" cy="364680"/>
          </a:xfrm>
          <a:prstGeom prst="rect">
            <a:avLst/>
          </a:prstGeom>
        </p:spPr>
        <p:txBody>
          <a:bodyPr anchor="ctr">
            <a:noAutofit/>
          </a:bodyPr>
          <a:p>
            <a:endParaRPr b="0" lang="en-IN" sz="2400" spc="-1" strike="noStrike">
              <a:latin typeface="Times New Roman"/>
            </a:endParaRPr>
          </a:p>
        </p:txBody>
      </p:sp>
      <p:sp>
        <p:nvSpPr>
          <p:cNvPr id="51" name="PlaceHolder 5"/>
          <p:cNvSpPr>
            <a:spLocks noGrp="1"/>
          </p:cNvSpPr>
          <p:nvPr>
            <p:ph type="sldNum"/>
          </p:nvPr>
        </p:nvSpPr>
        <p:spPr>
          <a:xfrm>
            <a:off x="10993680" y="6446880"/>
            <a:ext cx="779760" cy="364680"/>
          </a:xfrm>
          <a:prstGeom prst="rect">
            <a:avLst/>
          </a:prstGeom>
        </p:spPr>
        <p:txBody>
          <a:bodyPr anchor="ctr">
            <a:noAutofit/>
          </a:bodyPr>
          <a:p>
            <a:pPr>
              <a:lnSpc>
                <a:spcPct val="100000"/>
              </a:lnSpc>
            </a:pPr>
            <a:fld id="{552E8898-D038-47B9-A39F-FCAF69010CB8}" type="slidenum">
              <a:rPr b="0" lang="en-US" sz="800" spc="-1" strike="noStrike">
                <a:solidFill>
                  <a:srgbClr val="ffffff"/>
                </a:solidFill>
                <a:latin typeface="Franklin Gothic Book"/>
              </a:rPr>
              <a:t>&lt;number&gt;</a:t>
            </a:fld>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89"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90" name="Rectangle 7"/>
          <p:cNvSpPr/>
          <p:nvPr/>
        </p:nvSpPr>
        <p:spPr>
          <a:xfrm>
            <a:off x="0" y="0"/>
            <a:ext cx="4654080" cy="68576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643320" y="786240"/>
            <a:ext cx="3517200" cy="2093760"/>
          </a:xfrm>
          <a:prstGeom prst="rect">
            <a:avLst/>
          </a:prstGeom>
        </p:spPr>
        <p:txBody>
          <a:bodyPr anchor="b">
            <a:normAutofit/>
          </a:bodyPr>
          <a:p>
            <a:pPr>
              <a:lnSpc>
                <a:spcPct val="90000"/>
              </a:lnSpc>
            </a:pPr>
            <a:r>
              <a:rPr b="0" lang="en-US" sz="3600" spc="-52" strike="noStrike">
                <a:solidFill>
                  <a:srgbClr val="ffffff"/>
                </a:solidFill>
                <a:latin typeface="Bookman Old Style"/>
              </a:rPr>
              <a:t>Click to edit Master title style</a:t>
            </a:r>
            <a:endParaRPr b="0" lang="en-US" sz="3600" spc="-1" strike="noStrike">
              <a:solidFill>
                <a:srgbClr val="000000"/>
              </a:solidFill>
              <a:latin typeface="Franklin Gothic Book"/>
            </a:endParaRPr>
          </a:p>
        </p:txBody>
      </p:sp>
      <p:sp>
        <p:nvSpPr>
          <p:cNvPr id="92" name="PlaceHolder 2"/>
          <p:cNvSpPr>
            <a:spLocks noGrp="1"/>
          </p:cNvSpPr>
          <p:nvPr>
            <p:ph type="body"/>
          </p:nvPr>
        </p:nvSpPr>
        <p:spPr>
          <a:xfrm>
            <a:off x="5459040" y="812880"/>
            <a:ext cx="5928120" cy="5294520"/>
          </a:xfrm>
          <a:prstGeom prst="rect">
            <a:avLst/>
          </a:prstGeom>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Click to edit Master text styles</a:t>
            </a:r>
            <a:endParaRPr b="0" lang="en-US" sz="1900" spc="-1" strike="noStrike">
              <a:solidFill>
                <a:srgbClr val="404040"/>
              </a:solidFill>
              <a:latin typeface="Franklin Gothic Book"/>
            </a:endParaRPr>
          </a:p>
          <a:p>
            <a:pPr lvl="1" marL="384120" indent="-182520">
              <a:lnSpc>
                <a:spcPct val="100000"/>
              </a:lnSpc>
              <a:spcBef>
                <a:spcPts val="201"/>
              </a:spcBef>
              <a:spcAft>
                <a:spcPts val="400"/>
              </a:spcAft>
              <a:buClr>
                <a:srgbClr val="404040"/>
              </a:buClr>
              <a:buFont typeface="Calibri"/>
              <a:buChar char="◦"/>
            </a:pPr>
            <a:r>
              <a:rPr b="0" lang="en-US" sz="1700" spc="-1" strike="noStrike">
                <a:solidFill>
                  <a:srgbClr val="404040"/>
                </a:solidFill>
                <a:latin typeface="Franklin Gothic Book"/>
              </a:rPr>
              <a:t>Second level</a:t>
            </a:r>
            <a:endParaRPr b="0" lang="en-US" sz="1700" spc="-1" strike="noStrike">
              <a:solidFill>
                <a:srgbClr val="404040"/>
              </a:solidFill>
              <a:latin typeface="Franklin Gothic Book"/>
            </a:endParaRPr>
          </a:p>
          <a:p>
            <a:pPr lvl="2" marL="56700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74988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Fourth level</a:t>
            </a:r>
            <a:endParaRPr b="0" lang="en-US" sz="1300" spc="-1" strike="noStrike">
              <a:solidFill>
                <a:srgbClr val="404040"/>
              </a:solidFill>
              <a:latin typeface="Franklin Gothic Book"/>
            </a:endParaRPr>
          </a:p>
          <a:p>
            <a:pPr lvl="4" marL="932760" indent="-182520">
              <a:lnSpc>
                <a:spcPct val="100000"/>
              </a:lnSpc>
              <a:spcBef>
                <a:spcPts val="201"/>
              </a:spcBef>
              <a:spcAft>
                <a:spcPts val="400"/>
              </a:spcAft>
              <a:buClr>
                <a:srgbClr val="404040"/>
              </a:buClr>
              <a:buFont typeface="Calibri"/>
              <a:buChar char="◦"/>
            </a:pPr>
            <a:r>
              <a:rPr b="0" lang="en-US" sz="1300" spc="-1" strike="noStrike">
                <a:solidFill>
                  <a:srgbClr val="404040"/>
                </a:solidFill>
                <a:latin typeface="Franklin Gothic Book"/>
              </a:rPr>
              <a:t>Fifth level</a:t>
            </a:r>
            <a:endParaRPr b="0" lang="en-US" sz="1300" spc="-1" strike="noStrike">
              <a:solidFill>
                <a:srgbClr val="404040"/>
              </a:solidFill>
              <a:latin typeface="Franklin Gothic Book"/>
            </a:endParaRPr>
          </a:p>
        </p:txBody>
      </p:sp>
      <p:sp>
        <p:nvSpPr>
          <p:cNvPr id="93" name="PlaceHolder 3"/>
          <p:cNvSpPr>
            <a:spLocks noGrp="1"/>
          </p:cNvSpPr>
          <p:nvPr>
            <p:ph type="body"/>
          </p:nvPr>
        </p:nvSpPr>
        <p:spPr>
          <a:xfrm>
            <a:off x="643320" y="3043080"/>
            <a:ext cx="3517200" cy="3064320"/>
          </a:xfrm>
          <a:prstGeom prst="rect">
            <a:avLst/>
          </a:prstGeom>
        </p:spPr>
        <p:txBody>
          <a:bodyPr>
            <a:normAutofit/>
          </a:bodyPr>
          <a:p>
            <a:pPr>
              <a:lnSpc>
                <a:spcPct val="110000"/>
              </a:lnSpc>
              <a:spcBef>
                <a:spcPts val="1199"/>
              </a:spcBef>
              <a:spcAft>
                <a:spcPts val="201"/>
              </a:spcAft>
              <a:tabLst>
                <a:tab algn="l" pos="0"/>
              </a:tabLst>
            </a:pPr>
            <a:r>
              <a:rPr b="0" lang="en-US" sz="1800" spc="-1" strike="noStrike">
                <a:solidFill>
                  <a:srgbClr val="ffffff"/>
                </a:solidFill>
                <a:latin typeface="Franklin Gothic Book"/>
              </a:rPr>
              <a:t>Click to edit Master text styles</a:t>
            </a:r>
            <a:endParaRPr b="0" lang="en-US" sz="1800" spc="-1" strike="noStrike">
              <a:solidFill>
                <a:srgbClr val="404040"/>
              </a:solidFill>
              <a:latin typeface="Franklin Gothic Book"/>
            </a:endParaRPr>
          </a:p>
        </p:txBody>
      </p:sp>
      <p:sp>
        <p:nvSpPr>
          <p:cNvPr id="94" name="PlaceHolder 4"/>
          <p:cNvSpPr>
            <a:spLocks noGrp="1"/>
          </p:cNvSpPr>
          <p:nvPr>
            <p:ph type="dt"/>
          </p:nvPr>
        </p:nvSpPr>
        <p:spPr>
          <a:xfrm>
            <a:off x="643320" y="6446520"/>
            <a:ext cx="3517200" cy="364680"/>
          </a:xfrm>
          <a:prstGeom prst="rect">
            <a:avLst/>
          </a:prstGeom>
        </p:spPr>
        <p:txBody>
          <a:bodyPr anchor="ctr">
            <a:noAutofit/>
          </a:bodyPr>
          <a:p>
            <a:pPr>
              <a:lnSpc>
                <a:spcPct val="100000"/>
              </a:lnSpc>
            </a:pPr>
            <a:fld id="{8B1547DD-3BA9-44FE-ACCD-54843DAFA3F1}" type="datetime1">
              <a:rPr b="0" lang="en-US" sz="800" spc="-1" strike="noStrike">
                <a:solidFill>
                  <a:srgbClr val="ffffff"/>
                </a:solidFill>
                <a:latin typeface="Franklin Gothic Book"/>
              </a:rPr>
              <a:t>08/16/2021</a:t>
            </a:fld>
            <a:endParaRPr b="0" lang="en-IN" sz="800" spc="-1" strike="noStrike">
              <a:latin typeface="Times New Roman"/>
            </a:endParaRPr>
          </a:p>
        </p:txBody>
      </p:sp>
      <p:sp>
        <p:nvSpPr>
          <p:cNvPr id="95" name="PlaceHolder 5"/>
          <p:cNvSpPr>
            <a:spLocks noGrp="1"/>
          </p:cNvSpPr>
          <p:nvPr>
            <p:ph type="ftr"/>
          </p:nvPr>
        </p:nvSpPr>
        <p:spPr>
          <a:xfrm>
            <a:off x="5459040" y="6446520"/>
            <a:ext cx="5333760" cy="364680"/>
          </a:xfrm>
          <a:prstGeom prst="rect">
            <a:avLst/>
          </a:prstGeom>
        </p:spPr>
        <p:txBody>
          <a:bodyPr anchor="ctr">
            <a:noAutofit/>
          </a:bodyPr>
          <a:p>
            <a:endParaRPr b="0" lang="en-IN" sz="2400" spc="-1" strike="noStrike">
              <a:latin typeface="Times New Roman"/>
            </a:endParaRPr>
          </a:p>
        </p:txBody>
      </p:sp>
      <p:sp>
        <p:nvSpPr>
          <p:cNvPr id="96" name="PlaceHolder 6"/>
          <p:cNvSpPr>
            <a:spLocks noGrp="1"/>
          </p:cNvSpPr>
          <p:nvPr>
            <p:ph type="sldNum"/>
          </p:nvPr>
        </p:nvSpPr>
        <p:spPr>
          <a:xfrm>
            <a:off x="10993680" y="6446880"/>
            <a:ext cx="779760" cy="364680"/>
          </a:xfrm>
          <a:prstGeom prst="rect">
            <a:avLst/>
          </a:prstGeom>
        </p:spPr>
        <p:txBody>
          <a:bodyPr anchor="ctr">
            <a:noAutofit/>
          </a:bodyPr>
          <a:p>
            <a:pPr>
              <a:lnSpc>
                <a:spcPct val="100000"/>
              </a:lnSpc>
            </a:pPr>
            <a:fld id="{3D81CC39-9743-452F-806B-EA3477E20BF7}" type="slidenum">
              <a:rPr b="0" lang="en-US" sz="800" spc="-1" strike="noStrike">
                <a:solidFill>
                  <a:srgbClr val="4a5356"/>
                </a:solidFill>
                <a:latin typeface="Franklin Gothic Book"/>
              </a:rPr>
              <a:t>&lt;number&gt;</a:t>
            </a:fld>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Rectangle 6"/>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34"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135" name="PlaceHolder 1"/>
          <p:cNvSpPr>
            <a:spLocks noGrp="1"/>
          </p:cNvSpPr>
          <p:nvPr>
            <p:ph type="title"/>
          </p:nvPr>
        </p:nvSpPr>
        <p:spPr>
          <a:xfrm>
            <a:off x="1097280" y="286560"/>
            <a:ext cx="10058040" cy="1450440"/>
          </a:xfrm>
          <a:prstGeom prst="rect">
            <a:avLst/>
          </a:prstGeom>
        </p:spPr>
        <p:txBody>
          <a:bodyPr anchor="b">
            <a:noAutofit/>
          </a:bodyPr>
          <a:p>
            <a:pPr>
              <a:lnSpc>
                <a:spcPct val="90000"/>
              </a:lnSpc>
            </a:pPr>
            <a:r>
              <a:rPr b="0" lang="en-US" sz="4700" spc="-52" strike="noStrike">
                <a:solidFill>
                  <a:srgbClr val="404040"/>
                </a:solidFill>
                <a:latin typeface="Bookman Old Style"/>
              </a:rPr>
              <a:t>Click to edit Master title style</a:t>
            </a:r>
            <a:endParaRPr b="0" lang="en-US" sz="4700" spc="-1" strike="noStrike">
              <a:solidFill>
                <a:srgbClr val="000000"/>
              </a:solidFill>
              <a:latin typeface="Franklin Gothic Book"/>
            </a:endParaRPr>
          </a:p>
        </p:txBody>
      </p:sp>
      <p:sp>
        <p:nvSpPr>
          <p:cNvPr id="136" name="PlaceHolder 2"/>
          <p:cNvSpPr>
            <a:spLocks noGrp="1"/>
          </p:cNvSpPr>
          <p:nvPr>
            <p:ph type="dt"/>
          </p:nvPr>
        </p:nvSpPr>
        <p:spPr>
          <a:xfrm>
            <a:off x="8218440" y="6446880"/>
            <a:ext cx="2584440" cy="364680"/>
          </a:xfrm>
          <a:prstGeom prst="rect">
            <a:avLst/>
          </a:prstGeom>
        </p:spPr>
        <p:txBody>
          <a:bodyPr anchor="ctr">
            <a:noAutofit/>
          </a:bodyPr>
          <a:p>
            <a:pPr algn="r">
              <a:lnSpc>
                <a:spcPct val="100000"/>
              </a:lnSpc>
            </a:pPr>
            <a:fld id="{37A2E66E-69B6-4343-80B9-0CC6712667AD}" type="datetime1">
              <a:rPr b="0" lang="en-US" sz="800" spc="-1" strike="noStrike">
                <a:solidFill>
                  <a:srgbClr val="ffffff"/>
                </a:solidFill>
                <a:latin typeface="Franklin Gothic Book"/>
              </a:rPr>
              <a:t>08/16/2021</a:t>
            </a:fld>
            <a:endParaRPr b="0" lang="en-IN" sz="800" spc="-1" strike="noStrike">
              <a:latin typeface="Times New Roman"/>
            </a:endParaRPr>
          </a:p>
        </p:txBody>
      </p:sp>
      <p:sp>
        <p:nvSpPr>
          <p:cNvPr id="137" name="PlaceHolder 3"/>
          <p:cNvSpPr>
            <a:spLocks noGrp="1"/>
          </p:cNvSpPr>
          <p:nvPr>
            <p:ph type="ftr"/>
          </p:nvPr>
        </p:nvSpPr>
        <p:spPr>
          <a:xfrm>
            <a:off x="1097280" y="6446880"/>
            <a:ext cx="6818040" cy="364680"/>
          </a:xfrm>
          <a:prstGeom prst="rect">
            <a:avLst/>
          </a:prstGeom>
        </p:spPr>
        <p:txBody>
          <a:bodyPr anchor="ctr">
            <a:noAutofit/>
          </a:bodyPr>
          <a:p>
            <a:endParaRPr b="0" lang="en-IN" sz="2400" spc="-1" strike="noStrike">
              <a:latin typeface="Times New Roman"/>
            </a:endParaRPr>
          </a:p>
        </p:txBody>
      </p:sp>
      <p:sp>
        <p:nvSpPr>
          <p:cNvPr id="138" name="PlaceHolder 4"/>
          <p:cNvSpPr>
            <a:spLocks noGrp="1"/>
          </p:cNvSpPr>
          <p:nvPr>
            <p:ph type="sldNum"/>
          </p:nvPr>
        </p:nvSpPr>
        <p:spPr>
          <a:xfrm>
            <a:off x="10993680" y="6446880"/>
            <a:ext cx="779760" cy="364680"/>
          </a:xfrm>
          <a:prstGeom prst="rect">
            <a:avLst/>
          </a:prstGeom>
        </p:spPr>
        <p:txBody>
          <a:bodyPr anchor="ctr">
            <a:noAutofit/>
          </a:bodyPr>
          <a:p>
            <a:pPr>
              <a:lnSpc>
                <a:spcPct val="100000"/>
              </a:lnSpc>
            </a:pPr>
            <a:fld id="{F11A5216-379E-430C-9AE8-F726F31CF9A9}" type="slidenum">
              <a:rPr b="0" lang="en-US" sz="800" spc="-1" strike="noStrike">
                <a:solidFill>
                  <a:srgbClr val="ffffff"/>
                </a:solidFill>
                <a:latin typeface="Franklin Gothic Book"/>
              </a:rPr>
              <a:t>&lt;number&gt;</a:t>
            </a:fld>
            <a:endParaRPr b="0" lang="en-IN" sz="800" spc="-1" strike="noStrike">
              <a:latin typeface="Times New Roman"/>
            </a:endParaRPr>
          </a:p>
        </p:txBody>
      </p:sp>
      <p:sp>
        <p:nvSpPr>
          <p:cNvPr id="139"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Rectangle 2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77" name="Title 1"/>
          <p:cNvSpPr txBox="1"/>
          <p:nvPr/>
        </p:nvSpPr>
        <p:spPr>
          <a:xfrm>
            <a:off x="5289840" y="639000"/>
            <a:ext cx="6252840" cy="3685680"/>
          </a:xfrm>
          <a:prstGeom prst="rect">
            <a:avLst/>
          </a:prstGeom>
          <a:solidFill>
            <a:srgbClr val="808080"/>
          </a:solidFill>
          <a:ln w="15840">
            <a:solidFill>
              <a:srgbClr val="25292b"/>
            </a:solidFill>
            <a:round/>
          </a:ln>
        </p:spPr>
        <p:txBody>
          <a:bodyPr anchor="b">
            <a:normAutofit/>
          </a:bodyPr>
          <a:p>
            <a:pPr>
              <a:lnSpc>
                <a:spcPct val="90000"/>
              </a:lnSpc>
            </a:pPr>
            <a:r>
              <a:rPr b="1" lang="en-US" sz="8000" spc="-1" strike="noStrike">
                <a:solidFill>
                  <a:srgbClr val="f5d9ab"/>
                </a:solidFill>
                <a:latin typeface="Franklin Gothic Book"/>
              </a:rPr>
              <a:t>Comgrads</a:t>
            </a:r>
            <a:endParaRPr b="0" lang="en-US" sz="8000" spc="-1" strike="noStrike">
              <a:solidFill>
                <a:srgbClr val="000000"/>
              </a:solidFill>
              <a:latin typeface="Franklin Gothic Book"/>
            </a:endParaRPr>
          </a:p>
        </p:txBody>
      </p:sp>
      <p:sp>
        <p:nvSpPr>
          <p:cNvPr id="178" name="Subtitle 2"/>
          <p:cNvSpPr txBox="1"/>
          <p:nvPr/>
        </p:nvSpPr>
        <p:spPr>
          <a:xfrm>
            <a:off x="5289840" y="4672800"/>
            <a:ext cx="6269040" cy="1020960"/>
          </a:xfrm>
          <a:prstGeom prst="rect">
            <a:avLst/>
          </a:prstGeom>
          <a:solidFill>
            <a:srgbClr val="808080"/>
          </a:solidFill>
          <a:ln w="0">
            <a:noFill/>
          </a:ln>
        </p:spPr>
        <p:txBody>
          <a:bodyPr>
            <a:normAutofit/>
          </a:bodyPr>
          <a:p>
            <a:pPr>
              <a:lnSpc>
                <a:spcPct val="110000"/>
              </a:lnSpc>
              <a:spcBef>
                <a:spcPts val="1199"/>
              </a:spcBef>
              <a:spcAft>
                <a:spcPts val="201"/>
              </a:spcAft>
              <a:tabLst>
                <a:tab algn="l" pos="0"/>
              </a:tabLst>
            </a:pPr>
            <a:r>
              <a:rPr b="0" lang="en-US" sz="2800" spc="199" strike="noStrike">
                <a:solidFill>
                  <a:srgbClr val="262626"/>
                </a:solidFill>
                <a:latin typeface="Agency FB"/>
              </a:rPr>
              <a:t>A new and healthy way to get into the real world!</a:t>
            </a:r>
            <a:endParaRPr b="0" lang="en-IN" sz="2800" spc="-1" strike="noStrike">
              <a:latin typeface="Arial"/>
            </a:endParaRPr>
          </a:p>
        </p:txBody>
      </p:sp>
      <p:sp>
        <p:nvSpPr>
          <p:cNvPr id="179" name="Straight Connector 23"/>
          <p:cNvSpPr/>
          <p:nvPr/>
        </p:nvSpPr>
        <p:spPr>
          <a:xfrm>
            <a:off x="5427720" y="4498920"/>
            <a:ext cx="563580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pic>
        <p:nvPicPr>
          <p:cNvPr id="180" name="Picture 5" descr=""/>
          <p:cNvPicPr/>
          <p:nvPr/>
        </p:nvPicPr>
        <p:blipFill>
          <a:blip r:embed="rId1">
            <a:extLst>
              <a:ext uri="{BEBA8EAE-BF5A-486C-A8C5-ECC9F3942E4B}">
                <a14:imgProps xmlns:a14="http://schemas.microsoft.com/office/drawing/2010/main">
                  <a14:imgLayer r:embed="rId2">
                    <a14:imgEffect>
                      <a14:artisticPlasticWrap/>
                    </a14:imgEffect>
                  </a14:imgLayer>
                </a14:imgProps>
              </a:ext>
            </a:extLst>
          </a:blip>
          <a:stretch/>
        </p:blipFill>
        <p:spPr>
          <a:xfrm>
            <a:off x="0" y="61560"/>
            <a:ext cx="5250240" cy="67960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US" sz="4700" spc="-52" strike="noStrike">
                <a:solidFill>
                  <a:srgbClr val="404040"/>
                </a:solidFill>
                <a:latin typeface="Bookman Old Style"/>
              </a:rPr>
              <a:t>Challenges faced</a:t>
            </a:r>
            <a:endParaRPr b="0" lang="en-US" sz="4700" spc="-1" strike="noStrike">
              <a:solidFill>
                <a:srgbClr val="000000"/>
              </a:solidFill>
              <a:latin typeface="Franklin Gothic Book"/>
            </a:endParaRPr>
          </a:p>
        </p:txBody>
      </p:sp>
      <p:sp>
        <p:nvSpPr>
          <p:cNvPr id="201" name="Content Placeholder 2"/>
          <p:cNvSpPr txBox="1"/>
          <p:nvPr/>
        </p:nvSpPr>
        <p:spPr>
          <a:xfrm>
            <a:off x="1097280" y="2108160"/>
            <a:ext cx="10058040" cy="3760560"/>
          </a:xfrm>
          <a:prstGeom prst="rect">
            <a:avLst/>
          </a:prstGeom>
          <a:noFill/>
          <a:ln w="0">
            <a:noFill/>
          </a:ln>
        </p:spPr>
        <p:txBody>
          <a:bodyPr lIns="0" rIns="0">
            <a:noAutofit/>
          </a:bodyPr>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Lack of communication due to diverse locations of the participants</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Data scrapping from each course/competition site dynamically</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Categorizing the different arenas of competitions/courses</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Collecting data from some websites is not allowed, hence collecting that data became close to impossible</a:t>
            </a:r>
            <a:endParaRPr b="0" lang="en-US" sz="1900" spc="-1" strike="noStrike">
              <a:solidFill>
                <a:srgbClr val="404040"/>
              </a:solidFill>
              <a:latin typeface="Franklin Gothic Book"/>
            </a:endParaRPr>
          </a:p>
          <a:p>
            <a:pPr>
              <a:lnSpc>
                <a:spcPct val="110000"/>
              </a:lnSpc>
              <a:spcBef>
                <a:spcPts val="1199"/>
              </a:spcBef>
              <a:spcAft>
                <a:spcPts val="201"/>
              </a:spcAft>
            </a:pPr>
            <a:endParaRPr b="0" lang="en-US" sz="1900" spc="-1" strike="noStrike">
              <a:solidFill>
                <a:srgbClr val="404040"/>
              </a:solidFill>
              <a:latin typeface="Franklin Gothic Book"/>
            </a:endParaRPr>
          </a:p>
          <a:p>
            <a:pPr>
              <a:lnSpc>
                <a:spcPct val="110000"/>
              </a:lnSpc>
              <a:spcBef>
                <a:spcPts val="1199"/>
              </a:spcBef>
              <a:spcAft>
                <a:spcPts val="201"/>
              </a:spcAft>
            </a:pP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itle 1"/>
          <p:cNvSpPr txBox="1"/>
          <p:nvPr/>
        </p:nvSpPr>
        <p:spPr>
          <a:xfrm>
            <a:off x="1066680" y="2435040"/>
            <a:ext cx="10058040" cy="1450440"/>
          </a:xfrm>
          <a:prstGeom prst="rect">
            <a:avLst/>
          </a:prstGeom>
          <a:noFill/>
          <a:ln w="0">
            <a:noFill/>
          </a:ln>
        </p:spPr>
        <p:txBody>
          <a:bodyPr anchor="b">
            <a:noAutofit/>
          </a:bodyPr>
          <a:p>
            <a:pPr>
              <a:lnSpc>
                <a:spcPct val="90000"/>
              </a:lnSpc>
            </a:pPr>
            <a:r>
              <a:rPr b="0" lang="en-IN" sz="4700" spc="-52" strike="noStrike">
                <a:solidFill>
                  <a:srgbClr val="404040"/>
                </a:solidFill>
                <a:latin typeface="Bookman Old Style"/>
              </a:rPr>
              <a:t>Thank you!</a:t>
            </a:r>
            <a:endParaRPr b="0" lang="en-US" sz="47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IN" sz="4700" spc="-52" strike="noStrike">
                <a:solidFill>
                  <a:srgbClr val="404040"/>
                </a:solidFill>
                <a:latin typeface="Bookman Old Style"/>
              </a:rPr>
              <a:t>Team members</a:t>
            </a:r>
            <a:endParaRPr b="0" lang="en-US" sz="4700" spc="-1" strike="noStrike">
              <a:solidFill>
                <a:srgbClr val="000000"/>
              </a:solidFill>
              <a:latin typeface="Franklin Gothic Book"/>
            </a:endParaRPr>
          </a:p>
        </p:txBody>
      </p:sp>
      <p:sp>
        <p:nvSpPr>
          <p:cNvPr id="182" name="Content Placeholder 2"/>
          <p:cNvSpPr txBox="1"/>
          <p:nvPr/>
        </p:nvSpPr>
        <p:spPr>
          <a:xfrm>
            <a:off x="1097280" y="2108160"/>
            <a:ext cx="10058040" cy="3760560"/>
          </a:xfrm>
          <a:prstGeom prst="rect">
            <a:avLst/>
          </a:prstGeom>
          <a:noFill/>
          <a:ln w="0">
            <a:noFill/>
          </a:ln>
        </p:spPr>
        <p:txBody>
          <a:bodyPr lIns="0" rIns="0">
            <a:noAutofit/>
          </a:bodyPr>
          <a:p>
            <a:pPr marL="91440" indent="-91080">
              <a:lnSpc>
                <a:spcPct val="110000"/>
              </a:lnSpc>
              <a:spcBef>
                <a:spcPts val="1199"/>
              </a:spcBef>
              <a:spcAft>
                <a:spcPts val="201"/>
              </a:spcAft>
              <a:buClr>
                <a:srgbClr val="9ba8b7"/>
              </a:buClr>
              <a:buFont typeface="Arial"/>
              <a:buChar char="•"/>
            </a:pPr>
            <a:r>
              <a:rPr b="0" lang="en-IN" sz="1900" spc="-1" strike="noStrike">
                <a:solidFill>
                  <a:srgbClr val="404040"/>
                </a:solidFill>
                <a:latin typeface="Franklin Gothic Book"/>
              </a:rPr>
              <a:t>Rahul Kapoor</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Arial"/>
              <a:buChar char="•"/>
            </a:pPr>
            <a:r>
              <a:rPr b="0" lang="en-IN" sz="1900" spc="-1" strike="noStrike">
                <a:solidFill>
                  <a:srgbClr val="404040"/>
                </a:solidFill>
                <a:latin typeface="Franklin Gothic Book"/>
              </a:rPr>
              <a:t>Harsh Sharma</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Arial"/>
              <a:buChar char="•"/>
            </a:pPr>
            <a:r>
              <a:rPr b="0" lang="en-IN" sz="1900" spc="-1" strike="noStrike">
                <a:solidFill>
                  <a:srgbClr val="404040"/>
                </a:solidFill>
                <a:latin typeface="Franklin Gothic Book"/>
              </a:rPr>
              <a:t>Kunal Kanoo</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Arial"/>
              <a:buChar char="•"/>
            </a:pPr>
            <a:r>
              <a:rPr b="0" lang="en-IN" sz="1900" spc="-1" strike="noStrike">
                <a:solidFill>
                  <a:srgbClr val="404040"/>
                </a:solidFill>
                <a:latin typeface="Franklin Gothic Book"/>
              </a:rPr>
              <a:t>Naman Jain</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Arial"/>
              <a:buChar char="•"/>
            </a:pP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itle 2"/>
          <p:cNvSpPr txBox="1"/>
          <p:nvPr/>
        </p:nvSpPr>
        <p:spPr>
          <a:xfrm>
            <a:off x="643320" y="786240"/>
            <a:ext cx="3517200" cy="2093760"/>
          </a:xfrm>
          <a:prstGeom prst="rect">
            <a:avLst/>
          </a:prstGeom>
          <a:noFill/>
          <a:ln w="0">
            <a:noFill/>
          </a:ln>
        </p:spPr>
        <p:txBody>
          <a:bodyPr anchor="b">
            <a:noAutofit/>
          </a:bodyPr>
          <a:p>
            <a:pPr>
              <a:lnSpc>
                <a:spcPct val="90000"/>
              </a:lnSpc>
            </a:pPr>
            <a:r>
              <a:rPr b="0" lang="en-IN" sz="3600" spc="-52" strike="noStrike">
                <a:solidFill>
                  <a:srgbClr val="ffffff"/>
                </a:solidFill>
                <a:latin typeface="Bookman Old Style"/>
              </a:rPr>
              <a:t>Why Comgrads?</a:t>
            </a:r>
            <a:endParaRPr b="0" lang="en-US" sz="3600" spc="-1" strike="noStrike">
              <a:solidFill>
                <a:srgbClr val="000000"/>
              </a:solidFill>
              <a:latin typeface="Franklin Gothic Book"/>
            </a:endParaRPr>
          </a:p>
        </p:txBody>
      </p:sp>
      <p:sp>
        <p:nvSpPr>
          <p:cNvPr id="184" name="Content Placeholder 3"/>
          <p:cNvSpPr txBox="1"/>
          <p:nvPr/>
        </p:nvSpPr>
        <p:spPr>
          <a:xfrm>
            <a:off x="5459040" y="812880"/>
            <a:ext cx="5928120" cy="5294520"/>
          </a:xfrm>
          <a:prstGeom prst="rect">
            <a:avLst/>
          </a:prstGeom>
          <a:noFill/>
          <a:ln w="0">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In the current time period, the impact of online courses as well any competition is drastic. It not only makes you aware of your talents but tells you where you stand in crowd having similar interests as you!  </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Online courses call for a greater amount motivation and self-discipline than a classroom-based course. A classroom has one or more instructors and peers, who can hold a student accountable for their course-work. In contrast, online courses involve setting our own goals, tracking progress and meeting deadlines.</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US" sz="1900" spc="-1" strike="noStrike">
                <a:solidFill>
                  <a:srgbClr val="404040"/>
                </a:solidFill>
                <a:latin typeface="Franklin Gothic Book"/>
              </a:rPr>
              <a:t>But the main question arises, how would you select the courses/competition as per your interests and eligibility, wouldn’t it be tiring to go through each and every different website, seeing the courses as per you requirement? </a:t>
            </a:r>
            <a:endParaRPr b="0" lang="en-US" sz="1900" spc="-1" strike="noStrike">
              <a:solidFill>
                <a:srgbClr val="404040"/>
              </a:solidFill>
              <a:latin typeface="Franklin Gothic Book"/>
            </a:endParaRPr>
          </a:p>
        </p:txBody>
      </p:sp>
      <p:sp>
        <p:nvSpPr>
          <p:cNvPr id="185" name="Picture 6"/>
          <p:cNvSpPr/>
          <p:nvPr/>
        </p:nvSpPr>
        <p:spPr>
          <a:xfrm>
            <a:off x="444960" y="3524760"/>
            <a:ext cx="3869280" cy="241416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Rectangle 46"/>
          <p:cNvSpPr/>
          <p:nvPr/>
        </p:nvSpPr>
        <p:spPr>
          <a:xfrm>
            <a:off x="144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7" name="Title 1"/>
          <p:cNvSpPr txBox="1"/>
          <p:nvPr/>
        </p:nvSpPr>
        <p:spPr>
          <a:xfrm>
            <a:off x="1097280" y="758880"/>
            <a:ext cx="10058040" cy="3891960"/>
          </a:xfrm>
          <a:prstGeom prst="rect">
            <a:avLst/>
          </a:prstGeom>
          <a:noFill/>
          <a:ln w="0">
            <a:noFill/>
          </a:ln>
        </p:spPr>
        <p:txBody>
          <a:bodyPr anchor="ctr">
            <a:noAutofit/>
          </a:bodyPr>
          <a:p>
            <a:pPr algn="ctr">
              <a:lnSpc>
                <a:spcPct val="100000"/>
              </a:lnSpc>
            </a:pPr>
            <a:r>
              <a:rPr b="1" lang="en-US" sz="3200" spc="-1" strike="noStrike">
                <a:solidFill>
                  <a:srgbClr val="ffffff"/>
                </a:solidFill>
                <a:latin typeface="Arial Black"/>
              </a:rPr>
              <a:t>Comgrads is specifically designed for students all over the world to connect with similar interests to compete with each other on variety of platforms!</a:t>
            </a:r>
            <a:br/>
            <a:r>
              <a:rPr b="1" lang="en-US" sz="3200" spc="-1" strike="noStrike">
                <a:solidFill>
                  <a:srgbClr val="ffffff"/>
                </a:solidFill>
                <a:latin typeface="Arial Black"/>
              </a:rPr>
              <a:t>Not only this, it helps them to develop themselves in variety of arenas.</a:t>
            </a:r>
            <a:endParaRPr b="0" lang="en-US" sz="3200" spc="-1" strike="noStrike">
              <a:solidFill>
                <a:srgbClr val="000000"/>
              </a:solidFill>
              <a:latin typeface="Franklin Gothic Book"/>
            </a:endParaRPr>
          </a:p>
        </p:txBody>
      </p:sp>
      <p:sp>
        <p:nvSpPr>
          <p:cNvPr id="188" name="Rectangle 48"/>
          <p:cNvSpPr/>
          <p:nvPr/>
        </p:nvSpPr>
        <p:spPr>
          <a:xfrm>
            <a:off x="1440" y="4952880"/>
            <a:ext cx="12188520" cy="190476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US" sz="4700" spc="-52" strike="noStrike">
                <a:solidFill>
                  <a:srgbClr val="404040"/>
                </a:solidFill>
                <a:latin typeface="Bookman Old Style"/>
              </a:rPr>
              <a:t>Languages used</a:t>
            </a:r>
            <a:endParaRPr b="0" lang="en-US" sz="4700" spc="-1" strike="noStrike">
              <a:solidFill>
                <a:srgbClr val="000000"/>
              </a:solidFill>
              <a:latin typeface="Franklin Gothic Book"/>
            </a:endParaRPr>
          </a:p>
        </p:txBody>
      </p:sp>
      <p:sp>
        <p:nvSpPr>
          <p:cNvPr id="190" name="Content Placeholder 2"/>
          <p:cNvSpPr txBox="1"/>
          <p:nvPr/>
        </p:nvSpPr>
        <p:spPr>
          <a:xfrm>
            <a:off x="1097280" y="2108160"/>
            <a:ext cx="10058040" cy="3760560"/>
          </a:xfrm>
          <a:prstGeom prst="rect">
            <a:avLst/>
          </a:prstGeom>
          <a:noFill/>
          <a:ln w="0">
            <a:noFill/>
          </a:ln>
        </p:spPr>
        <p:txBody>
          <a:bodyPr lIns="0" rIns="0">
            <a:normAutofit fontScale="57000"/>
          </a:bodyPr>
          <a:p>
            <a:pPr marL="457200" indent="-456840">
              <a:lnSpc>
                <a:spcPct val="110000"/>
              </a:lnSpc>
              <a:spcBef>
                <a:spcPts val="1199"/>
              </a:spcBef>
              <a:spcAft>
                <a:spcPts val="201"/>
              </a:spcAft>
              <a:buClr>
                <a:srgbClr val="9ba8b7"/>
              </a:buClr>
              <a:buFont typeface="Bookman Old Style"/>
              <a:buAutoNum type="arabicPeriod"/>
            </a:pPr>
            <a:r>
              <a:rPr b="0" lang="en-US" sz="1900" spc="-1" strike="noStrike">
                <a:solidFill>
                  <a:srgbClr val="404040"/>
                </a:solidFill>
                <a:latin typeface="Franklin Gothic Book"/>
              </a:rPr>
              <a:t>JavaScript</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US" sz="1900" spc="-1" strike="noStrike">
                <a:solidFill>
                  <a:srgbClr val="404040"/>
                </a:solidFill>
                <a:latin typeface="Franklin Gothic Book"/>
              </a:rPr>
              <a:t>HTML</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US" sz="1900" spc="-1" strike="noStrike">
                <a:solidFill>
                  <a:srgbClr val="404040"/>
                </a:solidFill>
                <a:latin typeface="Franklin Gothic Book"/>
              </a:rPr>
              <a:t>CSS</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Python</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React</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NodeJS</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Mongo dB</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Material UI</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Express</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Mongoose</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Firebase</a:t>
            </a: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itle 1"/>
          <p:cNvSpPr txBox="1"/>
          <p:nvPr/>
        </p:nvSpPr>
        <p:spPr>
          <a:xfrm>
            <a:off x="1097280" y="286560"/>
            <a:ext cx="10058040" cy="1450440"/>
          </a:xfrm>
          <a:prstGeom prst="rect">
            <a:avLst/>
          </a:prstGeom>
          <a:noFill/>
          <a:ln w="0">
            <a:noFill/>
          </a:ln>
        </p:spPr>
        <p:txBody>
          <a:bodyPr anchor="b">
            <a:normAutofit/>
          </a:bodyPr>
          <a:p>
            <a:pPr>
              <a:lnSpc>
                <a:spcPct val="90000"/>
              </a:lnSpc>
            </a:pPr>
            <a:r>
              <a:rPr b="0" lang="en-US" sz="4000" spc="-52" strike="noStrike">
                <a:solidFill>
                  <a:srgbClr val="404040"/>
                </a:solidFill>
                <a:latin typeface="Bookman Old Style"/>
              </a:rPr>
              <a:t>Process included - Student</a:t>
            </a:r>
            <a:endParaRPr b="0" lang="en-US" sz="4000" spc="-1" strike="noStrike">
              <a:solidFill>
                <a:srgbClr val="000000"/>
              </a:solidFill>
              <a:latin typeface="Franklin Gothic Book"/>
            </a:endParaRPr>
          </a:p>
        </p:txBody>
      </p:sp>
      <p:sp>
        <p:nvSpPr>
          <p:cNvPr id="192" name="Content Placeholder 2"/>
          <p:cNvSpPr txBox="1"/>
          <p:nvPr/>
        </p:nvSpPr>
        <p:spPr>
          <a:xfrm>
            <a:off x="1097280" y="2108160"/>
            <a:ext cx="10058040" cy="3760560"/>
          </a:xfrm>
          <a:prstGeom prst="rect">
            <a:avLst/>
          </a:prstGeom>
          <a:noFill/>
          <a:ln w="0">
            <a:noFill/>
          </a:ln>
        </p:spPr>
        <p:txBody>
          <a:bodyPr lIns="0" rIns="0">
            <a:noAutofit/>
          </a:bodyPr>
          <a:p>
            <a:pPr marL="91440" indent="-91080">
              <a:lnSpc>
                <a:spcPct val="150000"/>
              </a:lnSpc>
              <a:spcBef>
                <a:spcPts val="601"/>
              </a:spcBef>
              <a:spcAft>
                <a:spcPts val="201"/>
              </a:spcAft>
              <a:buClr>
                <a:srgbClr val="9ba8b7"/>
              </a:buClr>
              <a:buFont typeface="Wingdings" charset="2"/>
              <a:buChar char=""/>
            </a:pPr>
            <a:r>
              <a:rPr b="0" lang="en-US" sz="1900" spc="-1" strike="noStrike">
                <a:solidFill>
                  <a:srgbClr val="404040"/>
                </a:solidFill>
                <a:latin typeface="Franklin Gothic Book"/>
              </a:rPr>
              <a:t>Students are required to select either course or competitions option</a:t>
            </a:r>
            <a:endParaRPr b="0" lang="en-US" sz="1900" spc="-1" strike="noStrike">
              <a:solidFill>
                <a:srgbClr val="404040"/>
              </a:solidFill>
              <a:latin typeface="Franklin Gothic Book"/>
            </a:endParaRPr>
          </a:p>
          <a:p>
            <a:pPr marL="91440" indent="-91080">
              <a:lnSpc>
                <a:spcPct val="150000"/>
              </a:lnSpc>
              <a:spcBef>
                <a:spcPts val="601"/>
              </a:spcBef>
              <a:spcAft>
                <a:spcPts val="201"/>
              </a:spcAft>
              <a:buClr>
                <a:srgbClr val="9ba8b7"/>
              </a:buClr>
              <a:buFont typeface="Wingdings" charset="2"/>
              <a:buChar char=""/>
            </a:pPr>
            <a:r>
              <a:rPr b="0" lang="en-US" sz="1900" spc="-1" strike="noStrike">
                <a:solidFill>
                  <a:srgbClr val="404040"/>
                </a:solidFill>
                <a:latin typeface="Franklin Gothic Book"/>
              </a:rPr>
              <a:t>From there, the students directed towards the platform where they can either swipe right if they like the course/competition and left if they are not interested in that particular competition/course</a:t>
            </a:r>
            <a:endParaRPr b="0" lang="en-US" sz="1900" spc="-1" strike="noStrike">
              <a:solidFill>
                <a:srgbClr val="404040"/>
              </a:solidFill>
              <a:latin typeface="Franklin Gothic Book"/>
            </a:endParaRPr>
          </a:p>
          <a:p>
            <a:pPr marL="91440" indent="-91080">
              <a:lnSpc>
                <a:spcPct val="150000"/>
              </a:lnSpc>
              <a:spcBef>
                <a:spcPts val="601"/>
              </a:spcBef>
              <a:spcAft>
                <a:spcPts val="201"/>
              </a:spcAft>
              <a:buClr>
                <a:srgbClr val="9ba8b7"/>
              </a:buClr>
              <a:buFont typeface="Wingdings" charset="2"/>
              <a:buChar char=""/>
            </a:pPr>
            <a:r>
              <a:rPr b="0" lang="en-US" sz="1900" spc="-1" strike="noStrike">
                <a:solidFill>
                  <a:srgbClr val="404040"/>
                </a:solidFill>
                <a:latin typeface="Franklin Gothic Book"/>
              </a:rPr>
              <a:t>The details of the courses and competitions are visible through  i  button located on the currently open card </a:t>
            </a:r>
            <a:endParaRPr b="0" lang="en-US" sz="1900" spc="-1" strike="noStrike">
              <a:solidFill>
                <a:srgbClr val="404040"/>
              </a:solidFill>
              <a:latin typeface="Franklin Gothic Book"/>
            </a:endParaRPr>
          </a:p>
        </p:txBody>
      </p:sp>
      <p:sp>
        <p:nvSpPr>
          <p:cNvPr id="193" name="Oval 3"/>
          <p:cNvSpPr/>
          <p:nvPr/>
        </p:nvSpPr>
        <p:spPr>
          <a:xfrm>
            <a:off x="7750080" y="4217040"/>
            <a:ext cx="195120" cy="239400"/>
          </a:xfrm>
          <a:prstGeom prst="ellipse">
            <a:avLst/>
          </a:prstGeom>
          <a:noFill/>
          <a:ln>
            <a:solidFill>
              <a:srgbClr val="000000"/>
            </a:solidFill>
            <a:round/>
          </a:ln>
        </p:spPr>
        <p:style>
          <a:lnRef idx="3">
            <a:schemeClr val="lt1"/>
          </a:lnRef>
          <a:fillRef idx="1">
            <a:schemeClr val="accent1"/>
          </a:fillRef>
          <a:effectRef idx="1">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US" sz="4700" spc="-52" strike="noStrike">
                <a:solidFill>
                  <a:srgbClr val="404040"/>
                </a:solidFill>
                <a:latin typeface="Bookman Old Style"/>
              </a:rPr>
              <a:t>Process Included - Organizer</a:t>
            </a:r>
            <a:endParaRPr b="0" lang="en-US" sz="4700" spc="-1" strike="noStrike">
              <a:solidFill>
                <a:srgbClr val="000000"/>
              </a:solidFill>
              <a:latin typeface="Franklin Gothic Book"/>
            </a:endParaRPr>
          </a:p>
        </p:txBody>
      </p:sp>
      <p:sp>
        <p:nvSpPr>
          <p:cNvPr id="195" name="Content Placeholder 2"/>
          <p:cNvSpPr txBox="1"/>
          <p:nvPr/>
        </p:nvSpPr>
        <p:spPr>
          <a:xfrm>
            <a:off x="1097280" y="2108160"/>
            <a:ext cx="10058040" cy="3760560"/>
          </a:xfrm>
          <a:prstGeom prst="rect">
            <a:avLst/>
          </a:prstGeom>
          <a:noFill/>
          <a:ln w="0">
            <a:noFill/>
          </a:ln>
        </p:spPr>
        <p:txBody>
          <a:bodyPr lIns="0" rIns="0">
            <a:noAutofit/>
          </a:bodyPr>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The platform also provides the organizers such as colleges and schools from all over the world, and other working groups like academies or even individuals to expand their network by uploading their courses they make and competitions they are organizing.</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Wingdings" charset="2"/>
              <a:buChar char=""/>
            </a:pPr>
            <a:r>
              <a:rPr b="0" lang="en-US" sz="1900" spc="-1" strike="noStrike">
                <a:solidFill>
                  <a:srgbClr val="404040"/>
                </a:solidFill>
                <a:latin typeface="Franklin Gothic Book"/>
              </a:rPr>
              <a:t>The website allows them to upload variety of details including name, details such as date of organization, prices, levels, visual representations, etc. in order to provide the students the knowledge about the event they are participating in.</a:t>
            </a:r>
            <a:endParaRPr b="0" lang="en-US" sz="1900" spc="-1" strike="noStrike">
              <a:solidFill>
                <a:srgbClr val="404040"/>
              </a:solidFill>
              <a:latin typeface="Franklin Gothic Book"/>
            </a:endParaRPr>
          </a:p>
          <a:p>
            <a:pPr>
              <a:lnSpc>
                <a:spcPct val="110000"/>
              </a:lnSpc>
              <a:spcBef>
                <a:spcPts val="1199"/>
              </a:spcBef>
              <a:spcAft>
                <a:spcPts val="201"/>
              </a:spcAft>
              <a:tabLst>
                <a:tab algn="l" pos="0"/>
              </a:tabLst>
            </a:pPr>
            <a:r>
              <a:rPr b="0" lang="en-US" sz="1900" spc="-1" strike="noStrike">
                <a:solidFill>
                  <a:srgbClr val="404040"/>
                </a:solidFill>
                <a:latin typeface="Franklin Gothic Book"/>
              </a:rPr>
              <a:t> </a:t>
            </a: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IN" sz="4700" spc="-52" strike="noStrike">
                <a:solidFill>
                  <a:srgbClr val="404040"/>
                </a:solidFill>
                <a:latin typeface="Bookman Old Style"/>
              </a:rPr>
              <a:t>Comgrads as a Business model!</a:t>
            </a:r>
            <a:endParaRPr b="0" lang="en-US" sz="4700" spc="-1" strike="noStrike">
              <a:solidFill>
                <a:srgbClr val="000000"/>
              </a:solidFill>
              <a:latin typeface="Franklin Gothic Book"/>
            </a:endParaRPr>
          </a:p>
        </p:txBody>
      </p:sp>
      <p:sp>
        <p:nvSpPr>
          <p:cNvPr id="197" name="Content Placeholder 2"/>
          <p:cNvSpPr txBox="1"/>
          <p:nvPr/>
        </p:nvSpPr>
        <p:spPr>
          <a:xfrm>
            <a:off x="1097280" y="2108160"/>
            <a:ext cx="10058040" cy="3760560"/>
          </a:xfrm>
          <a:prstGeom prst="rect">
            <a:avLst/>
          </a:prstGeom>
          <a:noFill/>
          <a:ln w="0">
            <a:noFill/>
          </a:ln>
        </p:spPr>
        <p:txBody>
          <a:bodyPr lIns="0" rIns="0">
            <a:noAutofit/>
          </a:bodyPr>
          <a:p>
            <a:pPr marL="91440" indent="-91080">
              <a:lnSpc>
                <a:spcPct val="110000"/>
              </a:lnSpc>
              <a:spcBef>
                <a:spcPts val="1199"/>
              </a:spcBef>
              <a:spcAft>
                <a:spcPts val="201"/>
              </a:spcAft>
              <a:buClr>
                <a:srgbClr val="9ba8b7"/>
              </a:buClr>
              <a:buFont typeface="Calibri"/>
              <a:buChar char=" "/>
            </a:pPr>
            <a:r>
              <a:rPr b="0" lang="en-IN" sz="1900" spc="-1" strike="noStrike">
                <a:solidFill>
                  <a:srgbClr val="404040"/>
                </a:solidFill>
                <a:latin typeface="Franklin Gothic Book"/>
              </a:rPr>
              <a:t>The “Comgrads” web application will also provide financial expansion through advertisements and promotions of numerous competitions and courses.</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IN" sz="1900" spc="-1" strike="noStrike">
                <a:solidFill>
                  <a:srgbClr val="404040"/>
                </a:solidFill>
                <a:latin typeface="Franklin Gothic Book"/>
              </a:rPr>
              <a:t>It will allow assorted variety of colleges and other academies to put up their events and indorse them for a slight amount of money, which can be prioritized for the students having interest in that particular division.</a:t>
            </a:r>
            <a:endParaRPr b="0" lang="en-US" sz="1900" spc="-1" strike="noStrike">
              <a:solidFill>
                <a:srgbClr val="404040"/>
              </a:solidFill>
              <a:latin typeface="Franklin Gothic Book"/>
            </a:endParaRPr>
          </a:p>
          <a:p>
            <a:pPr marL="91440" indent="-91080">
              <a:lnSpc>
                <a:spcPct val="110000"/>
              </a:lnSpc>
              <a:spcBef>
                <a:spcPts val="1199"/>
              </a:spcBef>
              <a:spcAft>
                <a:spcPts val="201"/>
              </a:spcAft>
              <a:buClr>
                <a:srgbClr val="9ba8b7"/>
              </a:buClr>
              <a:buFont typeface="Calibri"/>
              <a:buChar char=" "/>
            </a:pPr>
            <a:r>
              <a:rPr b="0" lang="en-IN" sz="1900" spc="-1" strike="noStrike">
                <a:solidFill>
                  <a:srgbClr val="404040"/>
                </a:solidFill>
                <a:latin typeface="Franklin Gothic Book"/>
              </a:rPr>
              <a:t>At an “offline” status, the firm can also organise their own certified competitions. </a:t>
            </a:r>
            <a:endParaRPr b="0" lang="en-US" sz="1900" spc="-1" strike="noStrike">
              <a:solidFill>
                <a:srgbClr val="404040"/>
              </a:solidFill>
              <a:latin typeface="Franklin Gothic Book"/>
            </a:endParaRPr>
          </a:p>
          <a:p>
            <a:pPr>
              <a:lnSpc>
                <a:spcPct val="110000"/>
              </a:lnSpc>
              <a:spcBef>
                <a:spcPts val="1199"/>
              </a:spcBef>
              <a:spcAft>
                <a:spcPts val="201"/>
              </a:spcAft>
            </a:pP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itle 1"/>
          <p:cNvSpPr txBox="1"/>
          <p:nvPr/>
        </p:nvSpPr>
        <p:spPr>
          <a:xfrm>
            <a:off x="1097280" y="286560"/>
            <a:ext cx="10058040" cy="1450440"/>
          </a:xfrm>
          <a:prstGeom prst="rect">
            <a:avLst/>
          </a:prstGeom>
          <a:noFill/>
          <a:ln w="0">
            <a:noFill/>
          </a:ln>
        </p:spPr>
        <p:txBody>
          <a:bodyPr anchor="b">
            <a:noAutofit/>
          </a:bodyPr>
          <a:p>
            <a:pPr>
              <a:lnSpc>
                <a:spcPct val="90000"/>
              </a:lnSpc>
            </a:pPr>
            <a:r>
              <a:rPr b="0" lang="en-IN" sz="4700" spc="-52" strike="noStrike">
                <a:solidFill>
                  <a:srgbClr val="404040"/>
                </a:solidFill>
                <a:latin typeface="Bookman Old Style"/>
              </a:rPr>
              <a:t>Future strategies</a:t>
            </a:r>
            <a:endParaRPr b="0" lang="en-US" sz="4700" spc="-1" strike="noStrike">
              <a:solidFill>
                <a:srgbClr val="000000"/>
              </a:solidFill>
              <a:latin typeface="Franklin Gothic Book"/>
            </a:endParaRPr>
          </a:p>
        </p:txBody>
      </p:sp>
      <p:sp>
        <p:nvSpPr>
          <p:cNvPr id="199" name="Content Placeholder 2"/>
          <p:cNvSpPr txBox="1"/>
          <p:nvPr/>
        </p:nvSpPr>
        <p:spPr>
          <a:xfrm>
            <a:off x="1097280" y="2108160"/>
            <a:ext cx="10058040" cy="3760560"/>
          </a:xfrm>
          <a:prstGeom prst="rect">
            <a:avLst/>
          </a:prstGeom>
          <a:noFill/>
          <a:ln w="0">
            <a:noFill/>
          </a:ln>
        </p:spPr>
        <p:txBody>
          <a:bodyPr lIns="0" rIns="0">
            <a:noAutofit/>
          </a:bodyPr>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Addition of AI/ML to make the webpage more interactive and remember the selection of competitions/courses in order to show related events based on previous collection </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Approaching numerous academies and event organizers to put up their events on the website for promotions</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Maintaining database models for different elements</a:t>
            </a:r>
            <a:endParaRPr b="0" lang="en-US" sz="1900" spc="-1" strike="noStrike">
              <a:solidFill>
                <a:srgbClr val="404040"/>
              </a:solidFill>
              <a:latin typeface="Franklin Gothic Book"/>
            </a:endParaRPr>
          </a:p>
          <a:p>
            <a:pPr marL="457200" indent="-456840">
              <a:lnSpc>
                <a:spcPct val="110000"/>
              </a:lnSpc>
              <a:spcBef>
                <a:spcPts val="1199"/>
              </a:spcBef>
              <a:spcAft>
                <a:spcPts val="201"/>
              </a:spcAft>
              <a:buClr>
                <a:srgbClr val="9ba8b7"/>
              </a:buClr>
              <a:buFont typeface="Bookman Old Style"/>
              <a:buAutoNum type="arabicPeriod"/>
            </a:pPr>
            <a:r>
              <a:rPr b="0" lang="en-IN" sz="1900" spc="-1" strike="noStrike">
                <a:solidFill>
                  <a:srgbClr val="404040"/>
                </a:solidFill>
                <a:latin typeface="Franklin Gothic Book"/>
              </a:rPr>
              <a:t>Organizing certified competitions on large platforms</a:t>
            </a:r>
            <a:endParaRPr b="0" lang="en-US" sz="1900" spc="-1" strike="noStrike">
              <a:solidFill>
                <a:srgbClr val="404040"/>
              </a:solidFill>
              <a:latin typeface="Franklin Gothic Book"/>
            </a:endParaRPr>
          </a:p>
          <a:p>
            <a:pPr>
              <a:lnSpc>
                <a:spcPct val="110000"/>
              </a:lnSpc>
              <a:spcBef>
                <a:spcPts val="1199"/>
              </a:spcBef>
              <a:spcAft>
                <a:spcPts val="201"/>
              </a:spcAft>
              <a:tabLst>
                <a:tab algn="l" pos="0"/>
              </a:tabLst>
            </a:pPr>
            <a:endParaRPr b="0" lang="en-US" sz="19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{154D64E3-FA43-4317-B3D2-F72FD65A8B42}tf56160789_win32</Template>
  <TotalTime>1029</TotalTime>
  <Application>LibreOffice/7.1.5.2$Linux_X86_64 LibreOffice_project/10$Build-2</Application>
  <AppVersion>15.0000</AppVersion>
  <Words>568</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2021-03-26T17:33:12Z</dcterms:created>
  <dc:creator>Rahul Kapoor</dc:creator>
  <dc:description/>
  <dc:language>en-IN</dc:language>
  <cp:lastModifiedBy/>
  <dcterms:modified xsi:type="dcterms:W3CDTF">2021-08-16T16:29:05Z</dcterms:modified>
  <cp:revision>19</cp:revision>
  <dc:subject/>
  <dc:title>Comgrads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