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033" autoAdjust="0"/>
  </p:normalViewPr>
  <p:slideViewPr>
    <p:cSldViewPr snapToGrid="0" snapToObjects="1">
      <p:cViewPr varScale="1">
        <p:scale>
          <a:sx n="65" d="100"/>
          <a:sy n="65" d="100"/>
        </p:scale>
        <p:origin x="8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84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200" y="1954292"/>
            <a:ext cx="7119640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Introduction to Huffman's Algorithm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3953947"/>
            <a:ext cx="71196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Huffman's Algorithm is a method for lossless data compression, developed by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David A. Huffman in 1952.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833199" y="4914662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involves building a binary tree to efficiently encode and decode the input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data, resulting in optimized compression.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833199" y="5875377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597" y="5894851"/>
            <a:ext cx="340162" cy="34016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299686" y="5880854"/>
            <a:ext cx="2251353" cy="710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Harsh Sharma</a:t>
            </a:r>
            <a:endParaRPr lang="en-US" sz="2187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8BED44-A66B-9CBD-DEB9-B1E65CAAC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4198" y="1689904"/>
            <a:ext cx="5914843" cy="53475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0" y="0"/>
            <a:ext cx="1441704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  <p:txBody>
          <a:bodyPr/>
          <a:lstStyle/>
          <a:p>
            <a:pPr marL="0" indent="0" algn="l">
              <a:lnSpc>
                <a:spcPts val="2734"/>
              </a:lnSpc>
              <a:buNone/>
            </a:pPr>
            <a:endParaRPr lang="en-US" sz="1800" dirty="0"/>
          </a:p>
          <a:p>
            <a:pPr marL="0" indent="0" algn="l">
              <a:lnSpc>
                <a:spcPts val="2734"/>
              </a:lnSpc>
              <a:buNone/>
            </a:pPr>
            <a:endParaRPr lang="en-US" dirty="0"/>
          </a:p>
          <a:p>
            <a:pPr marL="0" indent="0" algn="l">
              <a:lnSpc>
                <a:spcPts val="2734"/>
              </a:lnSpc>
              <a:buNone/>
            </a:pPr>
            <a:endParaRPr lang="en-US" sz="1800" dirty="0"/>
          </a:p>
          <a:p>
            <a:pPr marL="0" indent="0" algn="l">
              <a:lnSpc>
                <a:spcPts val="2734"/>
              </a:lnSpc>
              <a:buNone/>
            </a:pPr>
            <a:endParaRPr lang="en-US" dirty="0"/>
          </a:p>
          <a:p>
            <a:pPr marL="0" indent="0" algn="l">
              <a:lnSpc>
                <a:spcPts val="2734"/>
              </a:lnSpc>
              <a:buNone/>
            </a:pPr>
            <a:endParaRPr lang="en-US" sz="1800" dirty="0"/>
          </a:p>
          <a:p>
            <a:pPr marL="0" indent="0" algn="l">
              <a:lnSpc>
                <a:spcPts val="2734"/>
              </a:lnSpc>
              <a:buNone/>
            </a:pPr>
            <a:endParaRPr lang="en-US" dirty="0"/>
          </a:p>
          <a:p>
            <a:pPr>
              <a:lnSpc>
                <a:spcPts val="2734"/>
              </a:lnSpc>
            </a:pPr>
            <a:r>
              <a:rPr lang="en-US" sz="1800" dirty="0"/>
              <a:t>                                      						</a:t>
            </a:r>
            <a:r>
              <a:rPr lang="en-US" sz="1800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Optimal Compression</a:t>
            </a:r>
            <a:endParaRPr lang="en-US" sz="1800" dirty="0"/>
          </a:p>
          <a:p>
            <a:pPr marL="0" indent="0" algn="l">
              <a:lnSpc>
                <a:spcPts val="2734"/>
              </a:lnSpc>
              <a:buNone/>
            </a:pPr>
            <a:r>
              <a:rPr lang="en-US" sz="1800" dirty="0" err="1"/>
              <a:t>xxxxxxxxyyy</a:t>
            </a:r>
            <a:endParaRPr lang="en-US" sz="1800" dirty="0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47" y="0"/>
            <a:ext cx="14630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412345" y="677883"/>
            <a:ext cx="3805709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Conclusion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6319599" y="3809524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8" name="Image 3" descr="preencoded.png">
            <a:extLst>
              <a:ext uri="{FF2B5EF4-FFF2-40B4-BE49-F238E27FC236}">
                <a16:creationId xmlns:a16="http://schemas.microsoft.com/office/drawing/2014/main" id="{C8AB386B-173F-3319-647F-E22F23D64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609" y="1803132"/>
            <a:ext cx="1110972" cy="1777484"/>
          </a:xfrm>
          <a:prstGeom prst="rect">
            <a:avLst/>
          </a:prstGeom>
        </p:spPr>
      </p:pic>
      <p:pic>
        <p:nvPicPr>
          <p:cNvPr id="9" name="Image 4" descr="preencoded.png">
            <a:extLst>
              <a:ext uri="{FF2B5EF4-FFF2-40B4-BE49-F238E27FC236}">
                <a16:creationId xmlns:a16="http://schemas.microsoft.com/office/drawing/2014/main" id="{F5129B0C-F450-1D8A-E021-8FD1C3D3AF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340" y="3701708"/>
            <a:ext cx="1110972" cy="1777484"/>
          </a:xfrm>
          <a:prstGeom prst="rect">
            <a:avLst/>
          </a:prstGeom>
        </p:spPr>
      </p:pic>
      <p:pic>
        <p:nvPicPr>
          <p:cNvPr id="10" name="Image 5" descr="preencoded.png">
            <a:extLst>
              <a:ext uri="{FF2B5EF4-FFF2-40B4-BE49-F238E27FC236}">
                <a16:creationId xmlns:a16="http://schemas.microsoft.com/office/drawing/2014/main" id="{A4876293-3A9C-2317-25B8-6473D68E40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9340" y="5586532"/>
            <a:ext cx="1110972" cy="17774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A1AF29-90EA-9574-0940-D8B453455E81}"/>
              </a:ext>
            </a:extLst>
          </p:cNvPr>
          <p:cNvSpPr txBox="1"/>
          <p:nvPr/>
        </p:nvSpPr>
        <p:spPr>
          <a:xfrm>
            <a:off x="4708388" y="1967074"/>
            <a:ext cx="2916820" cy="412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1800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Optimal Compression</a:t>
            </a:r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B419C2-56D6-862C-C969-C775A92EDAD5}"/>
              </a:ext>
            </a:extLst>
          </p:cNvPr>
          <p:cNvSpPr txBox="1"/>
          <p:nvPr/>
        </p:nvSpPr>
        <p:spPr>
          <a:xfrm>
            <a:off x="4708388" y="2533723"/>
            <a:ext cx="7448308" cy="778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8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Huffman's algorithm produces the most compact lossless 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8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representation of data.</a:t>
            </a:r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9B1D2F-A79E-DACD-BD38-679E005E54F7}"/>
              </a:ext>
            </a:extLst>
          </p:cNvPr>
          <p:cNvSpPr txBox="1"/>
          <p:nvPr/>
        </p:nvSpPr>
        <p:spPr>
          <a:xfrm>
            <a:off x="4708388" y="3714378"/>
            <a:ext cx="2812478" cy="412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1800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Efficient Implementation</a:t>
            </a:r>
            <a:endParaRPr lang="en-US" sz="1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85EB9F-A19B-60E6-CC7B-A9F1B8B7B045}"/>
              </a:ext>
            </a:extLst>
          </p:cNvPr>
          <p:cNvSpPr txBox="1"/>
          <p:nvPr/>
        </p:nvSpPr>
        <p:spPr>
          <a:xfrm>
            <a:off x="4708388" y="4291011"/>
            <a:ext cx="7084090" cy="778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8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The algorithm is relatively simple to implement and can be 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8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computed efficiently.</a:t>
            </a:r>
            <a:endParaRPr lang="en-US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9237EB-1C6D-740C-8E59-77EA8FFBFA67}"/>
              </a:ext>
            </a:extLst>
          </p:cNvPr>
          <p:cNvSpPr txBox="1"/>
          <p:nvPr/>
        </p:nvSpPr>
        <p:spPr>
          <a:xfrm>
            <a:off x="4708388" y="5741548"/>
            <a:ext cx="2841884" cy="412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1800" b="1" dirty="0">
                <a:solidFill>
                  <a:srgbClr val="37A7E7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Wide Applications</a:t>
            </a:r>
            <a:endParaRPr lang="en-US" sz="1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9A5451-A4BB-F391-3CC8-457DEAEA5366}"/>
              </a:ext>
            </a:extLst>
          </p:cNvPr>
          <p:cNvSpPr txBox="1"/>
          <p:nvPr/>
        </p:nvSpPr>
        <p:spPr>
          <a:xfrm>
            <a:off x="4708388" y="6266848"/>
            <a:ext cx="6893577" cy="778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8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Huffman coding is widely used in text, image, and audio compression, as well as network transmission.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68977" y="1669341"/>
            <a:ext cx="6600706" cy="6757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Basics of Binary Encoding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6048030" y="2808743"/>
            <a:ext cx="7147110" cy="12056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b="1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Significance:</a:t>
            </a: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Binary encoding is the representation of data using only</a:t>
            </a:r>
          </a:p>
          <a:p>
            <a:pPr algn="l">
              <a:lnSpc>
                <a:spcPts val="3149"/>
              </a:lnSpc>
              <a:buSzPct val="100000"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    two symbols 0 and 1.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6048030" y="4252771"/>
            <a:ext cx="6938765" cy="901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b="1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Bits and Bytes:</a:t>
            </a: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Information is structured as bits and grouped into bytes</a:t>
            </a:r>
          </a:p>
          <a:p>
            <a:pPr algn="l">
              <a:lnSpc>
                <a:spcPts val="3149"/>
              </a:lnSpc>
              <a:buSzPct val="100000"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   for processing.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6048030" y="5641183"/>
            <a:ext cx="6938765" cy="9190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b="1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Machine Language:</a:t>
            </a: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Computers understand and process instructions </a:t>
            </a:r>
          </a:p>
          <a:p>
            <a:pPr algn="l">
              <a:lnSpc>
                <a:spcPts val="3149"/>
              </a:lnSpc>
              <a:buSzPct val="100000"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 through binary encoding.</a:t>
            </a:r>
            <a:endParaRPr lang="en-US" sz="17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79C2C1-C3D5-89AF-345C-60833FD83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76" y="2245551"/>
            <a:ext cx="4045494" cy="46066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942868"/>
            <a:ext cx="651902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Need for Huffman coding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833199" y="3970496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 data compression, efficient encoding is essential for reducing file sizes.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833199" y="4575810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Huffman coding provides a way to represent data with minimal bits,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enabling  significant space savings.</a:t>
            </a:r>
            <a:endParaRPr lang="en-US" sz="17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262AEA-B45A-3310-5F1E-FABA21566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939" y="700908"/>
            <a:ext cx="6946174" cy="6781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0" descr="preencoded.png">
            <a:extLst>
              <a:ext uri="{FF2B5EF4-FFF2-40B4-BE49-F238E27FC236}">
                <a16:creationId xmlns:a16="http://schemas.microsoft.com/office/drawing/2014/main" id="{63E7B340-B272-7D7B-15E7-B146E86F0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32104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7993" y="1053941"/>
            <a:ext cx="837473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Understanding Frequency Tables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192774"/>
            <a:ext cx="5110520" cy="315849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5628799"/>
            <a:ext cx="282785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Visual Representation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6109216"/>
            <a:ext cx="511052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frequency table visually demonstrates the occurrence of each data point, aiding in identifying the most frequent elements.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2192655"/>
            <a:ext cx="5110639" cy="3158609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481768" y="562891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Data Analysis Tool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7481768" y="6109335"/>
            <a:ext cx="511063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Frequency tables are essential for statistical analysis, providing insights into the distribution and frequency of data values.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135061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462825" y="1069479"/>
            <a:ext cx="802481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Constructing the Huffman Tree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5124450" y="2155553"/>
            <a:ext cx="44410" cy="4995624"/>
          </a:xfrm>
          <a:prstGeom prst="roundRect">
            <a:avLst>
              <a:gd name="adj" fmla="val 225151"/>
            </a:avLst>
          </a:prstGeom>
          <a:solidFill>
            <a:srgbClr val="47337F"/>
          </a:solidFill>
          <a:ln/>
        </p:spPr>
      </p:sp>
      <p:sp>
        <p:nvSpPr>
          <p:cNvPr id="7" name="Shape 3"/>
          <p:cNvSpPr/>
          <p:nvPr/>
        </p:nvSpPr>
        <p:spPr>
          <a:xfrm>
            <a:off x="5322676" y="2535132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47337F"/>
          </a:solidFill>
          <a:ln/>
        </p:spPr>
      </p:sp>
      <p:sp>
        <p:nvSpPr>
          <p:cNvPr id="8" name="Shape 4"/>
          <p:cNvSpPr/>
          <p:nvPr/>
        </p:nvSpPr>
        <p:spPr>
          <a:xfrm>
            <a:off x="4574084" y="2304336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47337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4816829" y="2346066"/>
            <a:ext cx="12537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6458218" y="23529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Frequency Analysis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6458218" y="2811689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Analyze the frequency of each character in the input text.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074027" y="403437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47337F"/>
          </a:solidFill>
          <a:ln/>
        </p:spPr>
      </p:sp>
      <p:sp>
        <p:nvSpPr>
          <p:cNvPr id="13" name="Shape 9"/>
          <p:cNvSpPr/>
          <p:nvPr/>
        </p:nvSpPr>
        <p:spPr>
          <a:xfrm>
            <a:off x="4574084" y="3806666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47337F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4678305" y="3826132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6458218" y="388857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Priority Queue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6458218" y="44360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a priority queue, where the nodes are trees consisting of single nodes with the character and its frequency.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5074027" y="589210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47337F"/>
          </a:solidFill>
          <a:ln/>
        </p:spPr>
      </p:sp>
      <p:sp>
        <p:nvSpPr>
          <p:cNvPr id="18" name="Shape 14"/>
          <p:cNvSpPr/>
          <p:nvPr/>
        </p:nvSpPr>
        <p:spPr>
          <a:xfrm>
            <a:off x="4574084" y="5664398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47337F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4721996" y="5664398"/>
            <a:ext cx="18966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6458218" y="571297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Merge Nodes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6458218" y="6215034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Merge the two trees with the lowest frequencies to create a new tree with a frequency equal to the sum of the two trees' frequencies.</a:t>
            </a:r>
            <a:endParaRPr lang="en-US" sz="175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2D3DDE8-6052-4836-2630-BFAA6FD94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96" y="1664188"/>
            <a:ext cx="4240828" cy="5593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7993" y="2116812"/>
            <a:ext cx="667678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Assigning Huffman Codes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36661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Optimal Code Length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3935968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Huffman codes are assigned based on the frequency of characters, ensuring a shorter code for more frequent characters.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037993" y="5202079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efficient encoding helps in reducing the overall size of the encoded data.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93806" y="336661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Dynamic Structure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7593806" y="3935968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Huffman tree dynamically adapts to the frequency of characters, ensuring an optimal prefix coding scheme.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593806" y="5202079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Each character is assigned a unique binary code during the encoding process.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7993" y="1637824"/>
            <a:ext cx="785038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Advantage of Huffman Coding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005733"/>
            <a:ext cx="388739" cy="388739"/>
          </a:xfrm>
          <a:prstGeom prst="roundRect">
            <a:avLst>
              <a:gd name="adj" fmla="val 25722"/>
            </a:avLst>
          </a:prstGeom>
          <a:noFill/>
          <a:ln w="7620">
            <a:solidFill>
              <a:srgbClr val="47337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648903" y="3026450"/>
            <a:ext cx="286678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Efficient Compression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648903" y="3506867"/>
            <a:ext cx="45552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Huffman coding provides an efficient way to compress data by assigning shorter codes to frequently occurring characters.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3005733"/>
            <a:ext cx="388739" cy="388739"/>
          </a:xfrm>
          <a:prstGeom prst="roundRect">
            <a:avLst>
              <a:gd name="adj" fmla="val 25722"/>
            </a:avLst>
          </a:prstGeom>
          <a:noFill/>
          <a:ln w="7620">
            <a:solidFill>
              <a:srgbClr val="47337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8037195" y="30264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Reduction in File Size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8037195" y="3506867"/>
            <a:ext cx="45552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using variable-length codes based on the frequency of characters, Huffman coding reduces the overall size of files.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5024438"/>
            <a:ext cx="388739" cy="388739"/>
          </a:xfrm>
          <a:prstGeom prst="roundRect">
            <a:avLst>
              <a:gd name="adj" fmla="val 25722"/>
            </a:avLst>
          </a:prstGeom>
          <a:noFill/>
          <a:ln w="7620">
            <a:solidFill>
              <a:srgbClr val="47337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648903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Fast Retrieval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648903" y="5525572"/>
            <a:ext cx="45552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During decoding, the shorter codes result in faster retrieval of data, making it efficient for data transmission.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5024438"/>
            <a:ext cx="388739" cy="388739"/>
          </a:xfrm>
          <a:prstGeom prst="roundRect">
            <a:avLst>
              <a:gd name="adj" fmla="val 25722"/>
            </a:avLst>
          </a:prstGeom>
          <a:noFill/>
          <a:ln w="7620">
            <a:solidFill>
              <a:srgbClr val="47337F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8037195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Adaptability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8037195" y="5525572"/>
            <a:ext cx="45552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Huffman coding can adapt to changing data and adjust the code lengths based on the actual frequency of characters.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920840" y="1740336"/>
            <a:ext cx="593693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Real World Application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226237"/>
            <a:ext cx="444341" cy="44434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38927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Data Compression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373166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Huffman coding is used in data compression algorithms to efficiently reduce the size of files and data transmission.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3226237"/>
            <a:ext cx="444341" cy="44434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3892748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Network Communication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4720352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is widely implemented in network communication for efficient data transfer and bandwidth optimization.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3226237"/>
            <a:ext cx="444341" cy="444341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38927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Text Encoding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4373166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Huffman coding is utilized in text encoding for efficient representation of characters and symbols.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1937623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Limitation of Huffman Coding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6319598" y="3214729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One limitation of Huffman coding is that it is not suitable for data that changes frequently.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6319597" y="4417020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also requires the sender and receiver to have the same frequency table to decode the message accurately.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6319599" y="5581055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Furthermore, the use of Huffman coding may lead to increased computational complexity in certain scenarios.</a:t>
            </a:r>
            <a:endParaRPr lang="en-US" sz="17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0C068B0-388C-EF25-B757-8D8EE9063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53" y="3487631"/>
            <a:ext cx="4653195" cy="2569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602</Words>
  <Application>Microsoft Office PowerPoint</Application>
  <PresentationFormat>Custom</PresentationFormat>
  <Paragraphs>86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Barlow</vt:lpstr>
      <vt:lpstr>Inter</vt:lpstr>
      <vt:lpstr>p22-mackinac-pro</vt:lpstr>
      <vt:lpstr>Spline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harsh sharma</cp:lastModifiedBy>
  <cp:revision>4</cp:revision>
  <dcterms:created xsi:type="dcterms:W3CDTF">2024-04-02T07:30:37Z</dcterms:created>
  <dcterms:modified xsi:type="dcterms:W3CDTF">2024-04-02T13:55:25Z</dcterms:modified>
</cp:coreProperties>
</file>