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6410-0897-4FBC-B747-17956580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12BF-74B5-4E37-AF39-06DF726C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65F8-E5D9-4E55-9CB0-8D46E38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17AC-9592-470F-A1CE-813BD4FF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C0CB-06FF-4734-BE75-7D328631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2274-BA0C-4ED2-99A9-DF235D95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4EB2-AFB4-4E52-8CE7-85D04B291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BEA6-9580-4D9D-9235-53E8F932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1B18-F304-4466-A102-CAD900C1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BC26-7233-4252-BC4A-121C0800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9CF06-D707-4BB6-AF91-95F1931F2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BC02F-A603-43CE-95CE-5E499183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9A5C-1EC9-46C5-ACBB-6983A1A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9EA6-7F29-4873-9854-D382561D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C56B-D449-42D6-8BF4-8CC31C1E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1B0C-6821-4565-985F-AF399EA4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875-C30B-4778-A4DA-E1BAA4CB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4B68-2A81-440F-8432-72D82971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717E-6EC7-4EDB-8967-54F283BF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C386-1004-455E-B2E4-964680DF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BF1B-D6AD-4800-9B8F-4C33777A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978E-62F9-4309-BE72-4DD43844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44D9-5C77-48D4-B372-3FEAB4E0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1EB0-776E-4EA2-83F0-55BFC64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3D39-F2C9-46D6-BAD5-B68694B6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F51A-A222-43B5-BE02-192F5A09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B29E-755D-40DC-AFB1-0BA183AE5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3097-F301-4889-84EA-BCCF7655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BCE79-6DD0-40DB-B6D1-ECB5B861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AFC7B-3C47-4C55-8BB0-BD5D1A8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935D0-1F4A-40AC-B177-C7903378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003-B495-4F26-A6D4-31F5DDAB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C585-E3FA-41F8-ADA9-A2DD4192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B5D8-916D-4B8A-AEB9-0F6DA3481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75CDA-CCB8-4611-A7C3-874F4481E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33412-9024-4038-ACF1-0D055A455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09DD7-DD5E-4449-9FAE-B69C5EBF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4EE38-5D64-4C41-AA3A-D80DA91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CA0E2-AAB8-40B6-AE1B-F21F9AA8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EB0B-69FC-4D3F-A70C-4F699D2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50C5F-7DEA-47E0-ABA6-B6EF98B0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125D2-CB3E-4E1F-9B32-B21AC33B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01AC-6C89-4635-B2E9-B353985A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1EE8F-DEB0-4543-A592-AB2DFAD7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8D358-79D9-4738-BAF7-E9757835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9C38-78AE-4DF6-BBBB-D66673F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D13E-BB42-4AFE-BC2F-700349E0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67C3-D3BE-4681-82D6-BF1C2840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1D3BF-2EFA-4C4A-870F-FC040BB6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028D-D4E5-410A-80AD-9567A4B7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C822-DA43-49EB-B9B3-6EE96DDA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5EF6-369E-45DC-9A90-78333753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6A0C-57A1-4242-BA46-C1AD1E00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DED3A-441C-4997-958C-829EB282F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CB5ED-5B95-42AF-8075-6490C5EC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D7026-DED1-40C8-8D76-3691BA15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9DC5-744D-478C-A348-FC0C08F5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F5B9-4E81-4C95-8E4D-0333AEE2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3A544-3026-4AA7-9D8E-FAC394F4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8E1C-7704-4775-AB47-56D69D35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42D4-5213-48CB-91DC-756D8BB05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AF8-9A47-491C-91E5-9306246DBE0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BFBC-12C9-432F-A311-70837A115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A961-0E47-404A-A889-40C80CBB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6207-46F4-463C-A72D-F14768FA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climatenews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ayansolanki2411/global-warming-eda/data" TargetMode="External"/><Relationship Id="rId7" Type="http://schemas.openxmlformats.org/officeDocument/2006/relationships/hyperlink" Target="https://ourworldindata.org/ozone-layer" TargetMode="External"/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nsidcorg/daily-sea-ice-extent-data" TargetMode="External"/><Relationship Id="rId5" Type="http://schemas.openxmlformats.org/officeDocument/2006/relationships/hyperlink" Target="https://www.kaggle.com/shrutibhargava94/india-air-quality-data" TargetMode="External"/><Relationship Id="rId4" Type="http://schemas.openxmlformats.org/officeDocument/2006/relationships/hyperlink" Target="https://www.kaggle.com/sogun3/uspoll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76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C3B00-EA9A-40BB-A4D5-04FEFBB871A3}"/>
              </a:ext>
            </a:extLst>
          </p:cNvPr>
          <p:cNvSpPr txBox="1"/>
          <p:nvPr/>
        </p:nvSpPr>
        <p:spPr>
          <a:xfrm>
            <a:off x="-168811" y="1589649"/>
            <a:ext cx="4178103" cy="4023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ea typeface="+mj-ea"/>
                <a:cs typeface="+mj-cs"/>
              </a:rPr>
              <a:t>Team – DC20011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ea typeface="+mj-ea"/>
                <a:cs typeface="+mj-cs"/>
              </a:rPr>
              <a:t>Topic – New Pollution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698A13-4DB8-4D71-ABA5-9F341D3B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52" y="961812"/>
            <a:ext cx="682489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4CD5A8-8C82-427B-AD95-CC998C9FB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7" y="1012637"/>
            <a:ext cx="993375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2DD9F-8350-472A-9D07-7BC2A0CF1A9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Polar Ice Extent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27994F4-6A30-471C-8DBD-190EC7AD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36917"/>
            <a:ext cx="7188199" cy="3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0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9B6CB-32CC-4CD9-8752-D5100D80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7" y="1815363"/>
            <a:ext cx="10337975" cy="322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6646A-0FD0-4E41-BDDF-93D673F55D8A}"/>
              </a:ext>
            </a:extLst>
          </p:cNvPr>
          <p:cNvSpPr txBox="1"/>
          <p:nvPr/>
        </p:nvSpPr>
        <p:spPr>
          <a:xfrm>
            <a:off x="7061982" y="5401994"/>
            <a:ext cx="402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Source-</a:t>
            </a:r>
            <a:r>
              <a:rPr lang="en-US" dirty="0">
                <a:hlinkClick r:id="rId3"/>
              </a:rPr>
              <a:t>https://insideclimatenews.org/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13CBF-690B-4638-AA53-461569F800AF}"/>
              </a:ext>
            </a:extLst>
          </p:cNvPr>
          <p:cNvSpPr txBox="1"/>
          <p:nvPr/>
        </p:nvSpPr>
        <p:spPr>
          <a:xfrm>
            <a:off x="3922295" y="918266"/>
            <a:ext cx="422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u="sng" dirty="0"/>
              <a:t>Paradox</a:t>
            </a:r>
          </a:p>
        </p:txBody>
      </p:sp>
    </p:spTree>
    <p:extLst>
      <p:ext uri="{BB962C8B-B14F-4D97-AF65-F5344CB8AC3E}">
        <p14:creationId xmlns:p14="http://schemas.microsoft.com/office/powerpoint/2010/main" val="49903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B1221-72CD-44FC-B0EF-25F065AA6B61}"/>
              </a:ext>
            </a:extLst>
          </p:cNvPr>
          <p:cNvSpPr txBox="1"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Endangered Species Population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FBD50CA-D7E3-4A29-911E-EA0B6AC2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01" y="466040"/>
            <a:ext cx="4427182" cy="277743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D125C2-E2F3-41D0-B8C1-CA10877B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72" y="3589867"/>
            <a:ext cx="4410039" cy="2766483"/>
          </a:xfrm>
          <a:prstGeom prst="rect">
            <a:avLst/>
          </a:prstGeom>
        </p:spPr>
      </p:pic>
      <p:pic>
        <p:nvPicPr>
          <p:cNvPr id="10" name="Picture 9" descr="A picture containing bear, polar, animal, mammal&#10;&#10;Description automatically generated">
            <a:extLst>
              <a:ext uri="{FF2B5EF4-FFF2-40B4-BE49-F238E27FC236}">
                <a16:creationId xmlns:a16="http://schemas.microsoft.com/office/drawing/2014/main" id="{DFCCD94D-5FB3-41F4-9837-3AC100168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229" y="696592"/>
            <a:ext cx="1090635" cy="1094509"/>
          </a:xfrm>
          <a:prstGeom prst="rect">
            <a:avLst/>
          </a:prstGeom>
        </p:spPr>
      </p:pic>
      <p:pic>
        <p:nvPicPr>
          <p:cNvPr id="12" name="Picture 11" descr="A penguin in the snow&#10;&#10;Description automatically generated">
            <a:extLst>
              <a:ext uri="{FF2B5EF4-FFF2-40B4-BE49-F238E27FC236}">
                <a16:creationId xmlns:a16="http://schemas.microsoft.com/office/drawing/2014/main" id="{4652E331-21FA-414A-9CF8-744D3B852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610" y="3802559"/>
            <a:ext cx="955254" cy="9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5A7FB-C777-45B1-AF05-1A44F0BA0BE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 On Humans</a:t>
            </a:r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76FBB609-F5E3-4C85-A35F-1A5BF050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31239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0BCA8-F369-4740-B9F4-EAFAFF51991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pic>
        <p:nvPicPr>
          <p:cNvPr id="3" name="Picture 2" descr="A picture containing food, cup, table, bowl&#10;&#10;Description automatically generated">
            <a:extLst>
              <a:ext uri="{FF2B5EF4-FFF2-40B4-BE49-F238E27FC236}">
                <a16:creationId xmlns:a16="http://schemas.microsoft.com/office/drawing/2014/main" id="{8E5EB13E-4702-42A6-9CA5-605E39F18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03" y="961812"/>
            <a:ext cx="696959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4E9FB-1ADE-4009-9ACB-6BCD0F75A750}"/>
              </a:ext>
            </a:extLst>
          </p:cNvPr>
          <p:cNvSpPr txBox="1"/>
          <p:nvPr/>
        </p:nvSpPr>
        <p:spPr>
          <a:xfrm>
            <a:off x="1303850" y="891541"/>
            <a:ext cx="5866189" cy="4074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AAFC1-42CF-41B2-8C28-1E92DBA8B016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Additional Slides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5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D187B-BA88-4E8E-B11E-139DCEA4F400}"/>
              </a:ext>
            </a:extLst>
          </p:cNvPr>
          <p:cNvSpPr/>
          <p:nvPr/>
        </p:nvSpPr>
        <p:spPr>
          <a:xfrm>
            <a:off x="450166" y="1055076"/>
            <a:ext cx="11479238" cy="605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 2-3-4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I plotted the month wise pollutants content for year 2000-2010. if I draw a mean line, it would be straight line or some what decreasing. But if we observe closely, we can see a     pattern it goes down in the middle and then again rises. So, what is the reason. I researched and found that precipitation or rain could be a factor that could influence pollutant’s content. I gathered data and plotted it with cumulative pollutants data. So, you can see, whenever there is rain, the pollutants content is going down and vice versa.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Slide-6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Pollution of India is going up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Slide-7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Global pollution is going up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Slide-8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US pollution level is going down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Slide-11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Northern Hemisphere sea ice extent is going down while Southern Hemisphere ice extent is going up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Slide-13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Species like Penguin and Polar Bear are becoming endangered due to increasing planetary temperature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Slide-14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Respiratory cases are growing due to low air quality.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A0EDE-0556-4D59-8ACC-DF07CCD8161A}"/>
              </a:ext>
            </a:extLst>
          </p:cNvPr>
          <p:cNvSpPr txBox="1"/>
          <p:nvPr/>
        </p:nvSpPr>
        <p:spPr>
          <a:xfrm>
            <a:off x="450166" y="506437"/>
            <a:ext cx="7385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8539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438A5-3E5F-418D-B1F4-F7E00068452F}"/>
              </a:ext>
            </a:extLst>
          </p:cNvPr>
          <p:cNvSpPr txBox="1"/>
          <p:nvPr/>
        </p:nvSpPr>
        <p:spPr>
          <a:xfrm>
            <a:off x="902368" y="505326"/>
            <a:ext cx="77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F86BB-AD34-441D-BAFC-2200C33ABD06}"/>
              </a:ext>
            </a:extLst>
          </p:cNvPr>
          <p:cNvSpPr txBox="1"/>
          <p:nvPr/>
        </p:nvSpPr>
        <p:spPr>
          <a:xfrm>
            <a:off x="469232" y="1106905"/>
            <a:ext cx="11141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  <a:p>
            <a:r>
              <a:rPr lang="en-US" u="sng" dirty="0">
                <a:hlinkClick r:id="rId2"/>
              </a:rPr>
              <a:t>https://www.kaggle.com/berkeleyearth/climate-change-earth-surface-temperature-data</a:t>
            </a:r>
            <a:endParaRPr lang="en-US" dirty="0"/>
          </a:p>
          <a:p>
            <a:r>
              <a:rPr lang="en-US" u="sng" dirty="0">
                <a:hlinkClick r:id="rId3"/>
              </a:rPr>
              <a:t>https://www.kaggle.com/nayansolanki2411/global-warming-eda/data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US Pollution</a:t>
            </a:r>
          </a:p>
          <a:p>
            <a:r>
              <a:rPr lang="en-US" u="sng" dirty="0">
                <a:hlinkClick r:id="rId4"/>
              </a:rPr>
              <a:t>https://www.kaggle.com/sogun3/uspollution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India Pollution</a:t>
            </a:r>
          </a:p>
          <a:p>
            <a:r>
              <a:rPr lang="en-US" u="sng" dirty="0">
                <a:hlinkClick r:id="rId5"/>
              </a:rPr>
              <a:t>https://www.kaggle.com/shrutibhargava94/india-air-quality-data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Ice Caps</a:t>
            </a:r>
          </a:p>
          <a:p>
            <a:r>
              <a:rPr lang="en-US" u="sng" dirty="0">
                <a:hlinkClick r:id="rId6"/>
              </a:rPr>
              <a:t>https://www.kaggle.com/nsidcorg/daily-sea-ice-extent-data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Ozone</a:t>
            </a:r>
          </a:p>
          <a:p>
            <a:r>
              <a:rPr lang="en-US" u="sng" dirty="0">
                <a:hlinkClick r:id="rId7"/>
              </a:rPr>
              <a:t>https://ourworldindata.org/ozone-layer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516E9-378C-4D38-B3C8-DB27DC48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" y="563157"/>
            <a:ext cx="5987562" cy="319336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5D9E5-9BF6-404D-AC28-E15DC2D46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4" y="410365"/>
            <a:ext cx="6274046" cy="334615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9D0B4-0D0E-43A6-9CD2-929303E7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274045" cy="3346157"/>
          </a:xfrm>
          <a:prstGeom prst="rect">
            <a:avLst/>
          </a:prstGeom>
        </p:spPr>
      </p:pic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59318839-01D7-45C6-AB9E-AA0CC8DE4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25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47AF01-E017-492A-A2A3-56C02E155500}"/>
              </a:ext>
            </a:extLst>
          </p:cNvPr>
          <p:cNvSpPr txBox="1"/>
          <p:nvPr/>
        </p:nvSpPr>
        <p:spPr>
          <a:xfrm>
            <a:off x="1792705" y="177800"/>
            <a:ext cx="762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Month-Wise Pollutant Content For Year 2000-2010</a:t>
            </a:r>
          </a:p>
        </p:txBody>
      </p:sp>
    </p:spTree>
    <p:extLst>
      <p:ext uri="{BB962C8B-B14F-4D97-AF65-F5344CB8AC3E}">
        <p14:creationId xmlns:p14="http://schemas.microsoft.com/office/powerpoint/2010/main" val="26493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B6128-1071-4437-A330-BCE1C627BBD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Rain Vs Pollutant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453E3C-82BD-4B3E-9027-87FE51B3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829995"/>
            <a:ext cx="8733360" cy="47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5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E49C6-8379-4BE1-9C81-8406D57D297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Pollutants and Precipitation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4E3BE3-A9E4-42C6-A39A-861E6AC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37" y="2074364"/>
            <a:ext cx="8502283" cy="28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6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6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EE0CF-A383-44AC-BB15-EB0FAF41635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Effects</a:t>
            </a:r>
          </a:p>
        </p:txBody>
      </p:sp>
      <p:pic>
        <p:nvPicPr>
          <p:cNvPr id="3" name="Picture 2" descr="A picture containing indoor, table, sitting, cake&#10;&#10;Description automatically generated">
            <a:extLst>
              <a:ext uri="{FF2B5EF4-FFF2-40B4-BE49-F238E27FC236}">
                <a16:creationId xmlns:a16="http://schemas.microsoft.com/office/drawing/2014/main" id="{0012CB8E-A05B-4DCA-A577-99B571FD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7802"/>
            <a:ext cx="7757911" cy="45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88FDC-5F15-4A04-8496-0BF7CABEFB7A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Pollutants in India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04D69D27-BC9C-4120-BD49-1253ACE26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" y="2889565"/>
            <a:ext cx="6092414" cy="35112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able, man&#10;&#10;Description automatically generated">
            <a:extLst>
              <a:ext uri="{FF2B5EF4-FFF2-40B4-BE49-F238E27FC236}">
                <a16:creationId xmlns:a16="http://schemas.microsoft.com/office/drawing/2014/main" id="{AA46F383-04A4-4562-B934-E35E3146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76" y="2889565"/>
            <a:ext cx="5887464" cy="35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7F957-99B2-4408-A770-4B9E3D42C1E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Increase in GLOBAL WARMING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426FF1-0972-437B-9749-808573AF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70" y="689317"/>
            <a:ext cx="8060787" cy="5047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BA6E0-8818-4D24-A2D5-EFCC58E39582}"/>
              </a:ext>
            </a:extLst>
          </p:cNvPr>
          <p:cNvSpPr txBox="1"/>
          <p:nvPr/>
        </p:nvSpPr>
        <p:spPr>
          <a:xfrm rot="16200000">
            <a:off x="2486984" y="2674306"/>
            <a:ext cx="353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Temperature in Degree Celsius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764D9-3975-4BF9-9420-93D08CF5D477}"/>
              </a:ext>
            </a:extLst>
          </p:cNvPr>
          <p:cNvSpPr txBox="1"/>
          <p:nvPr/>
        </p:nvSpPr>
        <p:spPr>
          <a:xfrm>
            <a:off x="5863883" y="5367182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156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8DF7-0AC5-4F12-B7D3-3AB5686C29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 Pollution 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photo, different, table, light&#10;&#10;Description automatically generated">
            <a:extLst>
              <a:ext uri="{FF2B5EF4-FFF2-40B4-BE49-F238E27FC236}">
                <a16:creationId xmlns:a16="http://schemas.microsoft.com/office/drawing/2014/main" id="{F05E9CB1-42B3-4E4E-BF5A-C7DAD11D6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A87E17-9079-405A-A9C7-51BD567C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05" y="2715065"/>
            <a:ext cx="5729174" cy="35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540BAE-ABE6-4395-81CF-EE1D379C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4" y="1941342"/>
            <a:ext cx="10933503" cy="2897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BF548-9519-4FDF-B3B7-B3C84E445051}"/>
              </a:ext>
            </a:extLst>
          </p:cNvPr>
          <p:cNvSpPr txBox="1"/>
          <p:nvPr/>
        </p:nvSpPr>
        <p:spPr>
          <a:xfrm>
            <a:off x="7371471" y="5176911"/>
            <a:ext cx="371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Wikipedia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E1082-524A-4C59-A0FE-1FCF5D90BE0D}"/>
              </a:ext>
            </a:extLst>
          </p:cNvPr>
          <p:cNvSpPr txBox="1"/>
          <p:nvPr/>
        </p:nvSpPr>
        <p:spPr>
          <a:xfrm>
            <a:off x="775855" y="745216"/>
            <a:ext cx="939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Reason For US Pollution Downward Trend</a:t>
            </a:r>
          </a:p>
        </p:txBody>
      </p:sp>
    </p:spTree>
    <p:extLst>
      <p:ext uri="{BB962C8B-B14F-4D97-AF65-F5344CB8AC3E}">
        <p14:creationId xmlns:p14="http://schemas.microsoft.com/office/powerpoint/2010/main" val="24707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270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Sharma</dc:creator>
  <cp:lastModifiedBy>Harsh Sharma</cp:lastModifiedBy>
  <cp:revision>5</cp:revision>
  <dcterms:created xsi:type="dcterms:W3CDTF">2020-02-29T03:16:00Z</dcterms:created>
  <dcterms:modified xsi:type="dcterms:W3CDTF">2020-02-29T04:12:07Z</dcterms:modified>
</cp:coreProperties>
</file>