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2">
          <p15:clr>
            <a:srgbClr val="A4A3A4"/>
          </p15:clr>
        </p15:guide>
        <p15:guide id="2" pos="2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8"/>
      </p:cViewPr>
      <p:guideLst>
        <p:guide orient="horz" pos="2872"/>
        <p:guide pos="22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5F5EF"/>
          </a:solidFill>
        </p:spPr>
        <p:txBody>
          <a:bodyPr wrap="square" lIns="0" tIns="0" rIns="0" bIns="0" rtlCol="0"/>
          <a:lstStyle/>
          <a:p>
            <a:endParaRPr/>
          </a:p>
        </p:txBody>
      </p:sp>
      <p:sp>
        <p:nvSpPr>
          <p:cNvPr id="17" name="bk object 17"/>
          <p:cNvSpPr/>
          <p:nvPr/>
        </p:nvSpPr>
        <p:spPr>
          <a:xfrm>
            <a:off x="1187177" y="6886013"/>
            <a:ext cx="817880" cy="669290"/>
          </a:xfrm>
          <a:custGeom>
            <a:avLst/>
            <a:gdLst/>
            <a:ahLst/>
            <a:cxnLst/>
            <a:rect l="l" t="t" r="r" b="b"/>
            <a:pathLst>
              <a:path w="817880" h="669290">
                <a:moveTo>
                  <a:pt x="0" y="334652"/>
                </a:moveTo>
                <a:lnTo>
                  <a:pt x="5248" y="277387"/>
                </a:lnTo>
                <a:lnTo>
                  <a:pt x="19182" y="223101"/>
                </a:lnTo>
                <a:lnTo>
                  <a:pt x="37043" y="181566"/>
                </a:lnTo>
                <a:lnTo>
                  <a:pt x="60158" y="143178"/>
                </a:lnTo>
                <a:lnTo>
                  <a:pt x="88072" y="108381"/>
                </a:lnTo>
                <a:lnTo>
                  <a:pt x="120330" y="77623"/>
                </a:lnTo>
                <a:lnTo>
                  <a:pt x="156475" y="51348"/>
                </a:lnTo>
                <a:lnTo>
                  <a:pt x="196052" y="30003"/>
                </a:lnTo>
                <a:lnTo>
                  <a:pt x="238605" y="14033"/>
                </a:lnTo>
                <a:lnTo>
                  <a:pt x="283678" y="3883"/>
                </a:lnTo>
                <a:lnTo>
                  <a:pt x="330453" y="29"/>
                </a:lnTo>
                <a:lnTo>
                  <a:pt x="817628" y="0"/>
                </a:lnTo>
                <a:lnTo>
                  <a:pt x="817628" y="668943"/>
                </a:lnTo>
                <a:lnTo>
                  <a:pt x="330453" y="668943"/>
                </a:lnTo>
                <a:lnTo>
                  <a:pt x="283638" y="665012"/>
                </a:lnTo>
                <a:lnTo>
                  <a:pt x="238806" y="654743"/>
                </a:lnTo>
                <a:lnTo>
                  <a:pt x="196414" y="638618"/>
                </a:lnTo>
                <a:lnTo>
                  <a:pt x="156917" y="617118"/>
                </a:lnTo>
                <a:lnTo>
                  <a:pt x="120772" y="590725"/>
                </a:lnTo>
                <a:lnTo>
                  <a:pt x="88434" y="559919"/>
                </a:lnTo>
                <a:lnTo>
                  <a:pt x="60359" y="525182"/>
                </a:lnTo>
                <a:lnTo>
                  <a:pt x="37003" y="486996"/>
                </a:lnTo>
                <a:lnTo>
                  <a:pt x="18820" y="445841"/>
                </a:lnTo>
                <a:lnTo>
                  <a:pt x="18459" y="445119"/>
                </a:lnTo>
                <a:lnTo>
                  <a:pt x="18459" y="444397"/>
                </a:lnTo>
                <a:lnTo>
                  <a:pt x="18097" y="443675"/>
                </a:lnTo>
                <a:lnTo>
                  <a:pt x="10383" y="417705"/>
                </a:lnTo>
                <a:lnTo>
                  <a:pt x="4705" y="390788"/>
                </a:lnTo>
                <a:lnTo>
                  <a:pt x="1198" y="363058"/>
                </a:lnTo>
                <a:lnTo>
                  <a:pt x="0" y="334652"/>
                </a:lnTo>
                <a:close/>
              </a:path>
            </a:pathLst>
          </a:custGeom>
          <a:solidFill>
            <a:srgbClr val="000000"/>
          </a:solidFill>
        </p:spPr>
        <p:txBody>
          <a:bodyPr wrap="square" lIns="0" tIns="0" rIns="0" bIns="0" rtlCol="0"/>
          <a:lstStyle/>
          <a:p>
            <a:endParaRPr/>
          </a:p>
        </p:txBody>
      </p:sp>
      <p:sp>
        <p:nvSpPr>
          <p:cNvPr id="18" name="bk object 18"/>
          <p:cNvSpPr/>
          <p:nvPr/>
        </p:nvSpPr>
        <p:spPr>
          <a:xfrm>
            <a:off x="7233642" y="6887689"/>
            <a:ext cx="817880" cy="669290"/>
          </a:xfrm>
          <a:custGeom>
            <a:avLst/>
            <a:gdLst/>
            <a:ahLst/>
            <a:cxnLst/>
            <a:rect l="l" t="t" r="r" b="b"/>
            <a:pathLst>
              <a:path w="817879" h="669290">
                <a:moveTo>
                  <a:pt x="817628" y="334291"/>
                </a:moveTo>
                <a:lnTo>
                  <a:pt x="812380" y="391555"/>
                </a:lnTo>
                <a:lnTo>
                  <a:pt x="798446" y="445841"/>
                </a:lnTo>
                <a:lnTo>
                  <a:pt x="780585" y="487376"/>
                </a:lnTo>
                <a:lnTo>
                  <a:pt x="757470" y="525765"/>
                </a:lnTo>
                <a:lnTo>
                  <a:pt x="729556" y="560561"/>
                </a:lnTo>
                <a:lnTo>
                  <a:pt x="697298" y="591319"/>
                </a:lnTo>
                <a:lnTo>
                  <a:pt x="661153" y="617594"/>
                </a:lnTo>
                <a:lnTo>
                  <a:pt x="621576" y="638939"/>
                </a:lnTo>
                <a:lnTo>
                  <a:pt x="579023" y="654909"/>
                </a:lnTo>
                <a:lnTo>
                  <a:pt x="533950" y="665059"/>
                </a:lnTo>
                <a:lnTo>
                  <a:pt x="487175" y="668913"/>
                </a:lnTo>
                <a:lnTo>
                  <a:pt x="0" y="668943"/>
                </a:lnTo>
                <a:lnTo>
                  <a:pt x="0" y="0"/>
                </a:lnTo>
                <a:lnTo>
                  <a:pt x="487175" y="0"/>
                </a:lnTo>
                <a:lnTo>
                  <a:pt x="533990" y="3930"/>
                </a:lnTo>
                <a:lnTo>
                  <a:pt x="578822" y="14199"/>
                </a:lnTo>
                <a:lnTo>
                  <a:pt x="621214" y="30324"/>
                </a:lnTo>
                <a:lnTo>
                  <a:pt x="660711" y="51824"/>
                </a:lnTo>
                <a:lnTo>
                  <a:pt x="696856" y="78217"/>
                </a:lnTo>
                <a:lnTo>
                  <a:pt x="729194" y="109023"/>
                </a:lnTo>
                <a:lnTo>
                  <a:pt x="757269" y="143760"/>
                </a:lnTo>
                <a:lnTo>
                  <a:pt x="780625" y="181946"/>
                </a:lnTo>
                <a:lnTo>
                  <a:pt x="798807" y="223101"/>
                </a:lnTo>
                <a:lnTo>
                  <a:pt x="799169" y="223823"/>
                </a:lnTo>
                <a:lnTo>
                  <a:pt x="799169" y="224545"/>
                </a:lnTo>
                <a:lnTo>
                  <a:pt x="799531" y="225267"/>
                </a:lnTo>
                <a:lnTo>
                  <a:pt x="807245" y="251237"/>
                </a:lnTo>
                <a:lnTo>
                  <a:pt x="812923" y="278154"/>
                </a:lnTo>
                <a:lnTo>
                  <a:pt x="816430" y="305884"/>
                </a:lnTo>
                <a:lnTo>
                  <a:pt x="817628" y="334291"/>
                </a:lnTo>
                <a:close/>
              </a:path>
            </a:pathLst>
          </a:custGeom>
          <a:solidFill>
            <a:srgbClr val="000000"/>
          </a:solidFill>
        </p:spPr>
        <p:txBody>
          <a:bodyPr wrap="square" lIns="0" tIns="0" rIns="0" bIns="0" rtlCol="0"/>
          <a:lstStyle/>
          <a:p>
            <a:endParaRPr/>
          </a:p>
        </p:txBody>
      </p:sp>
      <p:sp>
        <p:nvSpPr>
          <p:cNvPr id="2" name="Holder 2"/>
          <p:cNvSpPr>
            <a:spLocks noGrp="1"/>
          </p:cNvSpPr>
          <p:nvPr>
            <p:ph type="ctrTitle"/>
          </p:nvPr>
        </p:nvSpPr>
        <p:spPr>
          <a:xfrm>
            <a:off x="1174930" y="2342969"/>
            <a:ext cx="15938138" cy="38906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0"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5F5EF"/>
          </a:solidFill>
        </p:spPr>
        <p:txBody>
          <a:bodyPr wrap="square" lIns="0" tIns="0" rIns="0" bIns="0" rtlCol="0"/>
          <a:lstStyle/>
          <a:p>
            <a:endParaRPr/>
          </a:p>
        </p:txBody>
      </p:sp>
      <p:sp>
        <p:nvSpPr>
          <p:cNvPr id="17" name="bk object 17"/>
          <p:cNvSpPr/>
          <p:nvPr/>
        </p:nvSpPr>
        <p:spPr>
          <a:xfrm>
            <a:off x="17499544" y="535254"/>
            <a:ext cx="493395" cy="493395"/>
          </a:xfrm>
          <a:custGeom>
            <a:avLst/>
            <a:gdLst/>
            <a:ahLst/>
            <a:cxnLst/>
            <a:rect l="l" t="t" r="r" b="b"/>
            <a:pathLst>
              <a:path w="493394" h="493394">
                <a:moveTo>
                  <a:pt x="246526" y="493052"/>
                </a:moveTo>
                <a:lnTo>
                  <a:pt x="198063" y="488321"/>
                </a:lnTo>
                <a:lnTo>
                  <a:pt x="152132" y="474417"/>
                </a:lnTo>
                <a:lnTo>
                  <a:pt x="109822" y="451775"/>
                </a:lnTo>
                <a:lnTo>
                  <a:pt x="72223" y="420828"/>
                </a:lnTo>
                <a:lnTo>
                  <a:pt x="41277" y="383229"/>
                </a:lnTo>
                <a:lnTo>
                  <a:pt x="18634" y="340919"/>
                </a:lnTo>
                <a:lnTo>
                  <a:pt x="4731" y="294988"/>
                </a:lnTo>
                <a:lnTo>
                  <a:pt x="0" y="246526"/>
                </a:lnTo>
                <a:lnTo>
                  <a:pt x="4731" y="198064"/>
                </a:lnTo>
                <a:lnTo>
                  <a:pt x="18634" y="152132"/>
                </a:lnTo>
                <a:lnTo>
                  <a:pt x="41277" y="109822"/>
                </a:lnTo>
                <a:lnTo>
                  <a:pt x="72223" y="72223"/>
                </a:lnTo>
                <a:lnTo>
                  <a:pt x="109822" y="41277"/>
                </a:lnTo>
                <a:lnTo>
                  <a:pt x="152132" y="18634"/>
                </a:lnTo>
                <a:lnTo>
                  <a:pt x="198064" y="4731"/>
                </a:lnTo>
                <a:lnTo>
                  <a:pt x="246526" y="0"/>
                </a:lnTo>
                <a:lnTo>
                  <a:pt x="294988" y="4731"/>
                </a:lnTo>
                <a:lnTo>
                  <a:pt x="328184" y="14779"/>
                </a:lnTo>
                <a:lnTo>
                  <a:pt x="246526" y="14779"/>
                </a:lnTo>
                <a:lnTo>
                  <a:pt x="200970" y="19235"/>
                </a:lnTo>
                <a:lnTo>
                  <a:pt x="157798" y="32318"/>
                </a:lnTo>
                <a:lnTo>
                  <a:pt x="118025" y="53604"/>
                </a:lnTo>
                <a:lnTo>
                  <a:pt x="82668" y="82668"/>
                </a:lnTo>
                <a:lnTo>
                  <a:pt x="53604" y="118025"/>
                </a:lnTo>
                <a:lnTo>
                  <a:pt x="32318" y="157798"/>
                </a:lnTo>
                <a:lnTo>
                  <a:pt x="19235" y="200970"/>
                </a:lnTo>
                <a:lnTo>
                  <a:pt x="14779" y="246526"/>
                </a:lnTo>
                <a:lnTo>
                  <a:pt x="19235" y="292081"/>
                </a:lnTo>
                <a:lnTo>
                  <a:pt x="32318" y="335254"/>
                </a:lnTo>
                <a:lnTo>
                  <a:pt x="53604" y="375026"/>
                </a:lnTo>
                <a:lnTo>
                  <a:pt x="82668" y="410384"/>
                </a:lnTo>
                <a:lnTo>
                  <a:pt x="118025" y="439448"/>
                </a:lnTo>
                <a:lnTo>
                  <a:pt x="157798" y="460734"/>
                </a:lnTo>
                <a:lnTo>
                  <a:pt x="200970" y="473817"/>
                </a:lnTo>
                <a:lnTo>
                  <a:pt x="246526" y="478272"/>
                </a:lnTo>
                <a:lnTo>
                  <a:pt x="328184" y="478272"/>
                </a:lnTo>
                <a:lnTo>
                  <a:pt x="294988" y="488321"/>
                </a:lnTo>
                <a:lnTo>
                  <a:pt x="246526" y="493052"/>
                </a:lnTo>
                <a:close/>
              </a:path>
              <a:path w="493394" h="493394">
                <a:moveTo>
                  <a:pt x="328184" y="478272"/>
                </a:moveTo>
                <a:lnTo>
                  <a:pt x="246526" y="478272"/>
                </a:lnTo>
                <a:lnTo>
                  <a:pt x="292081" y="473817"/>
                </a:lnTo>
                <a:lnTo>
                  <a:pt x="335254" y="460734"/>
                </a:lnTo>
                <a:lnTo>
                  <a:pt x="375026" y="439448"/>
                </a:lnTo>
                <a:lnTo>
                  <a:pt x="410384" y="410384"/>
                </a:lnTo>
                <a:lnTo>
                  <a:pt x="439448" y="375026"/>
                </a:lnTo>
                <a:lnTo>
                  <a:pt x="460734" y="335254"/>
                </a:lnTo>
                <a:lnTo>
                  <a:pt x="473817" y="292081"/>
                </a:lnTo>
                <a:lnTo>
                  <a:pt x="478272" y="246526"/>
                </a:lnTo>
                <a:lnTo>
                  <a:pt x="473817" y="200970"/>
                </a:lnTo>
                <a:lnTo>
                  <a:pt x="460734" y="157798"/>
                </a:lnTo>
                <a:lnTo>
                  <a:pt x="439448" y="118025"/>
                </a:lnTo>
                <a:lnTo>
                  <a:pt x="410384" y="82668"/>
                </a:lnTo>
                <a:lnTo>
                  <a:pt x="375026" y="53604"/>
                </a:lnTo>
                <a:lnTo>
                  <a:pt x="335254" y="32318"/>
                </a:lnTo>
                <a:lnTo>
                  <a:pt x="292081" y="19235"/>
                </a:lnTo>
                <a:lnTo>
                  <a:pt x="246526" y="14779"/>
                </a:lnTo>
                <a:lnTo>
                  <a:pt x="328184" y="14779"/>
                </a:lnTo>
                <a:lnTo>
                  <a:pt x="383229" y="41277"/>
                </a:lnTo>
                <a:lnTo>
                  <a:pt x="420828" y="72223"/>
                </a:lnTo>
                <a:lnTo>
                  <a:pt x="451775" y="109864"/>
                </a:lnTo>
                <a:lnTo>
                  <a:pt x="474417" y="152169"/>
                </a:lnTo>
                <a:lnTo>
                  <a:pt x="488321" y="198077"/>
                </a:lnTo>
                <a:lnTo>
                  <a:pt x="493052" y="246526"/>
                </a:lnTo>
                <a:lnTo>
                  <a:pt x="488321" y="294988"/>
                </a:lnTo>
                <a:lnTo>
                  <a:pt x="474417" y="340919"/>
                </a:lnTo>
                <a:lnTo>
                  <a:pt x="451775" y="383229"/>
                </a:lnTo>
                <a:lnTo>
                  <a:pt x="420828" y="420828"/>
                </a:lnTo>
                <a:lnTo>
                  <a:pt x="383229" y="451775"/>
                </a:lnTo>
                <a:lnTo>
                  <a:pt x="340919" y="474417"/>
                </a:lnTo>
                <a:lnTo>
                  <a:pt x="328184" y="478272"/>
                </a:lnTo>
                <a:close/>
              </a:path>
            </a:pathLst>
          </a:custGeom>
          <a:solidFill>
            <a:srgbClr val="000000"/>
          </a:solidFill>
        </p:spPr>
        <p:txBody>
          <a:bodyPr wrap="square" lIns="0" tIns="0" rIns="0" bIns="0" rtlCol="0"/>
          <a:lstStyle/>
          <a:p>
            <a:endParaRPr/>
          </a:p>
        </p:txBody>
      </p:sp>
      <p:sp>
        <p:nvSpPr>
          <p:cNvPr id="18" name="bk object 18"/>
          <p:cNvSpPr/>
          <p:nvPr/>
        </p:nvSpPr>
        <p:spPr>
          <a:xfrm>
            <a:off x="17693665" y="701971"/>
            <a:ext cx="104397" cy="1689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000" b="0"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5F5EF"/>
          </a:solidFill>
        </p:spPr>
        <p:txBody>
          <a:bodyPr wrap="square" lIns="0" tIns="0" rIns="0" bIns="0" rtlCol="0"/>
          <a:lstStyle/>
          <a:p>
            <a:endParaRPr/>
          </a:p>
        </p:txBody>
      </p:sp>
      <p:sp>
        <p:nvSpPr>
          <p:cNvPr id="17" name="bk object 17"/>
          <p:cNvSpPr/>
          <p:nvPr/>
        </p:nvSpPr>
        <p:spPr>
          <a:xfrm>
            <a:off x="17499544" y="535254"/>
            <a:ext cx="493395" cy="493395"/>
          </a:xfrm>
          <a:custGeom>
            <a:avLst/>
            <a:gdLst/>
            <a:ahLst/>
            <a:cxnLst/>
            <a:rect l="l" t="t" r="r" b="b"/>
            <a:pathLst>
              <a:path w="493394" h="493394">
                <a:moveTo>
                  <a:pt x="246526" y="493052"/>
                </a:moveTo>
                <a:lnTo>
                  <a:pt x="198063" y="488321"/>
                </a:lnTo>
                <a:lnTo>
                  <a:pt x="152132" y="474417"/>
                </a:lnTo>
                <a:lnTo>
                  <a:pt x="109822" y="451775"/>
                </a:lnTo>
                <a:lnTo>
                  <a:pt x="72223" y="420828"/>
                </a:lnTo>
                <a:lnTo>
                  <a:pt x="41277" y="383229"/>
                </a:lnTo>
                <a:lnTo>
                  <a:pt x="18634" y="340919"/>
                </a:lnTo>
                <a:lnTo>
                  <a:pt x="4731" y="294988"/>
                </a:lnTo>
                <a:lnTo>
                  <a:pt x="0" y="246526"/>
                </a:lnTo>
                <a:lnTo>
                  <a:pt x="4731" y="198064"/>
                </a:lnTo>
                <a:lnTo>
                  <a:pt x="18634" y="152132"/>
                </a:lnTo>
                <a:lnTo>
                  <a:pt x="41277" y="109822"/>
                </a:lnTo>
                <a:lnTo>
                  <a:pt x="72223" y="72223"/>
                </a:lnTo>
                <a:lnTo>
                  <a:pt x="109822" y="41277"/>
                </a:lnTo>
                <a:lnTo>
                  <a:pt x="152132" y="18634"/>
                </a:lnTo>
                <a:lnTo>
                  <a:pt x="198064" y="4731"/>
                </a:lnTo>
                <a:lnTo>
                  <a:pt x="246526" y="0"/>
                </a:lnTo>
                <a:lnTo>
                  <a:pt x="294988" y="4731"/>
                </a:lnTo>
                <a:lnTo>
                  <a:pt x="328184" y="14779"/>
                </a:lnTo>
                <a:lnTo>
                  <a:pt x="246526" y="14779"/>
                </a:lnTo>
                <a:lnTo>
                  <a:pt x="200970" y="19235"/>
                </a:lnTo>
                <a:lnTo>
                  <a:pt x="157798" y="32318"/>
                </a:lnTo>
                <a:lnTo>
                  <a:pt x="118025" y="53604"/>
                </a:lnTo>
                <a:lnTo>
                  <a:pt x="82668" y="82668"/>
                </a:lnTo>
                <a:lnTo>
                  <a:pt x="53604" y="118025"/>
                </a:lnTo>
                <a:lnTo>
                  <a:pt x="32318" y="157798"/>
                </a:lnTo>
                <a:lnTo>
                  <a:pt x="19235" y="200970"/>
                </a:lnTo>
                <a:lnTo>
                  <a:pt x="14779" y="246526"/>
                </a:lnTo>
                <a:lnTo>
                  <a:pt x="19235" y="292081"/>
                </a:lnTo>
                <a:lnTo>
                  <a:pt x="32318" y="335254"/>
                </a:lnTo>
                <a:lnTo>
                  <a:pt x="53604" y="375026"/>
                </a:lnTo>
                <a:lnTo>
                  <a:pt x="82668" y="410384"/>
                </a:lnTo>
                <a:lnTo>
                  <a:pt x="118025" y="439448"/>
                </a:lnTo>
                <a:lnTo>
                  <a:pt x="157798" y="460734"/>
                </a:lnTo>
                <a:lnTo>
                  <a:pt x="200970" y="473817"/>
                </a:lnTo>
                <a:lnTo>
                  <a:pt x="246526" y="478272"/>
                </a:lnTo>
                <a:lnTo>
                  <a:pt x="328184" y="478272"/>
                </a:lnTo>
                <a:lnTo>
                  <a:pt x="294988" y="488321"/>
                </a:lnTo>
                <a:lnTo>
                  <a:pt x="246526" y="493052"/>
                </a:lnTo>
                <a:close/>
              </a:path>
              <a:path w="493394" h="493394">
                <a:moveTo>
                  <a:pt x="328184" y="478272"/>
                </a:moveTo>
                <a:lnTo>
                  <a:pt x="246526" y="478272"/>
                </a:lnTo>
                <a:lnTo>
                  <a:pt x="292081" y="473817"/>
                </a:lnTo>
                <a:lnTo>
                  <a:pt x="335254" y="460734"/>
                </a:lnTo>
                <a:lnTo>
                  <a:pt x="375026" y="439448"/>
                </a:lnTo>
                <a:lnTo>
                  <a:pt x="410384" y="410384"/>
                </a:lnTo>
                <a:lnTo>
                  <a:pt x="439448" y="375026"/>
                </a:lnTo>
                <a:lnTo>
                  <a:pt x="460734" y="335254"/>
                </a:lnTo>
                <a:lnTo>
                  <a:pt x="473817" y="292081"/>
                </a:lnTo>
                <a:lnTo>
                  <a:pt x="478272" y="246526"/>
                </a:lnTo>
                <a:lnTo>
                  <a:pt x="473817" y="200970"/>
                </a:lnTo>
                <a:lnTo>
                  <a:pt x="460734" y="157798"/>
                </a:lnTo>
                <a:lnTo>
                  <a:pt x="439448" y="118025"/>
                </a:lnTo>
                <a:lnTo>
                  <a:pt x="410384" y="82668"/>
                </a:lnTo>
                <a:lnTo>
                  <a:pt x="375026" y="53604"/>
                </a:lnTo>
                <a:lnTo>
                  <a:pt x="335254" y="32318"/>
                </a:lnTo>
                <a:lnTo>
                  <a:pt x="292081" y="19235"/>
                </a:lnTo>
                <a:lnTo>
                  <a:pt x="246526" y="14779"/>
                </a:lnTo>
                <a:lnTo>
                  <a:pt x="328184" y="14779"/>
                </a:lnTo>
                <a:lnTo>
                  <a:pt x="383229" y="41277"/>
                </a:lnTo>
                <a:lnTo>
                  <a:pt x="420828" y="72223"/>
                </a:lnTo>
                <a:lnTo>
                  <a:pt x="451775" y="109864"/>
                </a:lnTo>
                <a:lnTo>
                  <a:pt x="474417" y="152169"/>
                </a:lnTo>
                <a:lnTo>
                  <a:pt x="488321" y="198077"/>
                </a:lnTo>
                <a:lnTo>
                  <a:pt x="493052" y="246526"/>
                </a:lnTo>
                <a:lnTo>
                  <a:pt x="488321" y="294988"/>
                </a:lnTo>
                <a:lnTo>
                  <a:pt x="474417" y="340919"/>
                </a:lnTo>
                <a:lnTo>
                  <a:pt x="451775" y="383229"/>
                </a:lnTo>
                <a:lnTo>
                  <a:pt x="420828" y="420828"/>
                </a:lnTo>
                <a:lnTo>
                  <a:pt x="383229" y="451775"/>
                </a:lnTo>
                <a:lnTo>
                  <a:pt x="340919" y="474417"/>
                </a:lnTo>
                <a:lnTo>
                  <a:pt x="328184" y="478272"/>
                </a:lnTo>
                <a:close/>
              </a:path>
            </a:pathLst>
          </a:custGeom>
          <a:solidFill>
            <a:srgbClr val="000000"/>
          </a:solidFill>
        </p:spPr>
        <p:txBody>
          <a:bodyPr wrap="square" lIns="0" tIns="0" rIns="0" bIns="0" rtlCol="0"/>
          <a:lstStyle/>
          <a:p>
            <a:endParaRPr/>
          </a:p>
        </p:txBody>
      </p:sp>
      <p:sp>
        <p:nvSpPr>
          <p:cNvPr id="18" name="bk object 18"/>
          <p:cNvSpPr/>
          <p:nvPr/>
        </p:nvSpPr>
        <p:spPr>
          <a:xfrm>
            <a:off x="17693665" y="701970"/>
            <a:ext cx="104397" cy="1689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000" b="0" i="0">
                <a:solidFill>
                  <a:schemeClr val="tx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5F5EF"/>
          </a:solidFill>
        </p:spPr>
        <p:txBody>
          <a:bodyPr wrap="square" lIns="0" tIns="0" rIns="0" bIns="0" rtlCol="0"/>
          <a:lstStyle/>
          <a:p>
            <a:endParaRPr/>
          </a:p>
        </p:txBody>
      </p:sp>
      <p:sp>
        <p:nvSpPr>
          <p:cNvPr id="2" name="Holder 2"/>
          <p:cNvSpPr>
            <a:spLocks noGrp="1"/>
          </p:cNvSpPr>
          <p:nvPr>
            <p:ph type="title"/>
          </p:nvPr>
        </p:nvSpPr>
        <p:spPr>
          <a:xfrm>
            <a:off x="2807862" y="3861747"/>
            <a:ext cx="12672274" cy="2436495"/>
          </a:xfrm>
          <a:prstGeom prst="rect">
            <a:avLst/>
          </a:prstGeom>
        </p:spPr>
        <p:txBody>
          <a:bodyPr wrap="square" lIns="0" tIns="0" rIns="0" bIns="0">
            <a:spAutoFit/>
          </a:bodyPr>
          <a:lstStyle>
            <a:lvl1pPr>
              <a:defRPr sz="9000" b="0"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1164505" y="2518686"/>
            <a:ext cx="15958989" cy="3773170"/>
          </a:xfrm>
          <a:prstGeom prst="rect">
            <a:avLst/>
          </a:prstGeom>
        </p:spPr>
        <p:txBody>
          <a:bodyPr wrap="square" lIns="0" tIns="0" rIns="0" bIns="0">
            <a:spAutoFit/>
          </a:bodyPr>
          <a:lstStyle>
            <a:lvl1pPr>
              <a:defRPr sz="1800" b="0" i="0">
                <a:solidFill>
                  <a:schemeClr val="bg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3129" y="1354162"/>
            <a:ext cx="6878955" cy="5047023"/>
          </a:xfrm>
          <a:prstGeom prst="rect">
            <a:avLst/>
          </a:prstGeom>
        </p:spPr>
        <p:txBody>
          <a:bodyPr vert="horz" wrap="square" lIns="0" tIns="157480" rIns="0" bIns="0" rtlCol="0">
            <a:spAutoFit/>
            <a:scene3d>
              <a:camera prst="orthographicFront"/>
              <a:lightRig rig="threePt" dir="t"/>
            </a:scene3d>
          </a:bodyPr>
          <a:lstStyle/>
          <a:p>
            <a:pPr marL="12700" marR="5080">
              <a:lnSpc>
                <a:spcPts val="9820"/>
              </a:lnSpc>
              <a:spcBef>
                <a:spcPts val="1240"/>
              </a:spcBef>
            </a:pPr>
            <a:r>
              <a:rPr lang="en-US" sz="6000" dirty="0">
                <a:ln/>
                <a:solidFill>
                  <a:schemeClr val="tx1"/>
                </a:solidFill>
                <a:effectLst>
                  <a:outerShdw blurRad="38100" dist="19050" dir="2700000" algn="tl" rotWithShape="0">
                    <a:schemeClr val="dk1">
                      <a:alpha val="40000"/>
                    </a:schemeClr>
                  </a:outerShdw>
                </a:effectLst>
                <a:latin typeface="Arial" panose="020B0604020202020204"/>
                <a:cs typeface="Arial" panose="020B0604020202020204"/>
              </a:rPr>
              <a:t>Smart AI-Digital Based Solutions for Education </a:t>
            </a:r>
            <a:r>
              <a:rPr lang="en-US" sz="6000" dirty="0" err="1">
                <a:ln/>
                <a:solidFill>
                  <a:schemeClr val="tx1"/>
                </a:solidFill>
                <a:effectLst>
                  <a:outerShdw blurRad="38100" dist="19050" dir="2700000" algn="tl" rotWithShape="0">
                    <a:schemeClr val="dk1">
                      <a:alpha val="40000"/>
                    </a:schemeClr>
                  </a:outerShdw>
                </a:effectLst>
                <a:latin typeface="Arial" panose="020B0604020202020204"/>
                <a:cs typeface="Arial" panose="020B0604020202020204"/>
              </a:rPr>
              <a:t>Analysing</a:t>
            </a:r>
            <a:endParaRPr lang="en-US" sz="6000" dirty="0">
              <a:ln/>
              <a:solidFill>
                <a:schemeClr val="tx1"/>
              </a:solidFill>
              <a:effectLst>
                <a:outerShdw blurRad="38100" dist="19050" dir="2700000" algn="tl" rotWithShape="0">
                  <a:schemeClr val="dk1">
                    <a:alpha val="40000"/>
                  </a:schemeClr>
                </a:outerShdw>
              </a:effectLst>
              <a:latin typeface="Arial" panose="020B0604020202020204"/>
              <a:cs typeface="Arial" panose="020B0604020202020204"/>
            </a:endParaRPr>
          </a:p>
        </p:txBody>
      </p:sp>
      <p:sp>
        <p:nvSpPr>
          <p:cNvPr id="3" name="object 3"/>
          <p:cNvSpPr/>
          <p:nvPr/>
        </p:nvSpPr>
        <p:spPr>
          <a:xfrm>
            <a:off x="10769382" y="5649740"/>
            <a:ext cx="2114550" cy="2861945"/>
          </a:xfrm>
          <a:custGeom>
            <a:avLst/>
            <a:gdLst/>
            <a:ahLst/>
            <a:cxnLst/>
            <a:rect l="l" t="t" r="r" b="b"/>
            <a:pathLst>
              <a:path w="2114550" h="2861945">
                <a:moveTo>
                  <a:pt x="1362095" y="2861887"/>
                </a:moveTo>
                <a:lnTo>
                  <a:pt x="0" y="2861887"/>
                </a:lnTo>
                <a:lnTo>
                  <a:pt x="1719402" y="0"/>
                </a:lnTo>
                <a:lnTo>
                  <a:pt x="2114396" y="1569026"/>
                </a:lnTo>
                <a:lnTo>
                  <a:pt x="1362095" y="2861887"/>
                </a:lnTo>
                <a:close/>
              </a:path>
            </a:pathLst>
          </a:custGeom>
          <a:solidFill>
            <a:srgbClr val="FFDE2A"/>
          </a:solidFill>
        </p:spPr>
        <p:txBody>
          <a:bodyPr wrap="square" lIns="0" tIns="0" rIns="0" bIns="0" rtlCol="0"/>
          <a:lstStyle/>
          <a:p>
            <a:endParaRPr/>
          </a:p>
        </p:txBody>
      </p:sp>
      <p:sp>
        <p:nvSpPr>
          <p:cNvPr id="4" name="object 4"/>
          <p:cNvSpPr/>
          <p:nvPr/>
        </p:nvSpPr>
        <p:spPr>
          <a:xfrm>
            <a:off x="10372373" y="8511627"/>
            <a:ext cx="1759585" cy="503555"/>
          </a:xfrm>
          <a:custGeom>
            <a:avLst/>
            <a:gdLst/>
            <a:ahLst/>
            <a:cxnLst/>
            <a:rect l="l" t="t" r="r" b="b"/>
            <a:pathLst>
              <a:path w="1759584" h="503554">
                <a:moveTo>
                  <a:pt x="1759103" y="503223"/>
                </a:moveTo>
                <a:lnTo>
                  <a:pt x="0" y="503223"/>
                </a:lnTo>
                <a:lnTo>
                  <a:pt x="397008" y="0"/>
                </a:lnTo>
                <a:lnTo>
                  <a:pt x="1759103" y="0"/>
                </a:lnTo>
                <a:lnTo>
                  <a:pt x="1759103" y="503223"/>
                </a:lnTo>
                <a:close/>
              </a:path>
            </a:pathLst>
          </a:custGeom>
          <a:solidFill>
            <a:srgbClr val="000000"/>
          </a:solidFill>
        </p:spPr>
        <p:txBody>
          <a:bodyPr wrap="square" lIns="0" tIns="0" rIns="0" bIns="0" rtlCol="0"/>
          <a:lstStyle/>
          <a:p>
            <a:endParaRPr/>
          </a:p>
        </p:txBody>
      </p:sp>
      <p:sp>
        <p:nvSpPr>
          <p:cNvPr id="5" name="object 5"/>
          <p:cNvSpPr/>
          <p:nvPr/>
        </p:nvSpPr>
        <p:spPr>
          <a:xfrm>
            <a:off x="10769382" y="7705166"/>
            <a:ext cx="1744345" cy="807085"/>
          </a:xfrm>
          <a:custGeom>
            <a:avLst/>
            <a:gdLst/>
            <a:ahLst/>
            <a:cxnLst/>
            <a:rect l="l" t="t" r="r" b="b"/>
            <a:pathLst>
              <a:path w="1744345" h="807084">
                <a:moveTo>
                  <a:pt x="1362095" y="806460"/>
                </a:moveTo>
                <a:lnTo>
                  <a:pt x="0" y="806460"/>
                </a:lnTo>
                <a:lnTo>
                  <a:pt x="484528" y="0"/>
                </a:lnTo>
                <a:lnTo>
                  <a:pt x="1744230" y="149693"/>
                </a:lnTo>
                <a:lnTo>
                  <a:pt x="1362095" y="806460"/>
                </a:lnTo>
                <a:close/>
              </a:path>
            </a:pathLst>
          </a:custGeom>
          <a:solidFill>
            <a:srgbClr val="1B48AB"/>
          </a:solidFill>
        </p:spPr>
        <p:txBody>
          <a:bodyPr wrap="square" lIns="0" tIns="0" rIns="0" bIns="0" rtlCol="0"/>
          <a:lstStyle/>
          <a:p>
            <a:endParaRPr/>
          </a:p>
        </p:txBody>
      </p:sp>
      <p:sp>
        <p:nvSpPr>
          <p:cNvPr id="6" name="object 6"/>
          <p:cNvSpPr/>
          <p:nvPr/>
        </p:nvSpPr>
        <p:spPr>
          <a:xfrm>
            <a:off x="10623319" y="8677907"/>
            <a:ext cx="247650" cy="0"/>
          </a:xfrm>
          <a:custGeom>
            <a:avLst/>
            <a:gdLst/>
            <a:ahLst/>
            <a:cxnLst/>
            <a:rect l="l" t="t" r="r" b="b"/>
            <a:pathLst>
              <a:path w="247650">
                <a:moveTo>
                  <a:pt x="0" y="0"/>
                </a:moveTo>
                <a:lnTo>
                  <a:pt x="247093" y="0"/>
                </a:lnTo>
              </a:path>
            </a:pathLst>
          </a:custGeom>
          <a:ln w="15164">
            <a:solidFill>
              <a:srgbClr val="FFFFFF"/>
            </a:solidFill>
          </a:ln>
        </p:spPr>
        <p:txBody>
          <a:bodyPr wrap="square" lIns="0" tIns="0" rIns="0" bIns="0" rtlCol="0"/>
          <a:lstStyle/>
          <a:p>
            <a:endParaRPr/>
          </a:p>
        </p:txBody>
      </p:sp>
      <p:sp>
        <p:nvSpPr>
          <p:cNvPr id="7" name="object 7"/>
          <p:cNvSpPr/>
          <p:nvPr/>
        </p:nvSpPr>
        <p:spPr>
          <a:xfrm>
            <a:off x="10529873" y="8798870"/>
            <a:ext cx="247650" cy="0"/>
          </a:xfrm>
          <a:custGeom>
            <a:avLst/>
            <a:gdLst/>
            <a:ahLst/>
            <a:cxnLst/>
            <a:rect l="l" t="t" r="r" b="b"/>
            <a:pathLst>
              <a:path w="247650">
                <a:moveTo>
                  <a:pt x="0" y="0"/>
                </a:moveTo>
                <a:lnTo>
                  <a:pt x="247093" y="0"/>
                </a:lnTo>
              </a:path>
            </a:pathLst>
          </a:custGeom>
          <a:ln w="15164">
            <a:solidFill>
              <a:srgbClr val="FFFFFF"/>
            </a:solidFill>
          </a:ln>
        </p:spPr>
        <p:txBody>
          <a:bodyPr wrap="square" lIns="0" tIns="0" rIns="0" bIns="0" rtlCol="0"/>
          <a:lstStyle/>
          <a:p>
            <a:endParaRPr/>
          </a:p>
        </p:txBody>
      </p:sp>
      <p:sp>
        <p:nvSpPr>
          <p:cNvPr id="8" name="object 8"/>
          <p:cNvSpPr/>
          <p:nvPr/>
        </p:nvSpPr>
        <p:spPr>
          <a:xfrm>
            <a:off x="11742112" y="8791288"/>
            <a:ext cx="397510" cy="229870"/>
          </a:xfrm>
          <a:custGeom>
            <a:avLst/>
            <a:gdLst/>
            <a:ahLst/>
            <a:cxnLst/>
            <a:rect l="l" t="t" r="r" b="b"/>
            <a:pathLst>
              <a:path w="397509" h="229870">
                <a:moveTo>
                  <a:pt x="9658" y="229368"/>
                </a:moveTo>
                <a:lnTo>
                  <a:pt x="5747" y="227827"/>
                </a:lnTo>
                <a:lnTo>
                  <a:pt x="1896" y="226228"/>
                </a:lnTo>
                <a:lnTo>
                  <a:pt x="0" y="221844"/>
                </a:lnTo>
                <a:lnTo>
                  <a:pt x="1540" y="217935"/>
                </a:lnTo>
                <a:lnTo>
                  <a:pt x="20146" y="183407"/>
                </a:lnTo>
                <a:lnTo>
                  <a:pt x="45304" y="148518"/>
                </a:lnTo>
                <a:lnTo>
                  <a:pt x="83016" y="108582"/>
                </a:lnTo>
                <a:lnTo>
                  <a:pt x="143392" y="63264"/>
                </a:lnTo>
                <a:lnTo>
                  <a:pt x="181137" y="42997"/>
                </a:lnTo>
                <a:lnTo>
                  <a:pt x="224249" y="25589"/>
                </a:lnTo>
                <a:lnTo>
                  <a:pt x="272973" y="11988"/>
                </a:lnTo>
                <a:lnTo>
                  <a:pt x="327554" y="3142"/>
                </a:lnTo>
                <a:lnTo>
                  <a:pt x="388238" y="0"/>
                </a:lnTo>
                <a:lnTo>
                  <a:pt x="393571" y="0"/>
                </a:lnTo>
                <a:lnTo>
                  <a:pt x="396949" y="3435"/>
                </a:lnTo>
                <a:lnTo>
                  <a:pt x="396890" y="11788"/>
                </a:lnTo>
                <a:lnTo>
                  <a:pt x="393512" y="15164"/>
                </a:lnTo>
                <a:lnTo>
                  <a:pt x="388238" y="15164"/>
                </a:lnTo>
                <a:lnTo>
                  <a:pt x="321936" y="19065"/>
                </a:lnTo>
                <a:lnTo>
                  <a:pt x="263417" y="29822"/>
                </a:lnTo>
                <a:lnTo>
                  <a:pt x="212258" y="46109"/>
                </a:lnTo>
                <a:lnTo>
                  <a:pt x="168038" y="66596"/>
                </a:lnTo>
                <a:lnTo>
                  <a:pt x="130332" y="89956"/>
                </a:lnTo>
                <a:lnTo>
                  <a:pt x="98718" y="114861"/>
                </a:lnTo>
                <a:lnTo>
                  <a:pt x="61867" y="152315"/>
                </a:lnTo>
                <a:lnTo>
                  <a:pt x="36604" y="185865"/>
                </a:lnTo>
                <a:lnTo>
                  <a:pt x="15821" y="223148"/>
                </a:lnTo>
                <a:lnTo>
                  <a:pt x="15643" y="223622"/>
                </a:lnTo>
                <a:lnTo>
                  <a:pt x="14043" y="227472"/>
                </a:lnTo>
                <a:lnTo>
                  <a:pt x="9658" y="229368"/>
                </a:lnTo>
                <a:close/>
              </a:path>
            </a:pathLst>
          </a:custGeom>
          <a:solidFill>
            <a:srgbClr val="FFFFFF"/>
          </a:solidFill>
        </p:spPr>
        <p:txBody>
          <a:bodyPr wrap="square" lIns="0" tIns="0" rIns="0" bIns="0" rtlCol="0"/>
          <a:lstStyle/>
          <a:p>
            <a:endParaRPr/>
          </a:p>
        </p:txBody>
      </p:sp>
      <p:sp>
        <p:nvSpPr>
          <p:cNvPr id="9" name="object 9"/>
          <p:cNvSpPr/>
          <p:nvPr/>
        </p:nvSpPr>
        <p:spPr>
          <a:xfrm>
            <a:off x="11440919" y="8619084"/>
            <a:ext cx="234827" cy="23469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1142037" y="7869966"/>
            <a:ext cx="1276985" cy="170180"/>
          </a:xfrm>
          <a:custGeom>
            <a:avLst/>
            <a:gdLst/>
            <a:ahLst/>
            <a:cxnLst/>
            <a:rect l="l" t="t" r="r" b="b"/>
            <a:pathLst>
              <a:path w="1276984" h="170179">
                <a:moveTo>
                  <a:pt x="1271908" y="169834"/>
                </a:moveTo>
                <a:lnTo>
                  <a:pt x="2962" y="15046"/>
                </a:lnTo>
                <a:lnTo>
                  <a:pt x="0" y="11255"/>
                </a:lnTo>
                <a:lnTo>
                  <a:pt x="1066" y="2961"/>
                </a:lnTo>
                <a:lnTo>
                  <a:pt x="4799" y="0"/>
                </a:lnTo>
                <a:lnTo>
                  <a:pt x="1273745" y="154787"/>
                </a:lnTo>
                <a:lnTo>
                  <a:pt x="1276708" y="158579"/>
                </a:lnTo>
                <a:lnTo>
                  <a:pt x="1275641" y="166872"/>
                </a:lnTo>
                <a:lnTo>
                  <a:pt x="1271908" y="169834"/>
                </a:lnTo>
                <a:close/>
              </a:path>
            </a:pathLst>
          </a:custGeom>
          <a:solidFill>
            <a:srgbClr val="000000"/>
          </a:solidFill>
        </p:spPr>
        <p:txBody>
          <a:bodyPr wrap="square" lIns="0" tIns="0" rIns="0" bIns="0" rtlCol="0"/>
          <a:lstStyle/>
          <a:p>
            <a:endParaRPr/>
          </a:p>
        </p:txBody>
      </p:sp>
      <p:sp>
        <p:nvSpPr>
          <p:cNvPr id="11" name="object 11"/>
          <p:cNvSpPr/>
          <p:nvPr/>
        </p:nvSpPr>
        <p:spPr>
          <a:xfrm>
            <a:off x="11061628" y="7903909"/>
            <a:ext cx="381000" cy="628650"/>
          </a:xfrm>
          <a:custGeom>
            <a:avLst/>
            <a:gdLst/>
            <a:ahLst/>
            <a:cxnLst/>
            <a:rect l="l" t="t" r="r" b="b"/>
            <a:pathLst>
              <a:path w="381000" h="628650">
                <a:moveTo>
                  <a:pt x="8354" y="628273"/>
                </a:moveTo>
                <a:lnTo>
                  <a:pt x="4799" y="626082"/>
                </a:lnTo>
                <a:lnTo>
                  <a:pt x="1185" y="623949"/>
                </a:lnTo>
                <a:lnTo>
                  <a:pt x="0" y="619329"/>
                </a:lnTo>
                <a:lnTo>
                  <a:pt x="2133" y="615715"/>
                </a:lnTo>
                <a:lnTo>
                  <a:pt x="365544" y="4798"/>
                </a:lnTo>
                <a:lnTo>
                  <a:pt x="367677" y="1184"/>
                </a:lnTo>
                <a:lnTo>
                  <a:pt x="372358" y="0"/>
                </a:lnTo>
                <a:lnTo>
                  <a:pt x="375973" y="2132"/>
                </a:lnTo>
                <a:lnTo>
                  <a:pt x="379528" y="4324"/>
                </a:lnTo>
                <a:lnTo>
                  <a:pt x="380713" y="8944"/>
                </a:lnTo>
                <a:lnTo>
                  <a:pt x="378580" y="12558"/>
                </a:lnTo>
                <a:lnTo>
                  <a:pt x="15169" y="623475"/>
                </a:lnTo>
                <a:lnTo>
                  <a:pt x="13036" y="627089"/>
                </a:lnTo>
                <a:lnTo>
                  <a:pt x="8354" y="628273"/>
                </a:lnTo>
                <a:close/>
              </a:path>
            </a:pathLst>
          </a:custGeom>
          <a:solidFill>
            <a:srgbClr val="000000"/>
          </a:solidFill>
        </p:spPr>
        <p:txBody>
          <a:bodyPr wrap="square" lIns="0" tIns="0" rIns="0" bIns="0" rtlCol="0"/>
          <a:lstStyle/>
          <a:p>
            <a:endParaRPr/>
          </a:p>
        </p:txBody>
      </p:sp>
      <p:sp>
        <p:nvSpPr>
          <p:cNvPr id="12" name="object 12"/>
          <p:cNvSpPr/>
          <p:nvPr/>
        </p:nvSpPr>
        <p:spPr>
          <a:xfrm>
            <a:off x="11450815" y="7946204"/>
            <a:ext cx="338455" cy="574675"/>
          </a:xfrm>
          <a:custGeom>
            <a:avLst/>
            <a:gdLst/>
            <a:ahLst/>
            <a:cxnLst/>
            <a:rect l="l" t="t" r="r" b="b"/>
            <a:pathLst>
              <a:path w="338454" h="574675">
                <a:moveTo>
                  <a:pt x="8532" y="574071"/>
                </a:moveTo>
                <a:lnTo>
                  <a:pt x="1244" y="569865"/>
                </a:lnTo>
                <a:lnTo>
                  <a:pt x="0" y="565245"/>
                </a:lnTo>
                <a:lnTo>
                  <a:pt x="2133" y="561631"/>
                </a:lnTo>
                <a:lnTo>
                  <a:pt x="322999" y="4916"/>
                </a:lnTo>
                <a:lnTo>
                  <a:pt x="325073" y="1243"/>
                </a:lnTo>
                <a:lnTo>
                  <a:pt x="329754" y="0"/>
                </a:lnTo>
                <a:lnTo>
                  <a:pt x="333368" y="2132"/>
                </a:lnTo>
                <a:lnTo>
                  <a:pt x="336983" y="4205"/>
                </a:lnTo>
                <a:lnTo>
                  <a:pt x="338227" y="8826"/>
                </a:lnTo>
                <a:lnTo>
                  <a:pt x="13154" y="572827"/>
                </a:lnTo>
                <a:lnTo>
                  <a:pt x="8532" y="574071"/>
                </a:lnTo>
                <a:close/>
              </a:path>
            </a:pathLst>
          </a:custGeom>
          <a:solidFill>
            <a:srgbClr val="000000"/>
          </a:solidFill>
        </p:spPr>
        <p:txBody>
          <a:bodyPr wrap="square" lIns="0" tIns="0" rIns="0" bIns="0" rtlCol="0"/>
          <a:lstStyle/>
          <a:p>
            <a:endParaRPr/>
          </a:p>
        </p:txBody>
      </p:sp>
      <p:sp>
        <p:nvSpPr>
          <p:cNvPr id="13" name="object 13"/>
          <p:cNvSpPr/>
          <p:nvPr/>
        </p:nvSpPr>
        <p:spPr>
          <a:xfrm>
            <a:off x="11800420" y="7981451"/>
            <a:ext cx="310515" cy="539115"/>
          </a:xfrm>
          <a:custGeom>
            <a:avLst/>
            <a:gdLst/>
            <a:ahLst/>
            <a:cxnLst/>
            <a:rect l="l" t="t" r="r" b="b"/>
            <a:pathLst>
              <a:path w="310515" h="539115">
                <a:moveTo>
                  <a:pt x="8591" y="538825"/>
                </a:moveTo>
                <a:lnTo>
                  <a:pt x="4918" y="536811"/>
                </a:lnTo>
                <a:lnTo>
                  <a:pt x="1303" y="534737"/>
                </a:lnTo>
                <a:lnTo>
                  <a:pt x="0" y="530117"/>
                </a:lnTo>
                <a:lnTo>
                  <a:pt x="2014" y="526444"/>
                </a:lnTo>
                <a:lnTo>
                  <a:pt x="294853" y="4975"/>
                </a:lnTo>
                <a:lnTo>
                  <a:pt x="296926" y="1362"/>
                </a:lnTo>
                <a:lnTo>
                  <a:pt x="301548" y="0"/>
                </a:lnTo>
                <a:lnTo>
                  <a:pt x="308837" y="4146"/>
                </a:lnTo>
                <a:lnTo>
                  <a:pt x="310140" y="8767"/>
                </a:lnTo>
                <a:lnTo>
                  <a:pt x="308066" y="12380"/>
                </a:lnTo>
                <a:lnTo>
                  <a:pt x="13213" y="537521"/>
                </a:lnTo>
                <a:lnTo>
                  <a:pt x="8591" y="538825"/>
                </a:lnTo>
                <a:close/>
              </a:path>
            </a:pathLst>
          </a:custGeom>
          <a:solidFill>
            <a:srgbClr val="000000"/>
          </a:solidFill>
        </p:spPr>
        <p:txBody>
          <a:bodyPr wrap="square" lIns="0" tIns="0" rIns="0" bIns="0" rtlCol="0"/>
          <a:lstStyle/>
          <a:p>
            <a:endParaRPr/>
          </a:p>
        </p:txBody>
      </p:sp>
      <p:sp>
        <p:nvSpPr>
          <p:cNvPr id="14" name="object 14"/>
          <p:cNvSpPr/>
          <p:nvPr/>
        </p:nvSpPr>
        <p:spPr>
          <a:xfrm>
            <a:off x="12206198" y="5649740"/>
            <a:ext cx="678180" cy="2551430"/>
          </a:xfrm>
          <a:custGeom>
            <a:avLst/>
            <a:gdLst/>
            <a:ahLst/>
            <a:cxnLst/>
            <a:rect l="l" t="t" r="r" b="b"/>
            <a:pathLst>
              <a:path w="678179" h="2551429">
                <a:moveTo>
                  <a:pt x="106066" y="2551245"/>
                </a:moveTo>
                <a:lnTo>
                  <a:pt x="0" y="967290"/>
                </a:lnTo>
                <a:lnTo>
                  <a:pt x="282587" y="0"/>
                </a:lnTo>
                <a:lnTo>
                  <a:pt x="677581" y="1569026"/>
                </a:lnTo>
                <a:lnTo>
                  <a:pt x="106066" y="2551245"/>
                </a:lnTo>
                <a:close/>
              </a:path>
            </a:pathLst>
          </a:custGeom>
          <a:solidFill>
            <a:srgbClr val="000000"/>
          </a:solidFill>
        </p:spPr>
        <p:txBody>
          <a:bodyPr wrap="square" lIns="0" tIns="0" rIns="0" bIns="0" rtlCol="0"/>
          <a:lstStyle/>
          <a:p>
            <a:endParaRPr/>
          </a:p>
        </p:txBody>
      </p:sp>
      <p:sp>
        <p:nvSpPr>
          <p:cNvPr id="15" name="object 15"/>
          <p:cNvSpPr/>
          <p:nvPr/>
        </p:nvSpPr>
        <p:spPr>
          <a:xfrm>
            <a:off x="13739896" y="6404546"/>
            <a:ext cx="1976120" cy="266700"/>
          </a:xfrm>
          <a:custGeom>
            <a:avLst/>
            <a:gdLst/>
            <a:ahLst/>
            <a:cxnLst/>
            <a:rect l="l" t="t" r="r" b="b"/>
            <a:pathLst>
              <a:path w="1976119" h="266700">
                <a:moveTo>
                  <a:pt x="1975739" y="266450"/>
                </a:moveTo>
                <a:lnTo>
                  <a:pt x="0" y="266450"/>
                </a:lnTo>
                <a:lnTo>
                  <a:pt x="0" y="0"/>
                </a:lnTo>
                <a:lnTo>
                  <a:pt x="1975739" y="0"/>
                </a:lnTo>
                <a:lnTo>
                  <a:pt x="1975739" y="266450"/>
                </a:lnTo>
                <a:close/>
              </a:path>
            </a:pathLst>
          </a:custGeom>
          <a:solidFill>
            <a:srgbClr val="000000"/>
          </a:solidFill>
        </p:spPr>
        <p:txBody>
          <a:bodyPr wrap="square" lIns="0" tIns="0" rIns="0" bIns="0" rtlCol="0"/>
          <a:lstStyle/>
          <a:p>
            <a:endParaRPr/>
          </a:p>
        </p:txBody>
      </p:sp>
      <p:sp>
        <p:nvSpPr>
          <p:cNvPr id="16" name="object 16"/>
          <p:cNvSpPr/>
          <p:nvPr/>
        </p:nvSpPr>
        <p:spPr>
          <a:xfrm>
            <a:off x="13513601" y="6662348"/>
            <a:ext cx="1224915" cy="2361565"/>
          </a:xfrm>
          <a:custGeom>
            <a:avLst/>
            <a:gdLst/>
            <a:ahLst/>
            <a:cxnLst/>
            <a:rect l="l" t="t" r="r" b="b"/>
            <a:pathLst>
              <a:path w="1224915" h="2361565">
                <a:moveTo>
                  <a:pt x="8947" y="2361329"/>
                </a:moveTo>
                <a:lnTo>
                  <a:pt x="5214" y="2359374"/>
                </a:lnTo>
                <a:lnTo>
                  <a:pt x="1481" y="2357478"/>
                </a:lnTo>
                <a:lnTo>
                  <a:pt x="0" y="2352917"/>
                </a:lnTo>
                <a:lnTo>
                  <a:pt x="1955" y="2349185"/>
                </a:lnTo>
                <a:lnTo>
                  <a:pt x="1209454" y="5212"/>
                </a:lnTo>
                <a:lnTo>
                  <a:pt x="1211350" y="1480"/>
                </a:lnTo>
                <a:lnTo>
                  <a:pt x="1215912" y="0"/>
                </a:lnTo>
                <a:lnTo>
                  <a:pt x="1219645" y="1954"/>
                </a:lnTo>
                <a:lnTo>
                  <a:pt x="1223378" y="3850"/>
                </a:lnTo>
                <a:lnTo>
                  <a:pt x="1224860" y="8411"/>
                </a:lnTo>
                <a:lnTo>
                  <a:pt x="1222904" y="12143"/>
                </a:lnTo>
                <a:lnTo>
                  <a:pt x="15465" y="2356116"/>
                </a:lnTo>
                <a:lnTo>
                  <a:pt x="13510" y="2359848"/>
                </a:lnTo>
                <a:lnTo>
                  <a:pt x="8947" y="2361329"/>
                </a:lnTo>
                <a:close/>
              </a:path>
            </a:pathLst>
          </a:custGeom>
          <a:solidFill>
            <a:srgbClr val="000000"/>
          </a:solidFill>
        </p:spPr>
        <p:txBody>
          <a:bodyPr wrap="square" lIns="0" tIns="0" rIns="0" bIns="0" rtlCol="0"/>
          <a:lstStyle/>
          <a:p>
            <a:endParaRPr/>
          </a:p>
        </p:txBody>
      </p:sp>
      <p:sp>
        <p:nvSpPr>
          <p:cNvPr id="17" name="object 17"/>
          <p:cNvSpPr/>
          <p:nvPr/>
        </p:nvSpPr>
        <p:spPr>
          <a:xfrm>
            <a:off x="14721099" y="6662348"/>
            <a:ext cx="1236980" cy="2357755"/>
          </a:xfrm>
          <a:custGeom>
            <a:avLst/>
            <a:gdLst/>
            <a:ahLst/>
            <a:cxnLst/>
            <a:rect l="l" t="t" r="r" b="b"/>
            <a:pathLst>
              <a:path w="1236980" h="2357754">
                <a:moveTo>
                  <a:pt x="1227882" y="2357419"/>
                </a:moveTo>
                <a:lnTo>
                  <a:pt x="1223319" y="2355938"/>
                </a:lnTo>
                <a:lnTo>
                  <a:pt x="1221364" y="2352266"/>
                </a:lnTo>
                <a:lnTo>
                  <a:pt x="1955" y="12143"/>
                </a:lnTo>
                <a:lnTo>
                  <a:pt x="0" y="8471"/>
                </a:lnTo>
                <a:lnTo>
                  <a:pt x="1481" y="3850"/>
                </a:lnTo>
                <a:lnTo>
                  <a:pt x="8888" y="0"/>
                </a:lnTo>
                <a:lnTo>
                  <a:pt x="13450" y="1421"/>
                </a:lnTo>
                <a:lnTo>
                  <a:pt x="1236770" y="2348948"/>
                </a:lnTo>
                <a:lnTo>
                  <a:pt x="1235289" y="2353510"/>
                </a:lnTo>
                <a:lnTo>
                  <a:pt x="1227882" y="2357419"/>
                </a:lnTo>
                <a:close/>
              </a:path>
            </a:pathLst>
          </a:custGeom>
          <a:solidFill>
            <a:srgbClr val="000000"/>
          </a:solidFill>
        </p:spPr>
        <p:txBody>
          <a:bodyPr wrap="square" lIns="0" tIns="0" rIns="0" bIns="0" rtlCol="0"/>
          <a:lstStyle/>
          <a:p>
            <a:endParaRPr/>
          </a:p>
        </p:txBody>
      </p:sp>
      <p:sp>
        <p:nvSpPr>
          <p:cNvPr id="18" name="object 18"/>
          <p:cNvSpPr/>
          <p:nvPr/>
        </p:nvSpPr>
        <p:spPr>
          <a:xfrm>
            <a:off x="14167065" y="7752616"/>
            <a:ext cx="1125855" cy="0"/>
          </a:xfrm>
          <a:custGeom>
            <a:avLst/>
            <a:gdLst/>
            <a:ahLst/>
            <a:cxnLst/>
            <a:rect l="l" t="t" r="r" b="b"/>
            <a:pathLst>
              <a:path w="1125855">
                <a:moveTo>
                  <a:pt x="0" y="0"/>
                </a:moveTo>
                <a:lnTo>
                  <a:pt x="1125430" y="0"/>
                </a:lnTo>
              </a:path>
            </a:pathLst>
          </a:custGeom>
          <a:ln w="15164">
            <a:solidFill>
              <a:srgbClr val="000000"/>
            </a:solidFill>
          </a:ln>
        </p:spPr>
        <p:txBody>
          <a:bodyPr wrap="square" lIns="0" tIns="0" rIns="0" bIns="0" rtlCol="0"/>
          <a:lstStyle/>
          <a:p>
            <a:endParaRPr/>
          </a:p>
        </p:txBody>
      </p:sp>
      <p:sp>
        <p:nvSpPr>
          <p:cNvPr id="19" name="object 19"/>
          <p:cNvSpPr/>
          <p:nvPr/>
        </p:nvSpPr>
        <p:spPr>
          <a:xfrm>
            <a:off x="14420972" y="2511510"/>
            <a:ext cx="532130" cy="988060"/>
          </a:xfrm>
          <a:custGeom>
            <a:avLst/>
            <a:gdLst/>
            <a:ahLst/>
            <a:cxnLst/>
            <a:rect l="l" t="t" r="r" b="b"/>
            <a:pathLst>
              <a:path w="532130" h="988060">
                <a:moveTo>
                  <a:pt x="28738" y="987787"/>
                </a:moveTo>
                <a:lnTo>
                  <a:pt x="0" y="352108"/>
                </a:lnTo>
                <a:lnTo>
                  <a:pt x="479373" y="0"/>
                </a:lnTo>
                <a:lnTo>
                  <a:pt x="532110" y="584615"/>
                </a:lnTo>
                <a:lnTo>
                  <a:pt x="28738" y="987787"/>
                </a:lnTo>
                <a:close/>
              </a:path>
            </a:pathLst>
          </a:custGeom>
          <a:solidFill>
            <a:srgbClr val="FFDE2A"/>
          </a:solidFill>
        </p:spPr>
        <p:txBody>
          <a:bodyPr wrap="square" lIns="0" tIns="0" rIns="0" bIns="0" rtlCol="0"/>
          <a:lstStyle/>
          <a:p>
            <a:endParaRPr/>
          </a:p>
        </p:txBody>
      </p:sp>
      <p:sp>
        <p:nvSpPr>
          <p:cNvPr id="20" name="object 20"/>
          <p:cNvSpPr/>
          <p:nvPr/>
        </p:nvSpPr>
        <p:spPr>
          <a:xfrm>
            <a:off x="12156006" y="5297277"/>
            <a:ext cx="1922145" cy="3214370"/>
          </a:xfrm>
          <a:custGeom>
            <a:avLst/>
            <a:gdLst/>
            <a:ahLst/>
            <a:cxnLst/>
            <a:rect l="l" t="t" r="r" b="b"/>
            <a:pathLst>
              <a:path w="1922144" h="3214370">
                <a:moveTo>
                  <a:pt x="1789089" y="3214350"/>
                </a:moveTo>
                <a:lnTo>
                  <a:pt x="501596" y="3214350"/>
                </a:lnTo>
                <a:lnTo>
                  <a:pt x="315765" y="2466513"/>
                </a:lnTo>
                <a:lnTo>
                  <a:pt x="177594" y="1913251"/>
                </a:lnTo>
                <a:lnTo>
                  <a:pt x="92914" y="1579570"/>
                </a:lnTo>
                <a:lnTo>
                  <a:pt x="85428" y="1551399"/>
                </a:lnTo>
                <a:lnTo>
                  <a:pt x="77562" y="1521415"/>
                </a:lnTo>
                <a:lnTo>
                  <a:pt x="61212" y="1456484"/>
                </a:lnTo>
                <a:lnTo>
                  <a:pt x="44906" y="1385726"/>
                </a:lnTo>
                <a:lnTo>
                  <a:pt x="29685" y="1310087"/>
                </a:lnTo>
                <a:lnTo>
                  <a:pt x="22807" y="1270734"/>
                </a:lnTo>
                <a:lnTo>
                  <a:pt x="16592" y="1230517"/>
                </a:lnTo>
                <a:lnTo>
                  <a:pt x="11168" y="1189553"/>
                </a:lnTo>
                <a:lnTo>
                  <a:pt x="6667" y="1147962"/>
                </a:lnTo>
                <a:lnTo>
                  <a:pt x="3218" y="1105862"/>
                </a:lnTo>
                <a:lnTo>
                  <a:pt x="952" y="1063371"/>
                </a:lnTo>
                <a:lnTo>
                  <a:pt x="0" y="1020608"/>
                </a:lnTo>
                <a:lnTo>
                  <a:pt x="490" y="977691"/>
                </a:lnTo>
                <a:lnTo>
                  <a:pt x="2554" y="934740"/>
                </a:lnTo>
                <a:lnTo>
                  <a:pt x="6322" y="891872"/>
                </a:lnTo>
                <a:lnTo>
                  <a:pt x="11923" y="849205"/>
                </a:lnTo>
                <a:lnTo>
                  <a:pt x="19489" y="806859"/>
                </a:lnTo>
                <a:lnTo>
                  <a:pt x="29149" y="764952"/>
                </a:lnTo>
                <a:lnTo>
                  <a:pt x="41034" y="723602"/>
                </a:lnTo>
                <a:lnTo>
                  <a:pt x="55273" y="682928"/>
                </a:lnTo>
                <a:lnTo>
                  <a:pt x="71997" y="643048"/>
                </a:lnTo>
                <a:lnTo>
                  <a:pt x="91337" y="604081"/>
                </a:lnTo>
                <a:lnTo>
                  <a:pt x="113422" y="566145"/>
                </a:lnTo>
                <a:lnTo>
                  <a:pt x="138382" y="529359"/>
                </a:lnTo>
                <a:lnTo>
                  <a:pt x="166349" y="493841"/>
                </a:lnTo>
                <a:lnTo>
                  <a:pt x="197451" y="459709"/>
                </a:lnTo>
                <a:lnTo>
                  <a:pt x="231820" y="427083"/>
                </a:lnTo>
                <a:lnTo>
                  <a:pt x="269585" y="396081"/>
                </a:lnTo>
                <a:lnTo>
                  <a:pt x="310876" y="366821"/>
                </a:lnTo>
                <a:lnTo>
                  <a:pt x="355825" y="339422"/>
                </a:lnTo>
                <a:lnTo>
                  <a:pt x="404561" y="314001"/>
                </a:lnTo>
                <a:lnTo>
                  <a:pt x="457214" y="290678"/>
                </a:lnTo>
                <a:lnTo>
                  <a:pt x="1207323" y="0"/>
                </a:lnTo>
                <a:lnTo>
                  <a:pt x="1921820" y="1029312"/>
                </a:lnTo>
                <a:lnTo>
                  <a:pt x="1366304" y="1240494"/>
                </a:lnTo>
                <a:lnTo>
                  <a:pt x="1789089" y="3214350"/>
                </a:lnTo>
                <a:close/>
              </a:path>
            </a:pathLst>
          </a:custGeom>
          <a:solidFill>
            <a:srgbClr val="FFDE2A"/>
          </a:solidFill>
        </p:spPr>
        <p:txBody>
          <a:bodyPr wrap="square" lIns="0" tIns="0" rIns="0" bIns="0" rtlCol="0"/>
          <a:lstStyle/>
          <a:p>
            <a:endParaRPr/>
          </a:p>
        </p:txBody>
      </p:sp>
      <p:sp>
        <p:nvSpPr>
          <p:cNvPr id="21" name="object 21"/>
          <p:cNvSpPr/>
          <p:nvPr/>
        </p:nvSpPr>
        <p:spPr>
          <a:xfrm>
            <a:off x="12486296" y="7627032"/>
            <a:ext cx="1459230" cy="885190"/>
          </a:xfrm>
          <a:custGeom>
            <a:avLst/>
            <a:gdLst/>
            <a:ahLst/>
            <a:cxnLst/>
            <a:rect l="l" t="t" r="r" b="b"/>
            <a:pathLst>
              <a:path w="1459230" h="885190">
                <a:moveTo>
                  <a:pt x="1458799" y="884595"/>
                </a:moveTo>
                <a:lnTo>
                  <a:pt x="171306" y="884595"/>
                </a:lnTo>
                <a:lnTo>
                  <a:pt x="0" y="194950"/>
                </a:lnTo>
                <a:lnTo>
                  <a:pt x="1269301" y="0"/>
                </a:lnTo>
                <a:lnTo>
                  <a:pt x="1458799" y="884595"/>
                </a:lnTo>
                <a:close/>
              </a:path>
            </a:pathLst>
          </a:custGeom>
          <a:solidFill>
            <a:srgbClr val="1B48AB"/>
          </a:solidFill>
        </p:spPr>
        <p:txBody>
          <a:bodyPr wrap="square" lIns="0" tIns="0" rIns="0" bIns="0" rtlCol="0"/>
          <a:lstStyle/>
          <a:p>
            <a:endParaRPr/>
          </a:p>
        </p:txBody>
      </p:sp>
      <p:sp>
        <p:nvSpPr>
          <p:cNvPr id="22" name="object 22"/>
          <p:cNvSpPr/>
          <p:nvPr/>
        </p:nvSpPr>
        <p:spPr>
          <a:xfrm>
            <a:off x="12528782" y="7843368"/>
            <a:ext cx="1283335" cy="183515"/>
          </a:xfrm>
          <a:custGeom>
            <a:avLst/>
            <a:gdLst/>
            <a:ahLst/>
            <a:cxnLst/>
            <a:rect l="l" t="t" r="r" b="b"/>
            <a:pathLst>
              <a:path w="1283334" h="183515">
                <a:moveTo>
                  <a:pt x="4918" y="183221"/>
                </a:moveTo>
                <a:lnTo>
                  <a:pt x="1125" y="180319"/>
                </a:lnTo>
                <a:lnTo>
                  <a:pt x="533" y="176172"/>
                </a:lnTo>
                <a:lnTo>
                  <a:pt x="0" y="172026"/>
                </a:lnTo>
                <a:lnTo>
                  <a:pt x="2903" y="168175"/>
                </a:lnTo>
                <a:lnTo>
                  <a:pt x="1278071" y="0"/>
                </a:lnTo>
                <a:lnTo>
                  <a:pt x="1281863" y="2961"/>
                </a:lnTo>
                <a:lnTo>
                  <a:pt x="1282930" y="11255"/>
                </a:lnTo>
                <a:lnTo>
                  <a:pt x="1280026" y="15046"/>
                </a:lnTo>
                <a:lnTo>
                  <a:pt x="4918" y="183221"/>
                </a:lnTo>
                <a:close/>
              </a:path>
            </a:pathLst>
          </a:custGeom>
          <a:solidFill>
            <a:srgbClr val="000000"/>
          </a:solidFill>
        </p:spPr>
        <p:txBody>
          <a:bodyPr wrap="square" lIns="0" tIns="0" rIns="0" bIns="0" rtlCol="0"/>
          <a:lstStyle/>
          <a:p>
            <a:endParaRPr/>
          </a:p>
        </p:txBody>
      </p:sp>
      <p:sp>
        <p:nvSpPr>
          <p:cNvPr id="23" name="object 23"/>
          <p:cNvSpPr/>
          <p:nvPr/>
        </p:nvSpPr>
        <p:spPr>
          <a:xfrm>
            <a:off x="13484032" y="7884183"/>
            <a:ext cx="163195" cy="636270"/>
          </a:xfrm>
          <a:custGeom>
            <a:avLst/>
            <a:gdLst/>
            <a:ahLst/>
            <a:cxnLst/>
            <a:rect l="l" t="t" r="r" b="b"/>
            <a:pathLst>
              <a:path w="163194" h="636270">
                <a:moveTo>
                  <a:pt x="152522" y="635797"/>
                </a:moveTo>
                <a:lnTo>
                  <a:pt x="148433" y="633249"/>
                </a:lnTo>
                <a:lnTo>
                  <a:pt x="147485" y="629162"/>
                </a:lnTo>
                <a:lnTo>
                  <a:pt x="948" y="10070"/>
                </a:lnTo>
                <a:lnTo>
                  <a:pt x="0" y="5982"/>
                </a:lnTo>
                <a:lnTo>
                  <a:pt x="2488" y="1895"/>
                </a:lnTo>
                <a:lnTo>
                  <a:pt x="10665" y="0"/>
                </a:lnTo>
                <a:lnTo>
                  <a:pt x="14754" y="2487"/>
                </a:lnTo>
                <a:lnTo>
                  <a:pt x="15702" y="6575"/>
                </a:lnTo>
                <a:lnTo>
                  <a:pt x="163188" y="629754"/>
                </a:lnTo>
                <a:lnTo>
                  <a:pt x="160699" y="633842"/>
                </a:lnTo>
                <a:lnTo>
                  <a:pt x="156611" y="634849"/>
                </a:lnTo>
                <a:lnTo>
                  <a:pt x="152522" y="635797"/>
                </a:lnTo>
                <a:close/>
              </a:path>
            </a:pathLst>
          </a:custGeom>
          <a:solidFill>
            <a:srgbClr val="000000"/>
          </a:solidFill>
        </p:spPr>
        <p:txBody>
          <a:bodyPr wrap="square" lIns="0" tIns="0" rIns="0" bIns="0" rtlCol="0"/>
          <a:lstStyle/>
          <a:p>
            <a:endParaRPr/>
          </a:p>
        </p:txBody>
      </p:sp>
      <p:sp>
        <p:nvSpPr>
          <p:cNvPr id="24" name="object 24"/>
          <p:cNvSpPr/>
          <p:nvPr/>
        </p:nvSpPr>
        <p:spPr>
          <a:xfrm>
            <a:off x="13161981" y="7926715"/>
            <a:ext cx="143510" cy="590550"/>
          </a:xfrm>
          <a:custGeom>
            <a:avLst/>
            <a:gdLst/>
            <a:ahLst/>
            <a:cxnLst/>
            <a:rect l="l" t="t" r="r" b="b"/>
            <a:pathLst>
              <a:path w="143509" h="590550">
                <a:moveTo>
                  <a:pt x="132553" y="590480"/>
                </a:moveTo>
                <a:lnTo>
                  <a:pt x="128464" y="587874"/>
                </a:lnTo>
                <a:lnTo>
                  <a:pt x="127576" y="583786"/>
                </a:lnTo>
                <a:lnTo>
                  <a:pt x="888" y="9892"/>
                </a:lnTo>
                <a:lnTo>
                  <a:pt x="0" y="5805"/>
                </a:lnTo>
                <a:lnTo>
                  <a:pt x="2547" y="1777"/>
                </a:lnTo>
                <a:lnTo>
                  <a:pt x="10725" y="0"/>
                </a:lnTo>
                <a:lnTo>
                  <a:pt x="14754" y="2547"/>
                </a:lnTo>
                <a:lnTo>
                  <a:pt x="15702" y="6634"/>
                </a:lnTo>
                <a:lnTo>
                  <a:pt x="142389" y="580528"/>
                </a:lnTo>
                <a:lnTo>
                  <a:pt x="143337" y="584615"/>
                </a:lnTo>
                <a:lnTo>
                  <a:pt x="140730" y="588644"/>
                </a:lnTo>
                <a:lnTo>
                  <a:pt x="136642" y="589591"/>
                </a:lnTo>
                <a:lnTo>
                  <a:pt x="132553" y="590480"/>
                </a:lnTo>
                <a:close/>
              </a:path>
            </a:pathLst>
          </a:custGeom>
          <a:solidFill>
            <a:srgbClr val="000000"/>
          </a:solidFill>
        </p:spPr>
        <p:txBody>
          <a:bodyPr wrap="square" lIns="0" tIns="0" rIns="0" bIns="0" rtlCol="0"/>
          <a:lstStyle/>
          <a:p>
            <a:endParaRPr/>
          </a:p>
        </p:txBody>
      </p:sp>
      <p:sp>
        <p:nvSpPr>
          <p:cNvPr id="25" name="object 25"/>
          <p:cNvSpPr/>
          <p:nvPr/>
        </p:nvSpPr>
        <p:spPr>
          <a:xfrm>
            <a:off x="12848818" y="7968004"/>
            <a:ext cx="130810" cy="549275"/>
          </a:xfrm>
          <a:custGeom>
            <a:avLst/>
            <a:gdLst/>
            <a:ahLst/>
            <a:cxnLst/>
            <a:rect l="l" t="t" r="r" b="b"/>
            <a:pathLst>
              <a:path w="130809" h="549275">
                <a:moveTo>
                  <a:pt x="119872" y="549132"/>
                </a:moveTo>
                <a:lnTo>
                  <a:pt x="115843" y="546526"/>
                </a:lnTo>
                <a:lnTo>
                  <a:pt x="114954" y="542438"/>
                </a:lnTo>
                <a:lnTo>
                  <a:pt x="888" y="9892"/>
                </a:lnTo>
                <a:lnTo>
                  <a:pt x="0" y="5805"/>
                </a:lnTo>
                <a:lnTo>
                  <a:pt x="2607" y="1777"/>
                </a:lnTo>
                <a:lnTo>
                  <a:pt x="10784" y="0"/>
                </a:lnTo>
                <a:lnTo>
                  <a:pt x="14813" y="2606"/>
                </a:lnTo>
                <a:lnTo>
                  <a:pt x="129827" y="539299"/>
                </a:lnTo>
                <a:lnTo>
                  <a:pt x="130657" y="543386"/>
                </a:lnTo>
                <a:lnTo>
                  <a:pt x="128049" y="547414"/>
                </a:lnTo>
                <a:lnTo>
                  <a:pt x="123961" y="548303"/>
                </a:lnTo>
                <a:lnTo>
                  <a:pt x="119872" y="549132"/>
                </a:lnTo>
                <a:close/>
              </a:path>
            </a:pathLst>
          </a:custGeom>
          <a:solidFill>
            <a:srgbClr val="000000"/>
          </a:solidFill>
        </p:spPr>
        <p:txBody>
          <a:bodyPr wrap="square" lIns="0" tIns="0" rIns="0" bIns="0" rtlCol="0"/>
          <a:lstStyle/>
          <a:p>
            <a:endParaRPr/>
          </a:p>
        </p:txBody>
      </p:sp>
      <p:sp>
        <p:nvSpPr>
          <p:cNvPr id="26" name="object 26"/>
          <p:cNvSpPr/>
          <p:nvPr/>
        </p:nvSpPr>
        <p:spPr>
          <a:xfrm>
            <a:off x="13999255" y="1807589"/>
            <a:ext cx="901700" cy="1170940"/>
          </a:xfrm>
          <a:custGeom>
            <a:avLst/>
            <a:gdLst/>
            <a:ahLst/>
            <a:cxnLst/>
            <a:rect l="l" t="t" r="r" b="b"/>
            <a:pathLst>
              <a:path w="901700" h="1170939">
                <a:moveTo>
                  <a:pt x="429058" y="1170468"/>
                </a:moveTo>
                <a:lnTo>
                  <a:pt x="284882" y="1167966"/>
                </a:lnTo>
                <a:lnTo>
                  <a:pt x="175098" y="1159872"/>
                </a:lnTo>
                <a:lnTo>
                  <a:pt x="123894" y="1144112"/>
                </a:lnTo>
                <a:lnTo>
                  <a:pt x="85019" y="1116986"/>
                </a:lnTo>
                <a:lnTo>
                  <a:pt x="56794" y="1081398"/>
                </a:lnTo>
                <a:lnTo>
                  <a:pt x="37538" y="1040256"/>
                </a:lnTo>
                <a:lnTo>
                  <a:pt x="25569" y="996465"/>
                </a:lnTo>
                <a:lnTo>
                  <a:pt x="19209" y="952931"/>
                </a:lnTo>
                <a:lnTo>
                  <a:pt x="16777" y="912559"/>
                </a:lnTo>
                <a:lnTo>
                  <a:pt x="16591" y="878256"/>
                </a:lnTo>
                <a:lnTo>
                  <a:pt x="14498" y="774658"/>
                </a:lnTo>
                <a:lnTo>
                  <a:pt x="8740" y="643253"/>
                </a:lnTo>
                <a:lnTo>
                  <a:pt x="2759" y="530408"/>
                </a:lnTo>
                <a:lnTo>
                  <a:pt x="0" y="482490"/>
                </a:lnTo>
                <a:lnTo>
                  <a:pt x="1399" y="420480"/>
                </a:lnTo>
                <a:lnTo>
                  <a:pt x="8822" y="363636"/>
                </a:lnTo>
                <a:lnTo>
                  <a:pt x="21711" y="311764"/>
                </a:lnTo>
                <a:lnTo>
                  <a:pt x="39509" y="264672"/>
                </a:lnTo>
                <a:lnTo>
                  <a:pt x="61658" y="222168"/>
                </a:lnTo>
                <a:lnTo>
                  <a:pt x="87599" y="184061"/>
                </a:lnTo>
                <a:lnTo>
                  <a:pt x="116776" y="150156"/>
                </a:lnTo>
                <a:lnTo>
                  <a:pt x="148631" y="120263"/>
                </a:lnTo>
                <a:lnTo>
                  <a:pt x="182605" y="94189"/>
                </a:lnTo>
                <a:lnTo>
                  <a:pt x="218141" y="71741"/>
                </a:lnTo>
                <a:lnTo>
                  <a:pt x="254682" y="52728"/>
                </a:lnTo>
                <a:lnTo>
                  <a:pt x="291670" y="36956"/>
                </a:lnTo>
                <a:lnTo>
                  <a:pt x="328547" y="24235"/>
                </a:lnTo>
                <a:lnTo>
                  <a:pt x="399736" y="7171"/>
                </a:lnTo>
                <a:lnTo>
                  <a:pt x="463789" y="0"/>
                </a:lnTo>
                <a:lnTo>
                  <a:pt x="719229" y="101340"/>
                </a:lnTo>
                <a:lnTo>
                  <a:pt x="848761" y="344274"/>
                </a:lnTo>
                <a:lnTo>
                  <a:pt x="895133" y="591050"/>
                </a:lnTo>
                <a:lnTo>
                  <a:pt x="901091" y="703920"/>
                </a:lnTo>
                <a:lnTo>
                  <a:pt x="608134" y="1169291"/>
                </a:lnTo>
                <a:lnTo>
                  <a:pt x="554513" y="1170026"/>
                </a:lnTo>
                <a:lnTo>
                  <a:pt x="429058" y="1170468"/>
                </a:lnTo>
                <a:close/>
              </a:path>
            </a:pathLst>
          </a:custGeom>
          <a:solidFill>
            <a:srgbClr val="FFDE2A"/>
          </a:solidFill>
        </p:spPr>
        <p:txBody>
          <a:bodyPr wrap="square" lIns="0" tIns="0" rIns="0" bIns="0" rtlCol="0"/>
          <a:lstStyle/>
          <a:p>
            <a:endParaRPr/>
          </a:p>
        </p:txBody>
      </p:sp>
      <p:sp>
        <p:nvSpPr>
          <p:cNvPr id="27" name="object 27"/>
          <p:cNvSpPr/>
          <p:nvPr/>
        </p:nvSpPr>
        <p:spPr>
          <a:xfrm>
            <a:off x="14385447" y="1996193"/>
            <a:ext cx="723265" cy="467359"/>
          </a:xfrm>
          <a:custGeom>
            <a:avLst/>
            <a:gdLst/>
            <a:ahLst/>
            <a:cxnLst/>
            <a:rect l="l" t="t" r="r" b="b"/>
            <a:pathLst>
              <a:path w="723265" h="467360">
                <a:moveTo>
                  <a:pt x="304661" y="466801"/>
                </a:moveTo>
                <a:lnTo>
                  <a:pt x="234204" y="456927"/>
                </a:lnTo>
                <a:lnTo>
                  <a:pt x="163206" y="429140"/>
                </a:lnTo>
                <a:lnTo>
                  <a:pt x="129477" y="409431"/>
                </a:lnTo>
                <a:lnTo>
                  <a:pt x="97978" y="386326"/>
                </a:lnTo>
                <a:lnTo>
                  <a:pt x="69499" y="360185"/>
                </a:lnTo>
                <a:lnTo>
                  <a:pt x="24754" y="300238"/>
                </a:lnTo>
                <a:lnTo>
                  <a:pt x="1551" y="232476"/>
                </a:lnTo>
                <a:lnTo>
                  <a:pt x="0" y="196566"/>
                </a:lnTo>
                <a:lnTo>
                  <a:pt x="6200" y="159784"/>
                </a:lnTo>
                <a:lnTo>
                  <a:pt x="20940" y="122491"/>
                </a:lnTo>
                <a:lnTo>
                  <a:pt x="45009" y="85047"/>
                </a:lnTo>
                <a:lnTo>
                  <a:pt x="79196" y="47813"/>
                </a:lnTo>
                <a:lnTo>
                  <a:pt x="131632" y="18616"/>
                </a:lnTo>
                <a:lnTo>
                  <a:pt x="206588" y="2962"/>
                </a:lnTo>
                <a:lnTo>
                  <a:pt x="250133" y="0"/>
                </a:lnTo>
                <a:lnTo>
                  <a:pt x="296454" y="166"/>
                </a:lnTo>
                <a:lnTo>
                  <a:pt x="344600" y="3375"/>
                </a:lnTo>
                <a:lnTo>
                  <a:pt x="393620" y="9541"/>
                </a:lnTo>
                <a:lnTo>
                  <a:pt x="442563" y="18579"/>
                </a:lnTo>
                <a:lnTo>
                  <a:pt x="490478" y="30402"/>
                </a:lnTo>
                <a:lnTo>
                  <a:pt x="536414" y="44926"/>
                </a:lnTo>
                <a:lnTo>
                  <a:pt x="579418" y="62065"/>
                </a:lnTo>
                <a:lnTo>
                  <a:pt x="618541" y="81731"/>
                </a:lnTo>
                <a:lnTo>
                  <a:pt x="652831" y="103841"/>
                </a:lnTo>
                <a:lnTo>
                  <a:pt x="703108" y="155047"/>
                </a:lnTo>
                <a:lnTo>
                  <a:pt x="722640" y="214997"/>
                </a:lnTo>
                <a:lnTo>
                  <a:pt x="718498" y="248036"/>
                </a:lnTo>
                <a:lnTo>
                  <a:pt x="699958" y="295576"/>
                </a:lnTo>
                <a:lnTo>
                  <a:pt x="673233" y="335859"/>
                </a:lnTo>
                <a:lnTo>
                  <a:pt x="639780" y="369462"/>
                </a:lnTo>
                <a:lnTo>
                  <a:pt x="601055" y="396959"/>
                </a:lnTo>
                <a:lnTo>
                  <a:pt x="558513" y="418926"/>
                </a:lnTo>
                <a:lnTo>
                  <a:pt x="513612" y="435937"/>
                </a:lnTo>
                <a:lnTo>
                  <a:pt x="467806" y="448569"/>
                </a:lnTo>
                <a:lnTo>
                  <a:pt x="422552" y="457396"/>
                </a:lnTo>
                <a:lnTo>
                  <a:pt x="379305" y="462994"/>
                </a:lnTo>
                <a:lnTo>
                  <a:pt x="339523" y="465937"/>
                </a:lnTo>
                <a:lnTo>
                  <a:pt x="304661" y="466801"/>
                </a:lnTo>
                <a:close/>
              </a:path>
            </a:pathLst>
          </a:custGeom>
          <a:solidFill>
            <a:srgbClr val="000000"/>
          </a:solidFill>
        </p:spPr>
        <p:txBody>
          <a:bodyPr wrap="square" lIns="0" tIns="0" rIns="0" bIns="0" rtlCol="0"/>
          <a:lstStyle/>
          <a:p>
            <a:endParaRPr/>
          </a:p>
        </p:txBody>
      </p:sp>
      <p:sp>
        <p:nvSpPr>
          <p:cNvPr id="28" name="object 28"/>
          <p:cNvSpPr/>
          <p:nvPr/>
        </p:nvSpPr>
        <p:spPr>
          <a:xfrm>
            <a:off x="13815505" y="1847366"/>
            <a:ext cx="638175" cy="459105"/>
          </a:xfrm>
          <a:custGeom>
            <a:avLst/>
            <a:gdLst/>
            <a:ahLst/>
            <a:cxnLst/>
            <a:rect l="l" t="t" r="r" b="b"/>
            <a:pathLst>
              <a:path w="638175" h="459105">
                <a:moveTo>
                  <a:pt x="248008" y="458637"/>
                </a:moveTo>
                <a:lnTo>
                  <a:pt x="181808" y="448939"/>
                </a:lnTo>
                <a:lnTo>
                  <a:pt x="121519" y="421965"/>
                </a:lnTo>
                <a:lnTo>
                  <a:pt x="70115" y="375043"/>
                </a:lnTo>
                <a:lnTo>
                  <a:pt x="48675" y="343266"/>
                </a:lnTo>
                <a:lnTo>
                  <a:pt x="30572" y="305499"/>
                </a:lnTo>
                <a:lnTo>
                  <a:pt x="16177" y="261409"/>
                </a:lnTo>
                <a:lnTo>
                  <a:pt x="5862" y="210661"/>
                </a:lnTo>
                <a:lnTo>
                  <a:pt x="0" y="152922"/>
                </a:lnTo>
                <a:lnTo>
                  <a:pt x="1284" y="126142"/>
                </a:lnTo>
                <a:lnTo>
                  <a:pt x="22005" y="67572"/>
                </a:lnTo>
                <a:lnTo>
                  <a:pt x="71438" y="18895"/>
                </a:lnTo>
                <a:lnTo>
                  <a:pt x="108612" y="4481"/>
                </a:lnTo>
                <a:lnTo>
                  <a:pt x="154993" y="0"/>
                </a:lnTo>
                <a:lnTo>
                  <a:pt x="211258" y="7935"/>
                </a:lnTo>
                <a:lnTo>
                  <a:pt x="278083" y="30774"/>
                </a:lnTo>
                <a:lnTo>
                  <a:pt x="308744" y="41990"/>
                </a:lnTo>
                <a:lnTo>
                  <a:pt x="346040" y="53051"/>
                </a:lnTo>
                <a:lnTo>
                  <a:pt x="432234" y="76749"/>
                </a:lnTo>
                <a:lnTo>
                  <a:pt x="476978" y="90406"/>
                </a:lnTo>
                <a:lnTo>
                  <a:pt x="520051" y="105947"/>
                </a:lnTo>
                <a:lnTo>
                  <a:pt x="559376" y="123882"/>
                </a:lnTo>
                <a:lnTo>
                  <a:pt x="592877" y="144721"/>
                </a:lnTo>
                <a:lnTo>
                  <a:pt x="634096" y="197150"/>
                </a:lnTo>
                <a:lnTo>
                  <a:pt x="637662" y="229758"/>
                </a:lnTo>
                <a:lnTo>
                  <a:pt x="627095" y="267310"/>
                </a:lnTo>
                <a:lnTo>
                  <a:pt x="602793" y="303706"/>
                </a:lnTo>
                <a:lnTo>
                  <a:pt x="563583" y="341536"/>
                </a:lnTo>
                <a:lnTo>
                  <a:pt x="512439" y="378126"/>
                </a:lnTo>
                <a:lnTo>
                  <a:pt x="452335" y="410804"/>
                </a:lnTo>
                <a:lnTo>
                  <a:pt x="386246" y="436897"/>
                </a:lnTo>
                <a:lnTo>
                  <a:pt x="317146" y="453732"/>
                </a:lnTo>
                <a:lnTo>
                  <a:pt x="282395" y="457843"/>
                </a:lnTo>
                <a:lnTo>
                  <a:pt x="248008" y="458637"/>
                </a:lnTo>
                <a:close/>
              </a:path>
            </a:pathLst>
          </a:custGeom>
          <a:solidFill>
            <a:srgbClr val="000000"/>
          </a:solidFill>
        </p:spPr>
        <p:txBody>
          <a:bodyPr wrap="square" lIns="0" tIns="0" rIns="0" bIns="0" rtlCol="0"/>
          <a:lstStyle/>
          <a:p>
            <a:endParaRPr/>
          </a:p>
        </p:txBody>
      </p:sp>
      <p:sp>
        <p:nvSpPr>
          <p:cNvPr id="29" name="object 29"/>
          <p:cNvSpPr/>
          <p:nvPr/>
        </p:nvSpPr>
        <p:spPr>
          <a:xfrm>
            <a:off x="14050391" y="2505882"/>
            <a:ext cx="20955" cy="189865"/>
          </a:xfrm>
          <a:custGeom>
            <a:avLst/>
            <a:gdLst/>
            <a:ahLst/>
            <a:cxnLst/>
            <a:rect l="l" t="t" r="r" b="b"/>
            <a:pathLst>
              <a:path w="20955" h="189864">
                <a:moveTo>
                  <a:pt x="9184" y="189619"/>
                </a:moveTo>
                <a:lnTo>
                  <a:pt x="5688" y="186361"/>
                </a:lnTo>
                <a:lnTo>
                  <a:pt x="0" y="3791"/>
                </a:lnTo>
                <a:lnTo>
                  <a:pt x="3258" y="296"/>
                </a:lnTo>
                <a:lnTo>
                  <a:pt x="7466" y="177"/>
                </a:lnTo>
                <a:lnTo>
                  <a:pt x="11673" y="0"/>
                </a:lnTo>
                <a:lnTo>
                  <a:pt x="15169" y="3317"/>
                </a:lnTo>
                <a:lnTo>
                  <a:pt x="20857" y="185887"/>
                </a:lnTo>
                <a:lnTo>
                  <a:pt x="17539" y="189382"/>
                </a:lnTo>
                <a:lnTo>
                  <a:pt x="9184" y="189619"/>
                </a:lnTo>
                <a:close/>
              </a:path>
            </a:pathLst>
          </a:custGeom>
          <a:solidFill>
            <a:srgbClr val="000000"/>
          </a:solidFill>
        </p:spPr>
        <p:txBody>
          <a:bodyPr wrap="square" lIns="0" tIns="0" rIns="0" bIns="0" rtlCol="0"/>
          <a:lstStyle/>
          <a:p>
            <a:endParaRPr/>
          </a:p>
        </p:txBody>
      </p:sp>
      <p:sp>
        <p:nvSpPr>
          <p:cNvPr id="30" name="object 30"/>
          <p:cNvSpPr/>
          <p:nvPr/>
        </p:nvSpPr>
        <p:spPr>
          <a:xfrm>
            <a:off x="14171331" y="2459558"/>
            <a:ext cx="50165" cy="73660"/>
          </a:xfrm>
          <a:custGeom>
            <a:avLst/>
            <a:gdLst/>
            <a:ahLst/>
            <a:cxnLst/>
            <a:rect l="l" t="t" r="r" b="b"/>
            <a:pathLst>
              <a:path w="50165" h="73660">
                <a:moveTo>
                  <a:pt x="26487" y="73158"/>
                </a:moveTo>
                <a:lnTo>
                  <a:pt x="16665" y="70704"/>
                </a:lnTo>
                <a:lnTo>
                  <a:pt x="8399" y="63213"/>
                </a:lnTo>
                <a:lnTo>
                  <a:pt x="2555" y="51824"/>
                </a:lnTo>
                <a:lnTo>
                  <a:pt x="0" y="37675"/>
                </a:lnTo>
                <a:lnTo>
                  <a:pt x="1330" y="23349"/>
                </a:lnTo>
                <a:lnTo>
                  <a:pt x="6155" y="11484"/>
                </a:lnTo>
                <a:lnTo>
                  <a:pt x="13724" y="3296"/>
                </a:lnTo>
                <a:lnTo>
                  <a:pt x="23287" y="0"/>
                </a:lnTo>
                <a:lnTo>
                  <a:pt x="33100" y="2453"/>
                </a:lnTo>
                <a:lnTo>
                  <a:pt x="41352" y="9944"/>
                </a:lnTo>
                <a:lnTo>
                  <a:pt x="47193" y="21333"/>
                </a:lnTo>
                <a:lnTo>
                  <a:pt x="49774" y="35483"/>
                </a:lnTo>
                <a:lnTo>
                  <a:pt x="48443" y="49808"/>
                </a:lnTo>
                <a:lnTo>
                  <a:pt x="43619" y="61673"/>
                </a:lnTo>
                <a:lnTo>
                  <a:pt x="36050" y="69862"/>
                </a:lnTo>
                <a:lnTo>
                  <a:pt x="26487" y="73158"/>
                </a:lnTo>
                <a:close/>
              </a:path>
            </a:pathLst>
          </a:custGeom>
          <a:solidFill>
            <a:srgbClr val="000000"/>
          </a:solidFill>
        </p:spPr>
        <p:txBody>
          <a:bodyPr wrap="square" lIns="0" tIns="0" rIns="0" bIns="0" rtlCol="0"/>
          <a:lstStyle/>
          <a:p>
            <a:endParaRPr/>
          </a:p>
        </p:txBody>
      </p:sp>
      <p:sp>
        <p:nvSpPr>
          <p:cNvPr id="31" name="object 31"/>
          <p:cNvSpPr/>
          <p:nvPr/>
        </p:nvSpPr>
        <p:spPr>
          <a:xfrm>
            <a:off x="14052171" y="2919910"/>
            <a:ext cx="1732280" cy="2196465"/>
          </a:xfrm>
          <a:custGeom>
            <a:avLst/>
            <a:gdLst/>
            <a:ahLst/>
            <a:cxnLst/>
            <a:rect l="l" t="t" r="r" b="b"/>
            <a:pathLst>
              <a:path w="1732280" h="2196465">
                <a:moveTo>
                  <a:pt x="609712" y="2196132"/>
                </a:moveTo>
                <a:lnTo>
                  <a:pt x="556416" y="2195952"/>
                </a:lnTo>
                <a:lnTo>
                  <a:pt x="504368" y="2195110"/>
                </a:lnTo>
                <a:lnTo>
                  <a:pt x="453779" y="2193621"/>
                </a:lnTo>
                <a:lnTo>
                  <a:pt x="404858" y="2191497"/>
                </a:lnTo>
                <a:lnTo>
                  <a:pt x="357818" y="2188750"/>
                </a:lnTo>
                <a:lnTo>
                  <a:pt x="312869" y="2185394"/>
                </a:lnTo>
                <a:lnTo>
                  <a:pt x="270221" y="2181442"/>
                </a:lnTo>
                <a:lnTo>
                  <a:pt x="230085" y="2176906"/>
                </a:lnTo>
                <a:lnTo>
                  <a:pt x="168055" y="2155081"/>
                </a:lnTo>
                <a:lnTo>
                  <a:pt x="117394" y="2109128"/>
                </a:lnTo>
                <a:lnTo>
                  <a:pt x="77170" y="2043005"/>
                </a:lnTo>
                <a:lnTo>
                  <a:pt x="60680" y="2003616"/>
                </a:lnTo>
                <a:lnTo>
                  <a:pt x="46451" y="1960669"/>
                </a:lnTo>
                <a:lnTo>
                  <a:pt x="34365" y="1914658"/>
                </a:lnTo>
                <a:lnTo>
                  <a:pt x="24306" y="1866078"/>
                </a:lnTo>
                <a:lnTo>
                  <a:pt x="16158" y="1815424"/>
                </a:lnTo>
                <a:lnTo>
                  <a:pt x="9804" y="1763190"/>
                </a:lnTo>
                <a:lnTo>
                  <a:pt x="5128" y="1709872"/>
                </a:lnTo>
                <a:lnTo>
                  <a:pt x="2012" y="1655964"/>
                </a:lnTo>
                <a:lnTo>
                  <a:pt x="342" y="1601960"/>
                </a:lnTo>
                <a:lnTo>
                  <a:pt x="0" y="1548355"/>
                </a:lnTo>
                <a:lnTo>
                  <a:pt x="869" y="1495645"/>
                </a:lnTo>
                <a:lnTo>
                  <a:pt x="2834" y="1444324"/>
                </a:lnTo>
                <a:lnTo>
                  <a:pt x="5778" y="1394886"/>
                </a:lnTo>
                <a:lnTo>
                  <a:pt x="9585" y="1347826"/>
                </a:lnTo>
                <a:lnTo>
                  <a:pt x="14137" y="1303640"/>
                </a:lnTo>
                <a:lnTo>
                  <a:pt x="19319" y="1262821"/>
                </a:lnTo>
                <a:lnTo>
                  <a:pt x="31106" y="1193265"/>
                </a:lnTo>
                <a:lnTo>
                  <a:pt x="42365" y="1140658"/>
                </a:lnTo>
                <a:lnTo>
                  <a:pt x="54457" y="1087883"/>
                </a:lnTo>
                <a:lnTo>
                  <a:pt x="67381" y="1035058"/>
                </a:lnTo>
                <a:lnTo>
                  <a:pt x="81139" y="982298"/>
                </a:lnTo>
                <a:lnTo>
                  <a:pt x="95732" y="929722"/>
                </a:lnTo>
                <a:lnTo>
                  <a:pt x="111162" y="877446"/>
                </a:lnTo>
                <a:lnTo>
                  <a:pt x="127428" y="825586"/>
                </a:lnTo>
                <a:lnTo>
                  <a:pt x="144533" y="774260"/>
                </a:lnTo>
                <a:lnTo>
                  <a:pt x="162478" y="723585"/>
                </a:lnTo>
                <a:lnTo>
                  <a:pt x="181263" y="673677"/>
                </a:lnTo>
                <a:lnTo>
                  <a:pt x="200890" y="624654"/>
                </a:lnTo>
                <a:lnTo>
                  <a:pt x="221359" y="576632"/>
                </a:lnTo>
                <a:lnTo>
                  <a:pt x="242672" y="529727"/>
                </a:lnTo>
                <a:lnTo>
                  <a:pt x="264830" y="484058"/>
                </a:lnTo>
                <a:lnTo>
                  <a:pt x="287834" y="439741"/>
                </a:lnTo>
                <a:lnTo>
                  <a:pt x="311685" y="396893"/>
                </a:lnTo>
                <a:lnTo>
                  <a:pt x="336384" y="355630"/>
                </a:lnTo>
                <a:lnTo>
                  <a:pt x="361932" y="316069"/>
                </a:lnTo>
                <a:lnTo>
                  <a:pt x="388331" y="278328"/>
                </a:lnTo>
                <a:lnTo>
                  <a:pt x="415581" y="242524"/>
                </a:lnTo>
                <a:lnTo>
                  <a:pt x="443683" y="208772"/>
                </a:lnTo>
                <a:lnTo>
                  <a:pt x="472639" y="177191"/>
                </a:lnTo>
                <a:lnTo>
                  <a:pt x="502449" y="147896"/>
                </a:lnTo>
                <a:lnTo>
                  <a:pt x="533115" y="121006"/>
                </a:lnTo>
                <a:lnTo>
                  <a:pt x="573989" y="89603"/>
                </a:lnTo>
                <a:lnTo>
                  <a:pt x="614212" y="63236"/>
                </a:lnTo>
                <a:lnTo>
                  <a:pt x="653773" y="41712"/>
                </a:lnTo>
                <a:lnTo>
                  <a:pt x="692662" y="24839"/>
                </a:lnTo>
                <a:lnTo>
                  <a:pt x="730868" y="12423"/>
                </a:lnTo>
                <a:lnTo>
                  <a:pt x="768381" y="4273"/>
                </a:lnTo>
                <a:lnTo>
                  <a:pt x="841282" y="0"/>
                </a:lnTo>
                <a:lnTo>
                  <a:pt x="876649" y="3491"/>
                </a:lnTo>
                <a:lnTo>
                  <a:pt x="945163" y="20769"/>
                </a:lnTo>
                <a:lnTo>
                  <a:pt x="1010646" y="50489"/>
                </a:lnTo>
                <a:lnTo>
                  <a:pt x="1073012" y="91112"/>
                </a:lnTo>
                <a:lnTo>
                  <a:pt x="1103000" y="115030"/>
                </a:lnTo>
                <a:lnTo>
                  <a:pt x="1132176" y="141098"/>
                </a:lnTo>
                <a:lnTo>
                  <a:pt x="1160530" y="169120"/>
                </a:lnTo>
                <a:lnTo>
                  <a:pt x="1188051" y="198907"/>
                </a:lnTo>
                <a:lnTo>
                  <a:pt x="1214729" y="230264"/>
                </a:lnTo>
                <a:lnTo>
                  <a:pt x="1240553" y="262999"/>
                </a:lnTo>
                <a:lnTo>
                  <a:pt x="1265512" y="296921"/>
                </a:lnTo>
                <a:lnTo>
                  <a:pt x="1289596" y="331836"/>
                </a:lnTo>
                <a:lnTo>
                  <a:pt x="1312793" y="367552"/>
                </a:lnTo>
                <a:lnTo>
                  <a:pt x="1335094" y="403876"/>
                </a:lnTo>
                <a:lnTo>
                  <a:pt x="1356487" y="440617"/>
                </a:lnTo>
                <a:lnTo>
                  <a:pt x="1376962" y="477580"/>
                </a:lnTo>
                <a:lnTo>
                  <a:pt x="1396508" y="514576"/>
                </a:lnTo>
                <a:lnTo>
                  <a:pt x="1415114" y="551409"/>
                </a:lnTo>
                <a:lnTo>
                  <a:pt x="1432770" y="587889"/>
                </a:lnTo>
                <a:lnTo>
                  <a:pt x="1449465" y="623822"/>
                </a:lnTo>
                <a:lnTo>
                  <a:pt x="1465189" y="659017"/>
                </a:lnTo>
                <a:lnTo>
                  <a:pt x="1493677" y="726420"/>
                </a:lnTo>
                <a:lnTo>
                  <a:pt x="1518151" y="788558"/>
                </a:lnTo>
                <a:lnTo>
                  <a:pt x="1538524" y="843891"/>
                </a:lnTo>
                <a:lnTo>
                  <a:pt x="1571705" y="941527"/>
                </a:lnTo>
                <a:lnTo>
                  <a:pt x="1594526" y="1012722"/>
                </a:lnTo>
                <a:lnTo>
                  <a:pt x="1615606" y="1082057"/>
                </a:lnTo>
                <a:lnTo>
                  <a:pt x="1634943" y="1149480"/>
                </a:lnTo>
                <a:lnTo>
                  <a:pt x="1652533" y="1214936"/>
                </a:lnTo>
                <a:lnTo>
                  <a:pt x="1668373" y="1278373"/>
                </a:lnTo>
                <a:lnTo>
                  <a:pt x="1682460" y="1339737"/>
                </a:lnTo>
                <a:lnTo>
                  <a:pt x="1694792" y="1398976"/>
                </a:lnTo>
                <a:lnTo>
                  <a:pt x="1705365" y="1456035"/>
                </a:lnTo>
                <a:lnTo>
                  <a:pt x="1714177" y="1510863"/>
                </a:lnTo>
                <a:lnTo>
                  <a:pt x="1721224" y="1563405"/>
                </a:lnTo>
                <a:lnTo>
                  <a:pt x="1726504" y="1613608"/>
                </a:lnTo>
                <a:lnTo>
                  <a:pt x="1730014" y="1661420"/>
                </a:lnTo>
                <a:lnTo>
                  <a:pt x="1731751" y="1706787"/>
                </a:lnTo>
                <a:lnTo>
                  <a:pt x="1731711" y="1749656"/>
                </a:lnTo>
                <a:lnTo>
                  <a:pt x="1729893" y="1789974"/>
                </a:lnTo>
                <a:lnTo>
                  <a:pt x="1720907" y="1862743"/>
                </a:lnTo>
                <a:lnTo>
                  <a:pt x="1704770" y="1924669"/>
                </a:lnTo>
                <a:lnTo>
                  <a:pt x="1681458" y="1975326"/>
                </a:lnTo>
                <a:lnTo>
                  <a:pt x="1650947" y="2014290"/>
                </a:lnTo>
                <a:lnTo>
                  <a:pt x="1613215" y="2041133"/>
                </a:lnTo>
                <a:lnTo>
                  <a:pt x="1542233" y="2071695"/>
                </a:lnTo>
                <a:lnTo>
                  <a:pt x="1502504" y="2085612"/>
                </a:lnTo>
                <a:lnTo>
                  <a:pt x="1460230" y="2098636"/>
                </a:lnTo>
                <a:lnTo>
                  <a:pt x="1415622" y="2110780"/>
                </a:lnTo>
                <a:lnTo>
                  <a:pt x="1368891" y="2122057"/>
                </a:lnTo>
                <a:lnTo>
                  <a:pt x="1320248" y="2132480"/>
                </a:lnTo>
                <a:lnTo>
                  <a:pt x="1269903" y="2142063"/>
                </a:lnTo>
                <a:lnTo>
                  <a:pt x="1218067" y="2150817"/>
                </a:lnTo>
                <a:lnTo>
                  <a:pt x="1164950" y="2158756"/>
                </a:lnTo>
                <a:lnTo>
                  <a:pt x="1110763" y="2165892"/>
                </a:lnTo>
                <a:lnTo>
                  <a:pt x="1055718" y="2172239"/>
                </a:lnTo>
                <a:lnTo>
                  <a:pt x="1000024" y="2177809"/>
                </a:lnTo>
                <a:lnTo>
                  <a:pt x="943893" y="2182615"/>
                </a:lnTo>
                <a:lnTo>
                  <a:pt x="887534" y="2186670"/>
                </a:lnTo>
                <a:lnTo>
                  <a:pt x="831159" y="2189987"/>
                </a:lnTo>
                <a:lnTo>
                  <a:pt x="774979" y="2192579"/>
                </a:lnTo>
                <a:lnTo>
                  <a:pt x="719204" y="2194459"/>
                </a:lnTo>
                <a:lnTo>
                  <a:pt x="664044" y="2195639"/>
                </a:lnTo>
                <a:lnTo>
                  <a:pt x="609712" y="2196132"/>
                </a:lnTo>
                <a:close/>
              </a:path>
            </a:pathLst>
          </a:custGeom>
          <a:solidFill>
            <a:srgbClr val="1B48AB"/>
          </a:solidFill>
        </p:spPr>
        <p:txBody>
          <a:bodyPr wrap="square" lIns="0" tIns="0" rIns="0" bIns="0" rtlCol="0"/>
          <a:lstStyle/>
          <a:p>
            <a:endParaRPr/>
          </a:p>
        </p:txBody>
      </p:sp>
      <p:sp>
        <p:nvSpPr>
          <p:cNvPr id="32" name="object 32"/>
          <p:cNvSpPr/>
          <p:nvPr/>
        </p:nvSpPr>
        <p:spPr>
          <a:xfrm>
            <a:off x="13363330" y="4915490"/>
            <a:ext cx="2399030" cy="1512570"/>
          </a:xfrm>
          <a:custGeom>
            <a:avLst/>
            <a:gdLst/>
            <a:ahLst/>
            <a:cxnLst/>
            <a:rect l="l" t="t" r="r" b="b"/>
            <a:pathLst>
              <a:path w="2399030" h="1512570">
                <a:moveTo>
                  <a:pt x="449745" y="1512513"/>
                </a:moveTo>
                <a:lnTo>
                  <a:pt x="0" y="381786"/>
                </a:lnTo>
                <a:lnTo>
                  <a:pt x="995128" y="0"/>
                </a:lnTo>
                <a:lnTo>
                  <a:pt x="2302057" y="45553"/>
                </a:lnTo>
                <a:lnTo>
                  <a:pt x="2369220" y="271043"/>
                </a:lnTo>
                <a:lnTo>
                  <a:pt x="2398731" y="767067"/>
                </a:lnTo>
                <a:lnTo>
                  <a:pt x="2132619" y="1262958"/>
                </a:lnTo>
                <a:lnTo>
                  <a:pt x="1312913" y="1488048"/>
                </a:lnTo>
                <a:lnTo>
                  <a:pt x="1049727" y="1491821"/>
                </a:lnTo>
                <a:lnTo>
                  <a:pt x="449745" y="1512513"/>
                </a:lnTo>
                <a:close/>
              </a:path>
            </a:pathLst>
          </a:custGeom>
          <a:solidFill>
            <a:srgbClr val="EC3C3C"/>
          </a:solidFill>
        </p:spPr>
        <p:txBody>
          <a:bodyPr wrap="square" lIns="0" tIns="0" rIns="0" bIns="0" rtlCol="0"/>
          <a:lstStyle/>
          <a:p>
            <a:endParaRPr/>
          </a:p>
        </p:txBody>
      </p:sp>
      <p:sp>
        <p:nvSpPr>
          <p:cNvPr id="33" name="object 33"/>
          <p:cNvSpPr/>
          <p:nvPr/>
        </p:nvSpPr>
        <p:spPr>
          <a:xfrm>
            <a:off x="13931585" y="4843102"/>
            <a:ext cx="1792605" cy="307340"/>
          </a:xfrm>
          <a:custGeom>
            <a:avLst/>
            <a:gdLst/>
            <a:ahLst/>
            <a:cxnLst/>
            <a:rect l="l" t="t" r="r" b="b"/>
            <a:pathLst>
              <a:path w="1792605" h="307339">
                <a:moveTo>
                  <a:pt x="1792404" y="307324"/>
                </a:moveTo>
                <a:lnTo>
                  <a:pt x="0" y="222437"/>
                </a:lnTo>
                <a:lnTo>
                  <a:pt x="72468" y="0"/>
                </a:lnTo>
                <a:lnTo>
                  <a:pt x="1759518" y="101533"/>
                </a:lnTo>
                <a:lnTo>
                  <a:pt x="1792404" y="307324"/>
                </a:lnTo>
                <a:close/>
              </a:path>
            </a:pathLst>
          </a:custGeom>
          <a:solidFill>
            <a:srgbClr val="1B48AB"/>
          </a:solidFill>
        </p:spPr>
        <p:txBody>
          <a:bodyPr wrap="square" lIns="0" tIns="0" rIns="0" bIns="0" rtlCol="0"/>
          <a:lstStyle/>
          <a:p>
            <a:endParaRPr/>
          </a:p>
        </p:txBody>
      </p:sp>
      <p:sp>
        <p:nvSpPr>
          <p:cNvPr id="34" name="object 34"/>
          <p:cNvSpPr/>
          <p:nvPr/>
        </p:nvSpPr>
        <p:spPr>
          <a:xfrm>
            <a:off x="15188739" y="4928256"/>
            <a:ext cx="509905" cy="0"/>
          </a:xfrm>
          <a:custGeom>
            <a:avLst/>
            <a:gdLst/>
            <a:ahLst/>
            <a:cxnLst/>
            <a:rect l="l" t="t" r="r" b="b"/>
            <a:pathLst>
              <a:path w="509905">
                <a:moveTo>
                  <a:pt x="0" y="0"/>
                </a:moveTo>
                <a:lnTo>
                  <a:pt x="509652" y="0"/>
                </a:lnTo>
              </a:path>
            </a:pathLst>
          </a:custGeom>
          <a:ln w="42236">
            <a:solidFill>
              <a:srgbClr val="000000"/>
            </a:solidFill>
          </a:ln>
        </p:spPr>
        <p:txBody>
          <a:bodyPr wrap="square" lIns="0" tIns="0" rIns="0" bIns="0" rtlCol="0"/>
          <a:lstStyle/>
          <a:p>
            <a:endParaRPr/>
          </a:p>
        </p:txBody>
      </p:sp>
      <p:sp>
        <p:nvSpPr>
          <p:cNvPr id="35" name="object 35"/>
          <p:cNvSpPr/>
          <p:nvPr/>
        </p:nvSpPr>
        <p:spPr>
          <a:xfrm>
            <a:off x="11647127" y="4312629"/>
            <a:ext cx="213360" cy="114300"/>
          </a:xfrm>
          <a:custGeom>
            <a:avLst/>
            <a:gdLst/>
            <a:ahLst/>
            <a:cxnLst/>
            <a:rect l="l" t="t" r="r" b="b"/>
            <a:pathLst>
              <a:path w="213359" h="114300">
                <a:moveTo>
                  <a:pt x="0" y="113973"/>
                </a:moveTo>
                <a:lnTo>
                  <a:pt x="213199" y="113973"/>
                </a:lnTo>
                <a:lnTo>
                  <a:pt x="213199" y="0"/>
                </a:lnTo>
                <a:lnTo>
                  <a:pt x="0" y="0"/>
                </a:lnTo>
                <a:lnTo>
                  <a:pt x="0" y="113973"/>
                </a:lnTo>
                <a:close/>
              </a:path>
            </a:pathLst>
          </a:custGeom>
          <a:solidFill>
            <a:srgbClr val="000000"/>
          </a:solidFill>
        </p:spPr>
        <p:txBody>
          <a:bodyPr wrap="square" lIns="0" tIns="0" rIns="0" bIns="0" rtlCol="0"/>
          <a:lstStyle/>
          <a:p>
            <a:endParaRPr/>
          </a:p>
        </p:txBody>
      </p:sp>
      <p:sp>
        <p:nvSpPr>
          <p:cNvPr id="36" name="object 36"/>
          <p:cNvSpPr/>
          <p:nvPr/>
        </p:nvSpPr>
        <p:spPr>
          <a:xfrm>
            <a:off x="11929003" y="4312629"/>
            <a:ext cx="213360" cy="114300"/>
          </a:xfrm>
          <a:custGeom>
            <a:avLst/>
            <a:gdLst/>
            <a:ahLst/>
            <a:cxnLst/>
            <a:rect l="l" t="t" r="r" b="b"/>
            <a:pathLst>
              <a:path w="213359" h="114300">
                <a:moveTo>
                  <a:pt x="0" y="113973"/>
                </a:moveTo>
                <a:lnTo>
                  <a:pt x="213140" y="113973"/>
                </a:lnTo>
                <a:lnTo>
                  <a:pt x="213140" y="0"/>
                </a:lnTo>
                <a:lnTo>
                  <a:pt x="0" y="0"/>
                </a:lnTo>
                <a:lnTo>
                  <a:pt x="0" y="113973"/>
                </a:lnTo>
                <a:close/>
              </a:path>
            </a:pathLst>
          </a:custGeom>
          <a:solidFill>
            <a:srgbClr val="000000"/>
          </a:solidFill>
        </p:spPr>
        <p:txBody>
          <a:bodyPr wrap="square" lIns="0" tIns="0" rIns="0" bIns="0" rtlCol="0"/>
          <a:lstStyle/>
          <a:p>
            <a:endParaRPr/>
          </a:p>
        </p:txBody>
      </p:sp>
      <p:sp>
        <p:nvSpPr>
          <p:cNvPr id="37" name="object 37"/>
          <p:cNvSpPr/>
          <p:nvPr/>
        </p:nvSpPr>
        <p:spPr>
          <a:xfrm>
            <a:off x="12210819" y="4312629"/>
            <a:ext cx="213360" cy="114300"/>
          </a:xfrm>
          <a:custGeom>
            <a:avLst/>
            <a:gdLst/>
            <a:ahLst/>
            <a:cxnLst/>
            <a:rect l="l" t="t" r="r" b="b"/>
            <a:pathLst>
              <a:path w="213359" h="114300">
                <a:moveTo>
                  <a:pt x="0" y="113973"/>
                </a:moveTo>
                <a:lnTo>
                  <a:pt x="213140" y="113973"/>
                </a:lnTo>
                <a:lnTo>
                  <a:pt x="213140" y="0"/>
                </a:lnTo>
                <a:lnTo>
                  <a:pt x="0" y="0"/>
                </a:lnTo>
                <a:lnTo>
                  <a:pt x="0" y="113973"/>
                </a:lnTo>
                <a:close/>
              </a:path>
            </a:pathLst>
          </a:custGeom>
          <a:solidFill>
            <a:srgbClr val="000000"/>
          </a:solidFill>
        </p:spPr>
        <p:txBody>
          <a:bodyPr wrap="square" lIns="0" tIns="0" rIns="0" bIns="0" rtlCol="0"/>
          <a:lstStyle/>
          <a:p>
            <a:endParaRPr/>
          </a:p>
        </p:txBody>
      </p:sp>
      <p:sp>
        <p:nvSpPr>
          <p:cNvPr id="38" name="object 38"/>
          <p:cNvSpPr/>
          <p:nvPr/>
        </p:nvSpPr>
        <p:spPr>
          <a:xfrm>
            <a:off x="12490088" y="4312629"/>
            <a:ext cx="213360" cy="114300"/>
          </a:xfrm>
          <a:custGeom>
            <a:avLst/>
            <a:gdLst/>
            <a:ahLst/>
            <a:cxnLst/>
            <a:rect l="l" t="t" r="r" b="b"/>
            <a:pathLst>
              <a:path w="213359" h="114300">
                <a:moveTo>
                  <a:pt x="0" y="113973"/>
                </a:moveTo>
                <a:lnTo>
                  <a:pt x="213140" y="113973"/>
                </a:lnTo>
                <a:lnTo>
                  <a:pt x="213140" y="0"/>
                </a:lnTo>
                <a:lnTo>
                  <a:pt x="0" y="0"/>
                </a:lnTo>
                <a:lnTo>
                  <a:pt x="0" y="113973"/>
                </a:lnTo>
                <a:close/>
              </a:path>
            </a:pathLst>
          </a:custGeom>
          <a:solidFill>
            <a:srgbClr val="000000"/>
          </a:solidFill>
        </p:spPr>
        <p:txBody>
          <a:bodyPr wrap="square" lIns="0" tIns="0" rIns="0" bIns="0" rtlCol="0"/>
          <a:lstStyle/>
          <a:p>
            <a:endParaRPr/>
          </a:p>
        </p:txBody>
      </p:sp>
      <p:sp>
        <p:nvSpPr>
          <p:cNvPr id="39" name="object 39"/>
          <p:cNvSpPr/>
          <p:nvPr/>
        </p:nvSpPr>
        <p:spPr>
          <a:xfrm>
            <a:off x="9512169" y="4589209"/>
            <a:ext cx="3707765" cy="247650"/>
          </a:xfrm>
          <a:custGeom>
            <a:avLst/>
            <a:gdLst/>
            <a:ahLst/>
            <a:cxnLst/>
            <a:rect l="l" t="t" r="r" b="b"/>
            <a:pathLst>
              <a:path w="3707765" h="247650">
                <a:moveTo>
                  <a:pt x="3707763" y="247494"/>
                </a:moveTo>
                <a:lnTo>
                  <a:pt x="0" y="247494"/>
                </a:lnTo>
                <a:lnTo>
                  <a:pt x="0" y="0"/>
                </a:lnTo>
                <a:lnTo>
                  <a:pt x="3707763" y="0"/>
                </a:lnTo>
                <a:lnTo>
                  <a:pt x="3707763" y="247494"/>
                </a:lnTo>
                <a:close/>
              </a:path>
            </a:pathLst>
          </a:custGeom>
          <a:solidFill>
            <a:srgbClr val="EC3C3C"/>
          </a:solidFill>
        </p:spPr>
        <p:txBody>
          <a:bodyPr wrap="square" lIns="0" tIns="0" rIns="0" bIns="0" rtlCol="0"/>
          <a:lstStyle/>
          <a:p>
            <a:endParaRPr/>
          </a:p>
        </p:txBody>
      </p:sp>
      <p:sp>
        <p:nvSpPr>
          <p:cNvPr id="40" name="object 40"/>
          <p:cNvSpPr/>
          <p:nvPr/>
        </p:nvSpPr>
        <p:spPr>
          <a:xfrm>
            <a:off x="11556111" y="4426602"/>
            <a:ext cx="1224915" cy="162560"/>
          </a:xfrm>
          <a:custGeom>
            <a:avLst/>
            <a:gdLst/>
            <a:ahLst/>
            <a:cxnLst/>
            <a:rect l="l" t="t" r="r" b="b"/>
            <a:pathLst>
              <a:path w="1224915" h="162560">
                <a:moveTo>
                  <a:pt x="1224741" y="0"/>
                </a:moveTo>
                <a:lnTo>
                  <a:pt x="0" y="0"/>
                </a:lnTo>
                <a:lnTo>
                  <a:pt x="0" y="162192"/>
                </a:lnTo>
                <a:lnTo>
                  <a:pt x="1224741" y="162192"/>
                </a:lnTo>
                <a:lnTo>
                  <a:pt x="1224741" y="0"/>
                </a:lnTo>
                <a:close/>
              </a:path>
            </a:pathLst>
          </a:custGeom>
          <a:solidFill>
            <a:srgbClr val="000000"/>
          </a:solidFill>
        </p:spPr>
        <p:txBody>
          <a:bodyPr wrap="square" lIns="0" tIns="0" rIns="0" bIns="0" rtlCol="0"/>
          <a:lstStyle/>
          <a:p>
            <a:endParaRPr/>
          </a:p>
        </p:txBody>
      </p:sp>
      <p:sp>
        <p:nvSpPr>
          <p:cNvPr id="41" name="object 41"/>
          <p:cNvSpPr/>
          <p:nvPr/>
        </p:nvSpPr>
        <p:spPr>
          <a:xfrm>
            <a:off x="10074795" y="4423462"/>
            <a:ext cx="1235075" cy="165735"/>
          </a:xfrm>
          <a:custGeom>
            <a:avLst/>
            <a:gdLst/>
            <a:ahLst/>
            <a:cxnLst/>
            <a:rect l="l" t="t" r="r" b="b"/>
            <a:pathLst>
              <a:path w="1235075" h="165735">
                <a:moveTo>
                  <a:pt x="1234459" y="0"/>
                </a:moveTo>
                <a:lnTo>
                  <a:pt x="0" y="0"/>
                </a:lnTo>
                <a:lnTo>
                  <a:pt x="0" y="165332"/>
                </a:lnTo>
                <a:lnTo>
                  <a:pt x="1234459" y="165332"/>
                </a:lnTo>
                <a:lnTo>
                  <a:pt x="1234459" y="0"/>
                </a:lnTo>
                <a:close/>
              </a:path>
            </a:pathLst>
          </a:custGeom>
          <a:solidFill>
            <a:srgbClr val="000000"/>
          </a:solidFill>
        </p:spPr>
        <p:txBody>
          <a:bodyPr wrap="square" lIns="0" tIns="0" rIns="0" bIns="0" rtlCol="0"/>
          <a:lstStyle/>
          <a:p>
            <a:endParaRPr/>
          </a:p>
        </p:txBody>
      </p:sp>
      <p:sp>
        <p:nvSpPr>
          <p:cNvPr id="42" name="object 42"/>
          <p:cNvSpPr/>
          <p:nvPr/>
        </p:nvSpPr>
        <p:spPr>
          <a:xfrm>
            <a:off x="10568626" y="2675716"/>
            <a:ext cx="231140" cy="1830705"/>
          </a:xfrm>
          <a:custGeom>
            <a:avLst/>
            <a:gdLst/>
            <a:ahLst/>
            <a:cxnLst/>
            <a:rect l="l" t="t" r="r" b="b"/>
            <a:pathLst>
              <a:path w="231140" h="1830704">
                <a:moveTo>
                  <a:pt x="230620" y="1830442"/>
                </a:moveTo>
                <a:lnTo>
                  <a:pt x="0" y="1830442"/>
                </a:lnTo>
                <a:lnTo>
                  <a:pt x="0" y="0"/>
                </a:lnTo>
                <a:lnTo>
                  <a:pt x="230620" y="0"/>
                </a:lnTo>
                <a:lnTo>
                  <a:pt x="230620" y="1830442"/>
                </a:lnTo>
                <a:close/>
              </a:path>
            </a:pathLst>
          </a:custGeom>
          <a:solidFill>
            <a:srgbClr val="000000"/>
          </a:solidFill>
        </p:spPr>
        <p:txBody>
          <a:bodyPr wrap="square" lIns="0" tIns="0" rIns="0" bIns="0" rtlCol="0"/>
          <a:lstStyle/>
          <a:p>
            <a:endParaRPr/>
          </a:p>
        </p:txBody>
      </p:sp>
      <p:sp>
        <p:nvSpPr>
          <p:cNvPr id="43" name="object 43"/>
          <p:cNvSpPr/>
          <p:nvPr/>
        </p:nvSpPr>
        <p:spPr>
          <a:xfrm>
            <a:off x="10568626" y="2120067"/>
            <a:ext cx="396875" cy="1243965"/>
          </a:xfrm>
          <a:custGeom>
            <a:avLst/>
            <a:gdLst/>
            <a:ahLst/>
            <a:cxnLst/>
            <a:rect l="l" t="t" r="r" b="b"/>
            <a:pathLst>
              <a:path w="396875" h="1243964">
                <a:moveTo>
                  <a:pt x="396653" y="1243752"/>
                </a:moveTo>
                <a:lnTo>
                  <a:pt x="0" y="1243752"/>
                </a:lnTo>
                <a:lnTo>
                  <a:pt x="0" y="555648"/>
                </a:lnTo>
                <a:lnTo>
                  <a:pt x="396653" y="0"/>
                </a:lnTo>
                <a:lnTo>
                  <a:pt x="396653" y="1243752"/>
                </a:lnTo>
                <a:close/>
              </a:path>
            </a:pathLst>
          </a:custGeom>
          <a:solidFill>
            <a:srgbClr val="000000"/>
          </a:solidFill>
        </p:spPr>
        <p:txBody>
          <a:bodyPr wrap="square" lIns="0" tIns="0" rIns="0" bIns="0" rtlCol="0"/>
          <a:lstStyle/>
          <a:p>
            <a:endParaRPr/>
          </a:p>
        </p:txBody>
      </p:sp>
      <p:sp>
        <p:nvSpPr>
          <p:cNvPr id="44" name="object 44"/>
          <p:cNvSpPr/>
          <p:nvPr/>
        </p:nvSpPr>
        <p:spPr>
          <a:xfrm>
            <a:off x="10597009" y="1436051"/>
            <a:ext cx="747395" cy="2612390"/>
          </a:xfrm>
          <a:custGeom>
            <a:avLst/>
            <a:gdLst/>
            <a:ahLst/>
            <a:cxnLst/>
            <a:rect l="l" t="t" r="r" b="b"/>
            <a:pathLst>
              <a:path w="747395" h="2612390">
                <a:moveTo>
                  <a:pt x="502423" y="2611785"/>
                </a:moveTo>
                <a:lnTo>
                  <a:pt x="0" y="47863"/>
                </a:lnTo>
                <a:lnTo>
                  <a:pt x="244604" y="0"/>
                </a:lnTo>
                <a:lnTo>
                  <a:pt x="746968" y="2563922"/>
                </a:lnTo>
                <a:lnTo>
                  <a:pt x="502423" y="2611785"/>
                </a:lnTo>
                <a:close/>
              </a:path>
            </a:pathLst>
          </a:custGeom>
          <a:solidFill>
            <a:srgbClr val="000000"/>
          </a:solidFill>
        </p:spPr>
        <p:txBody>
          <a:bodyPr wrap="square" lIns="0" tIns="0" rIns="0" bIns="0" rtlCol="0"/>
          <a:lstStyle/>
          <a:p>
            <a:endParaRPr/>
          </a:p>
        </p:txBody>
      </p:sp>
      <p:sp>
        <p:nvSpPr>
          <p:cNvPr id="45" name="object 45"/>
          <p:cNvSpPr/>
          <p:nvPr/>
        </p:nvSpPr>
        <p:spPr>
          <a:xfrm>
            <a:off x="14111306" y="2769193"/>
            <a:ext cx="98425" cy="46990"/>
          </a:xfrm>
          <a:custGeom>
            <a:avLst/>
            <a:gdLst/>
            <a:ahLst/>
            <a:cxnLst/>
            <a:rect l="l" t="t" r="r" b="b"/>
            <a:pathLst>
              <a:path w="98425" h="46989">
                <a:moveTo>
                  <a:pt x="81158" y="31395"/>
                </a:moveTo>
                <a:lnTo>
                  <a:pt x="49003" y="31395"/>
                </a:lnTo>
                <a:lnTo>
                  <a:pt x="56173" y="29974"/>
                </a:lnTo>
                <a:lnTo>
                  <a:pt x="63047" y="26183"/>
                </a:lnTo>
                <a:lnTo>
                  <a:pt x="84497" y="1421"/>
                </a:lnTo>
                <a:lnTo>
                  <a:pt x="89060" y="0"/>
                </a:lnTo>
                <a:lnTo>
                  <a:pt x="92734" y="2014"/>
                </a:lnTo>
                <a:lnTo>
                  <a:pt x="96467" y="3968"/>
                </a:lnTo>
                <a:lnTo>
                  <a:pt x="97830" y="8589"/>
                </a:lnTo>
                <a:lnTo>
                  <a:pt x="95874" y="12262"/>
                </a:lnTo>
                <a:lnTo>
                  <a:pt x="90294" y="21249"/>
                </a:lnTo>
                <a:lnTo>
                  <a:pt x="84119" y="28715"/>
                </a:lnTo>
                <a:lnTo>
                  <a:pt x="81158" y="31395"/>
                </a:lnTo>
                <a:close/>
              </a:path>
              <a:path w="98425" h="46989">
                <a:moveTo>
                  <a:pt x="42011" y="46560"/>
                </a:moveTo>
                <a:lnTo>
                  <a:pt x="4977" y="37260"/>
                </a:lnTo>
                <a:lnTo>
                  <a:pt x="0" y="30625"/>
                </a:lnTo>
                <a:lnTo>
                  <a:pt x="4029" y="23280"/>
                </a:lnTo>
                <a:lnTo>
                  <a:pt x="8651" y="21977"/>
                </a:lnTo>
                <a:lnTo>
                  <a:pt x="12325" y="23991"/>
                </a:lnTo>
                <a:lnTo>
                  <a:pt x="14458" y="25057"/>
                </a:lnTo>
                <a:lnTo>
                  <a:pt x="18191" y="26716"/>
                </a:lnTo>
                <a:lnTo>
                  <a:pt x="20917" y="27604"/>
                </a:lnTo>
                <a:lnTo>
                  <a:pt x="26427" y="29500"/>
                </a:lnTo>
                <a:lnTo>
                  <a:pt x="34012" y="31395"/>
                </a:lnTo>
                <a:lnTo>
                  <a:pt x="81158" y="31395"/>
                </a:lnTo>
                <a:lnTo>
                  <a:pt x="77467" y="34737"/>
                </a:lnTo>
                <a:lnTo>
                  <a:pt x="70454" y="39393"/>
                </a:lnTo>
                <a:lnTo>
                  <a:pt x="63243" y="42762"/>
                </a:lnTo>
                <a:lnTo>
                  <a:pt x="56010" y="44976"/>
                </a:lnTo>
                <a:lnTo>
                  <a:pt x="48889" y="46190"/>
                </a:lnTo>
                <a:lnTo>
                  <a:pt x="42011" y="46560"/>
                </a:lnTo>
                <a:close/>
              </a:path>
            </a:pathLst>
          </a:custGeom>
          <a:solidFill>
            <a:srgbClr val="000000"/>
          </a:solidFill>
        </p:spPr>
        <p:txBody>
          <a:bodyPr wrap="square" lIns="0" tIns="0" rIns="0" bIns="0" rtlCol="0"/>
          <a:lstStyle/>
          <a:p>
            <a:endParaRPr/>
          </a:p>
        </p:txBody>
      </p:sp>
      <p:sp>
        <p:nvSpPr>
          <p:cNvPr id="46" name="object 46"/>
          <p:cNvSpPr/>
          <p:nvPr/>
        </p:nvSpPr>
        <p:spPr>
          <a:xfrm>
            <a:off x="14798416" y="2323489"/>
            <a:ext cx="252095" cy="364490"/>
          </a:xfrm>
          <a:custGeom>
            <a:avLst/>
            <a:gdLst/>
            <a:ahLst/>
            <a:cxnLst/>
            <a:rect l="l" t="t" r="r" b="b"/>
            <a:pathLst>
              <a:path w="252094" h="364489">
                <a:moveTo>
                  <a:pt x="135151" y="364002"/>
                </a:moveTo>
                <a:lnTo>
                  <a:pt x="88070" y="352111"/>
                </a:lnTo>
                <a:lnTo>
                  <a:pt x="41196" y="322103"/>
                </a:lnTo>
                <a:lnTo>
                  <a:pt x="7661" y="272934"/>
                </a:lnTo>
                <a:lnTo>
                  <a:pt x="0" y="240837"/>
                </a:lnTo>
                <a:lnTo>
                  <a:pt x="597" y="203557"/>
                </a:lnTo>
                <a:lnTo>
                  <a:pt x="11094" y="160965"/>
                </a:lnTo>
                <a:lnTo>
                  <a:pt x="33133" y="112928"/>
                </a:lnTo>
                <a:lnTo>
                  <a:pt x="68355" y="59316"/>
                </a:lnTo>
                <a:lnTo>
                  <a:pt x="118402" y="0"/>
                </a:lnTo>
                <a:lnTo>
                  <a:pt x="158308" y="51645"/>
                </a:lnTo>
                <a:lnTo>
                  <a:pt x="227839" y="168012"/>
                </a:lnTo>
                <a:lnTo>
                  <a:pt x="251718" y="291243"/>
                </a:lnTo>
                <a:lnTo>
                  <a:pt x="154666" y="363481"/>
                </a:lnTo>
                <a:lnTo>
                  <a:pt x="135151" y="364002"/>
                </a:lnTo>
                <a:close/>
              </a:path>
            </a:pathLst>
          </a:custGeom>
          <a:solidFill>
            <a:srgbClr val="000000"/>
          </a:solidFill>
        </p:spPr>
        <p:txBody>
          <a:bodyPr wrap="square" lIns="0" tIns="0" rIns="0" bIns="0" rtlCol="0"/>
          <a:lstStyle/>
          <a:p>
            <a:endParaRPr/>
          </a:p>
        </p:txBody>
      </p:sp>
      <p:sp>
        <p:nvSpPr>
          <p:cNvPr id="47" name="object 47"/>
          <p:cNvSpPr/>
          <p:nvPr/>
        </p:nvSpPr>
        <p:spPr>
          <a:xfrm>
            <a:off x="14589493" y="2361488"/>
            <a:ext cx="278765" cy="260985"/>
          </a:xfrm>
          <a:custGeom>
            <a:avLst/>
            <a:gdLst/>
            <a:ahLst/>
            <a:cxnLst/>
            <a:rect l="l" t="t" r="r" b="b"/>
            <a:pathLst>
              <a:path w="278765" h="260985">
                <a:moveTo>
                  <a:pt x="216873" y="260736"/>
                </a:moveTo>
                <a:lnTo>
                  <a:pt x="0" y="120106"/>
                </a:lnTo>
                <a:lnTo>
                  <a:pt x="12342" y="94250"/>
                </a:lnTo>
                <a:lnTo>
                  <a:pt x="50566" y="41705"/>
                </a:lnTo>
                <a:lnTo>
                  <a:pt x="116466" y="0"/>
                </a:lnTo>
                <a:lnTo>
                  <a:pt x="211836" y="6666"/>
                </a:lnTo>
                <a:lnTo>
                  <a:pt x="236361" y="22204"/>
                </a:lnTo>
                <a:lnTo>
                  <a:pt x="257447" y="47771"/>
                </a:lnTo>
                <a:lnTo>
                  <a:pt x="272397" y="81502"/>
                </a:lnTo>
                <a:lnTo>
                  <a:pt x="278513" y="121531"/>
                </a:lnTo>
                <a:lnTo>
                  <a:pt x="273096" y="165990"/>
                </a:lnTo>
                <a:lnTo>
                  <a:pt x="253449" y="213013"/>
                </a:lnTo>
                <a:lnTo>
                  <a:pt x="216873" y="260736"/>
                </a:lnTo>
                <a:close/>
              </a:path>
            </a:pathLst>
          </a:custGeom>
          <a:solidFill>
            <a:srgbClr val="FFDE2A"/>
          </a:solidFill>
        </p:spPr>
        <p:txBody>
          <a:bodyPr wrap="square" lIns="0" tIns="0" rIns="0" bIns="0" rtlCol="0"/>
          <a:lstStyle/>
          <a:p>
            <a:endParaRPr/>
          </a:p>
        </p:txBody>
      </p:sp>
      <p:sp>
        <p:nvSpPr>
          <p:cNvPr id="48" name="object 48"/>
          <p:cNvSpPr/>
          <p:nvPr/>
        </p:nvSpPr>
        <p:spPr>
          <a:xfrm>
            <a:off x="14651890" y="2371827"/>
            <a:ext cx="179364" cy="164088"/>
          </a:xfrm>
          <a:prstGeom prst="rect">
            <a:avLst/>
          </a:prstGeom>
          <a:blipFill>
            <a:blip r:embed="rId3" cstate="print"/>
            <a:stretch>
              <a:fillRect/>
            </a:stretch>
          </a:blipFill>
        </p:spPr>
        <p:txBody>
          <a:bodyPr wrap="square" lIns="0" tIns="0" rIns="0" bIns="0" rtlCol="0"/>
          <a:lstStyle/>
          <a:p>
            <a:endParaRPr/>
          </a:p>
        </p:txBody>
      </p:sp>
      <p:sp>
        <p:nvSpPr>
          <p:cNvPr id="49" name="object 49"/>
          <p:cNvSpPr/>
          <p:nvPr/>
        </p:nvSpPr>
        <p:spPr>
          <a:xfrm>
            <a:off x="14093589" y="1764582"/>
            <a:ext cx="1033144" cy="725170"/>
          </a:xfrm>
          <a:custGeom>
            <a:avLst/>
            <a:gdLst/>
            <a:ahLst/>
            <a:cxnLst/>
            <a:rect l="l" t="t" r="r" b="b"/>
            <a:pathLst>
              <a:path w="1033144" h="725169">
                <a:moveTo>
                  <a:pt x="931844" y="725127"/>
                </a:moveTo>
                <a:lnTo>
                  <a:pt x="0" y="113558"/>
                </a:lnTo>
                <a:lnTo>
                  <a:pt x="110984" y="0"/>
                </a:lnTo>
                <a:lnTo>
                  <a:pt x="1033111" y="576026"/>
                </a:lnTo>
                <a:lnTo>
                  <a:pt x="931844" y="725127"/>
                </a:lnTo>
                <a:close/>
              </a:path>
            </a:pathLst>
          </a:custGeom>
          <a:solidFill>
            <a:srgbClr val="EC3C3C"/>
          </a:solidFill>
        </p:spPr>
        <p:txBody>
          <a:bodyPr wrap="square" lIns="0" tIns="0" rIns="0" bIns="0" rtlCol="0"/>
          <a:lstStyle/>
          <a:p>
            <a:endParaRPr/>
          </a:p>
        </p:txBody>
      </p:sp>
      <p:sp>
        <p:nvSpPr>
          <p:cNvPr id="50" name="object 50"/>
          <p:cNvSpPr/>
          <p:nvPr/>
        </p:nvSpPr>
        <p:spPr>
          <a:xfrm>
            <a:off x="14204573" y="1594571"/>
            <a:ext cx="1195070" cy="795655"/>
          </a:xfrm>
          <a:custGeom>
            <a:avLst/>
            <a:gdLst/>
            <a:ahLst/>
            <a:cxnLst/>
            <a:rect l="l" t="t" r="r" b="b"/>
            <a:pathLst>
              <a:path w="1195069" h="795655">
                <a:moveTo>
                  <a:pt x="1048678" y="795186"/>
                </a:moveTo>
                <a:lnTo>
                  <a:pt x="982504" y="787137"/>
                </a:lnTo>
                <a:lnTo>
                  <a:pt x="908947" y="760532"/>
                </a:lnTo>
                <a:lnTo>
                  <a:pt x="870100" y="739936"/>
                </a:lnTo>
                <a:lnTo>
                  <a:pt x="638729" y="594931"/>
                </a:lnTo>
                <a:lnTo>
                  <a:pt x="350234" y="405237"/>
                </a:lnTo>
                <a:lnTo>
                  <a:pt x="0" y="170011"/>
                </a:lnTo>
                <a:lnTo>
                  <a:pt x="87872" y="101561"/>
                </a:lnTo>
                <a:lnTo>
                  <a:pt x="321273" y="0"/>
                </a:lnTo>
                <a:lnTo>
                  <a:pt x="654878" y="21016"/>
                </a:lnTo>
                <a:lnTo>
                  <a:pt x="1043362" y="320297"/>
                </a:lnTo>
                <a:lnTo>
                  <a:pt x="1083449" y="372366"/>
                </a:lnTo>
                <a:lnTo>
                  <a:pt x="1116929" y="422076"/>
                </a:lnTo>
                <a:lnTo>
                  <a:pt x="1144080" y="469292"/>
                </a:lnTo>
                <a:lnTo>
                  <a:pt x="1165184" y="513880"/>
                </a:lnTo>
                <a:lnTo>
                  <a:pt x="1180520" y="555707"/>
                </a:lnTo>
                <a:lnTo>
                  <a:pt x="1190369" y="594639"/>
                </a:lnTo>
                <a:lnTo>
                  <a:pt x="1195011" y="630540"/>
                </a:lnTo>
                <a:lnTo>
                  <a:pt x="1194725" y="663277"/>
                </a:lnTo>
                <a:lnTo>
                  <a:pt x="1180493" y="718724"/>
                </a:lnTo>
                <a:lnTo>
                  <a:pt x="1149914" y="759907"/>
                </a:lnTo>
                <a:lnTo>
                  <a:pt x="1105228" y="785751"/>
                </a:lnTo>
                <a:lnTo>
                  <a:pt x="1048678" y="795186"/>
                </a:lnTo>
                <a:close/>
              </a:path>
            </a:pathLst>
          </a:custGeom>
          <a:solidFill>
            <a:srgbClr val="EC3C3C"/>
          </a:solidFill>
        </p:spPr>
        <p:txBody>
          <a:bodyPr wrap="square" lIns="0" tIns="0" rIns="0" bIns="0" rtlCol="0"/>
          <a:lstStyle/>
          <a:p>
            <a:endParaRPr/>
          </a:p>
        </p:txBody>
      </p:sp>
      <p:sp>
        <p:nvSpPr>
          <p:cNvPr id="51" name="object 51"/>
          <p:cNvSpPr/>
          <p:nvPr/>
        </p:nvSpPr>
        <p:spPr>
          <a:xfrm>
            <a:off x="15486141" y="5131885"/>
            <a:ext cx="257810" cy="683895"/>
          </a:xfrm>
          <a:custGeom>
            <a:avLst/>
            <a:gdLst/>
            <a:ahLst/>
            <a:cxnLst/>
            <a:rect l="l" t="t" r="r" b="b"/>
            <a:pathLst>
              <a:path w="257809" h="683895">
                <a:moveTo>
                  <a:pt x="253552" y="683779"/>
                </a:moveTo>
                <a:lnTo>
                  <a:pt x="191430" y="676050"/>
                </a:lnTo>
                <a:lnTo>
                  <a:pt x="144522" y="661854"/>
                </a:lnTo>
                <a:lnTo>
                  <a:pt x="107481" y="642182"/>
                </a:lnTo>
                <a:lnTo>
                  <a:pt x="58176" y="591499"/>
                </a:lnTo>
                <a:lnTo>
                  <a:pt x="33317" y="535284"/>
                </a:lnTo>
                <a:lnTo>
                  <a:pt x="22302" y="485351"/>
                </a:lnTo>
                <a:lnTo>
                  <a:pt x="15354" y="422994"/>
                </a:lnTo>
                <a:lnTo>
                  <a:pt x="9986" y="345599"/>
                </a:lnTo>
                <a:lnTo>
                  <a:pt x="7836" y="303725"/>
                </a:lnTo>
                <a:lnTo>
                  <a:pt x="6019" y="261074"/>
                </a:lnTo>
                <a:lnTo>
                  <a:pt x="4503" y="218646"/>
                </a:lnTo>
                <a:lnTo>
                  <a:pt x="2242" y="138082"/>
                </a:lnTo>
                <a:lnTo>
                  <a:pt x="874" y="71166"/>
                </a:lnTo>
                <a:lnTo>
                  <a:pt x="187" y="24908"/>
                </a:lnTo>
                <a:lnTo>
                  <a:pt x="0" y="7700"/>
                </a:lnTo>
                <a:lnTo>
                  <a:pt x="57" y="3376"/>
                </a:lnTo>
                <a:lnTo>
                  <a:pt x="3318" y="59"/>
                </a:lnTo>
                <a:lnTo>
                  <a:pt x="7525" y="59"/>
                </a:lnTo>
                <a:lnTo>
                  <a:pt x="11732" y="0"/>
                </a:lnTo>
                <a:lnTo>
                  <a:pt x="15110" y="3376"/>
                </a:lnTo>
                <a:lnTo>
                  <a:pt x="15419" y="29074"/>
                </a:lnTo>
                <a:lnTo>
                  <a:pt x="15921" y="63809"/>
                </a:lnTo>
                <a:lnTo>
                  <a:pt x="16809" y="110940"/>
                </a:lnTo>
                <a:lnTo>
                  <a:pt x="18651" y="185077"/>
                </a:lnTo>
                <a:lnTo>
                  <a:pt x="20240" y="234975"/>
                </a:lnTo>
                <a:lnTo>
                  <a:pt x="22233" y="286030"/>
                </a:lnTo>
                <a:lnTo>
                  <a:pt x="24675" y="336497"/>
                </a:lnTo>
                <a:lnTo>
                  <a:pt x="27612" y="384629"/>
                </a:lnTo>
                <a:lnTo>
                  <a:pt x="33656" y="454863"/>
                </a:lnTo>
                <a:lnTo>
                  <a:pt x="41300" y="505237"/>
                </a:lnTo>
                <a:lnTo>
                  <a:pt x="57351" y="557373"/>
                </a:lnTo>
                <a:lnTo>
                  <a:pt x="90067" y="607777"/>
                </a:lnTo>
                <a:lnTo>
                  <a:pt x="150315" y="647852"/>
                </a:lnTo>
                <a:lnTo>
                  <a:pt x="194576" y="661191"/>
                </a:lnTo>
                <a:lnTo>
                  <a:pt x="250293" y="668377"/>
                </a:lnTo>
                <a:lnTo>
                  <a:pt x="254441" y="668674"/>
                </a:lnTo>
                <a:lnTo>
                  <a:pt x="257640" y="672228"/>
                </a:lnTo>
                <a:lnTo>
                  <a:pt x="257166" y="680580"/>
                </a:lnTo>
                <a:lnTo>
                  <a:pt x="253552" y="683779"/>
                </a:lnTo>
                <a:close/>
              </a:path>
            </a:pathLst>
          </a:custGeom>
          <a:solidFill>
            <a:srgbClr val="000000"/>
          </a:solidFill>
        </p:spPr>
        <p:txBody>
          <a:bodyPr wrap="square" lIns="0" tIns="0" rIns="0" bIns="0" rtlCol="0"/>
          <a:lstStyle/>
          <a:p>
            <a:endParaRPr/>
          </a:p>
        </p:txBody>
      </p:sp>
      <p:sp>
        <p:nvSpPr>
          <p:cNvPr id="52" name="object 52"/>
          <p:cNvSpPr/>
          <p:nvPr/>
        </p:nvSpPr>
        <p:spPr>
          <a:xfrm>
            <a:off x="13848391" y="5098712"/>
            <a:ext cx="1249680" cy="708025"/>
          </a:xfrm>
          <a:custGeom>
            <a:avLst/>
            <a:gdLst/>
            <a:ahLst/>
            <a:cxnLst/>
            <a:rect l="l" t="t" r="r" b="b"/>
            <a:pathLst>
              <a:path w="1249680" h="708025">
                <a:moveTo>
                  <a:pt x="6221" y="707593"/>
                </a:moveTo>
                <a:lnTo>
                  <a:pt x="2073" y="705164"/>
                </a:lnTo>
                <a:lnTo>
                  <a:pt x="1066" y="701136"/>
                </a:lnTo>
                <a:lnTo>
                  <a:pt x="0" y="697048"/>
                </a:lnTo>
                <a:lnTo>
                  <a:pt x="2429" y="692961"/>
                </a:lnTo>
                <a:lnTo>
                  <a:pt x="543594" y="546805"/>
                </a:lnTo>
                <a:lnTo>
                  <a:pt x="738850" y="490131"/>
                </a:lnTo>
                <a:lnTo>
                  <a:pt x="794488" y="471108"/>
                </a:lnTo>
                <a:lnTo>
                  <a:pt x="845956" y="449362"/>
                </a:lnTo>
                <a:lnTo>
                  <a:pt x="893408" y="425259"/>
                </a:lnTo>
                <a:lnTo>
                  <a:pt x="936997" y="399166"/>
                </a:lnTo>
                <a:lnTo>
                  <a:pt x="976878" y="371449"/>
                </a:lnTo>
                <a:lnTo>
                  <a:pt x="1013203" y="342473"/>
                </a:lnTo>
                <a:lnTo>
                  <a:pt x="1046126" y="312606"/>
                </a:lnTo>
                <a:lnTo>
                  <a:pt x="1075802" y="282212"/>
                </a:lnTo>
                <a:lnTo>
                  <a:pt x="1102383" y="251659"/>
                </a:lnTo>
                <a:lnTo>
                  <a:pt x="1126023" y="221311"/>
                </a:lnTo>
                <a:lnTo>
                  <a:pt x="1165016" y="162705"/>
                </a:lnTo>
                <a:lnTo>
                  <a:pt x="1193978" y="109354"/>
                </a:lnTo>
                <a:lnTo>
                  <a:pt x="1214097" y="64223"/>
                </a:lnTo>
                <a:lnTo>
                  <a:pt x="1232563" y="10484"/>
                </a:lnTo>
                <a:lnTo>
                  <a:pt x="1234518" y="2487"/>
                </a:lnTo>
                <a:lnTo>
                  <a:pt x="1238607" y="0"/>
                </a:lnTo>
                <a:lnTo>
                  <a:pt x="1246784" y="1895"/>
                </a:lnTo>
                <a:lnTo>
                  <a:pt x="1249273" y="5982"/>
                </a:lnTo>
                <a:lnTo>
                  <a:pt x="1248325" y="10070"/>
                </a:lnTo>
                <a:lnTo>
                  <a:pt x="1228171" y="69870"/>
                </a:lnTo>
                <a:lnTo>
                  <a:pt x="1198787" y="133408"/>
                </a:lnTo>
                <a:lnTo>
                  <a:pt x="1152687" y="209997"/>
                </a:lnTo>
                <a:lnTo>
                  <a:pt x="1128913" y="242675"/>
                </a:lnTo>
                <a:lnTo>
                  <a:pt x="1101805" y="275859"/>
                </a:lnTo>
                <a:lnTo>
                  <a:pt x="1071183" y="309091"/>
                </a:lnTo>
                <a:lnTo>
                  <a:pt x="1036867" y="341914"/>
                </a:lnTo>
                <a:lnTo>
                  <a:pt x="998676" y="373870"/>
                </a:lnTo>
                <a:lnTo>
                  <a:pt x="956430" y="404503"/>
                </a:lnTo>
                <a:lnTo>
                  <a:pt x="909950" y="433354"/>
                </a:lnTo>
                <a:lnTo>
                  <a:pt x="859054" y="459966"/>
                </a:lnTo>
                <a:lnTo>
                  <a:pt x="803562" y="483882"/>
                </a:lnTo>
                <a:lnTo>
                  <a:pt x="743294" y="504645"/>
                </a:lnTo>
                <a:lnTo>
                  <a:pt x="520948" y="568927"/>
                </a:lnTo>
                <a:lnTo>
                  <a:pt x="6221" y="707593"/>
                </a:lnTo>
                <a:close/>
              </a:path>
            </a:pathLst>
          </a:custGeom>
          <a:solidFill>
            <a:srgbClr val="000000"/>
          </a:solidFill>
        </p:spPr>
        <p:txBody>
          <a:bodyPr wrap="square" lIns="0" tIns="0" rIns="0" bIns="0" rtlCol="0"/>
          <a:lstStyle/>
          <a:p>
            <a:endParaRPr/>
          </a:p>
        </p:txBody>
      </p:sp>
      <p:sp>
        <p:nvSpPr>
          <p:cNvPr id="53" name="object 53"/>
          <p:cNvSpPr/>
          <p:nvPr/>
        </p:nvSpPr>
        <p:spPr>
          <a:xfrm>
            <a:off x="12257631" y="8511627"/>
            <a:ext cx="1687830" cy="503555"/>
          </a:xfrm>
          <a:custGeom>
            <a:avLst/>
            <a:gdLst/>
            <a:ahLst/>
            <a:cxnLst/>
            <a:rect l="l" t="t" r="r" b="b"/>
            <a:pathLst>
              <a:path w="1687830" h="503554">
                <a:moveTo>
                  <a:pt x="1684501" y="503341"/>
                </a:moveTo>
                <a:lnTo>
                  <a:pt x="0" y="503341"/>
                </a:lnTo>
                <a:lnTo>
                  <a:pt x="399971" y="0"/>
                </a:lnTo>
                <a:lnTo>
                  <a:pt x="1687464" y="0"/>
                </a:lnTo>
                <a:lnTo>
                  <a:pt x="1684501" y="503341"/>
                </a:lnTo>
                <a:close/>
              </a:path>
            </a:pathLst>
          </a:custGeom>
          <a:solidFill>
            <a:srgbClr val="000000"/>
          </a:solidFill>
        </p:spPr>
        <p:txBody>
          <a:bodyPr wrap="square" lIns="0" tIns="0" rIns="0" bIns="0" rtlCol="0"/>
          <a:lstStyle/>
          <a:p>
            <a:endParaRPr/>
          </a:p>
        </p:txBody>
      </p:sp>
      <p:sp>
        <p:nvSpPr>
          <p:cNvPr id="54" name="object 54"/>
          <p:cNvSpPr/>
          <p:nvPr/>
        </p:nvSpPr>
        <p:spPr>
          <a:xfrm>
            <a:off x="12511480" y="8677907"/>
            <a:ext cx="170180" cy="0"/>
          </a:xfrm>
          <a:custGeom>
            <a:avLst/>
            <a:gdLst/>
            <a:ahLst/>
            <a:cxnLst/>
            <a:rect l="l" t="t" r="r" b="b"/>
            <a:pathLst>
              <a:path w="170179">
                <a:moveTo>
                  <a:pt x="0" y="0"/>
                </a:moveTo>
                <a:lnTo>
                  <a:pt x="169943" y="0"/>
                </a:lnTo>
              </a:path>
            </a:pathLst>
          </a:custGeom>
          <a:ln w="15164">
            <a:solidFill>
              <a:srgbClr val="FFFFFF"/>
            </a:solidFill>
          </a:ln>
        </p:spPr>
        <p:txBody>
          <a:bodyPr wrap="square" lIns="0" tIns="0" rIns="0" bIns="0" rtlCol="0"/>
          <a:lstStyle/>
          <a:p>
            <a:endParaRPr/>
          </a:p>
        </p:txBody>
      </p:sp>
      <p:sp>
        <p:nvSpPr>
          <p:cNvPr id="55" name="object 55"/>
          <p:cNvSpPr/>
          <p:nvPr/>
        </p:nvSpPr>
        <p:spPr>
          <a:xfrm>
            <a:off x="12418035" y="8798870"/>
            <a:ext cx="247650" cy="0"/>
          </a:xfrm>
          <a:custGeom>
            <a:avLst/>
            <a:gdLst/>
            <a:ahLst/>
            <a:cxnLst/>
            <a:rect l="l" t="t" r="r" b="b"/>
            <a:pathLst>
              <a:path w="247650">
                <a:moveTo>
                  <a:pt x="0" y="0"/>
                </a:moveTo>
                <a:lnTo>
                  <a:pt x="247152" y="0"/>
                </a:lnTo>
              </a:path>
            </a:pathLst>
          </a:custGeom>
          <a:ln w="15164">
            <a:solidFill>
              <a:srgbClr val="FFFFFF"/>
            </a:solidFill>
          </a:ln>
        </p:spPr>
        <p:txBody>
          <a:bodyPr wrap="square" lIns="0" tIns="0" rIns="0" bIns="0" rtlCol="0"/>
          <a:lstStyle/>
          <a:p>
            <a:endParaRPr/>
          </a:p>
        </p:txBody>
      </p:sp>
      <p:sp>
        <p:nvSpPr>
          <p:cNvPr id="56" name="object 56"/>
          <p:cNvSpPr/>
          <p:nvPr/>
        </p:nvSpPr>
        <p:spPr>
          <a:xfrm>
            <a:off x="13631102" y="8791288"/>
            <a:ext cx="321945" cy="228600"/>
          </a:xfrm>
          <a:custGeom>
            <a:avLst/>
            <a:gdLst/>
            <a:ahLst/>
            <a:cxnLst/>
            <a:rect l="l" t="t" r="r" b="b"/>
            <a:pathLst>
              <a:path w="321944" h="228600">
                <a:moveTo>
                  <a:pt x="11554" y="228597"/>
                </a:moveTo>
                <a:lnTo>
                  <a:pt x="3199" y="228124"/>
                </a:lnTo>
                <a:lnTo>
                  <a:pt x="0" y="224569"/>
                </a:lnTo>
                <a:lnTo>
                  <a:pt x="237" y="220363"/>
                </a:lnTo>
                <a:lnTo>
                  <a:pt x="19943" y="150122"/>
                </a:lnTo>
                <a:lnTo>
                  <a:pt x="44026" y="109648"/>
                </a:lnTo>
                <a:lnTo>
                  <a:pt x="98819" y="56657"/>
                </a:lnTo>
                <a:lnTo>
                  <a:pt x="137982" y="34076"/>
                </a:lnTo>
                <a:lnTo>
                  <a:pt x="186137" y="16106"/>
                </a:lnTo>
                <a:lnTo>
                  <a:pt x="244145" y="4247"/>
                </a:lnTo>
                <a:lnTo>
                  <a:pt x="312866" y="0"/>
                </a:lnTo>
                <a:lnTo>
                  <a:pt x="318199" y="0"/>
                </a:lnTo>
                <a:lnTo>
                  <a:pt x="321576" y="3435"/>
                </a:lnTo>
                <a:lnTo>
                  <a:pt x="321517" y="11788"/>
                </a:lnTo>
                <a:lnTo>
                  <a:pt x="318140" y="15164"/>
                </a:lnTo>
                <a:lnTo>
                  <a:pt x="312866" y="15164"/>
                </a:lnTo>
                <a:lnTo>
                  <a:pt x="248029" y="19064"/>
                </a:lnTo>
                <a:lnTo>
                  <a:pt x="193507" y="29759"/>
                </a:lnTo>
                <a:lnTo>
                  <a:pt x="148367" y="45916"/>
                </a:lnTo>
                <a:lnTo>
                  <a:pt x="111675" y="66205"/>
                </a:lnTo>
                <a:lnTo>
                  <a:pt x="59906" y="113854"/>
                </a:lnTo>
                <a:lnTo>
                  <a:pt x="36479" y="150786"/>
                </a:lnTo>
                <a:lnTo>
                  <a:pt x="17001" y="208745"/>
                </a:lnTo>
                <a:lnTo>
                  <a:pt x="15109" y="225339"/>
                </a:lnTo>
                <a:lnTo>
                  <a:pt x="11554" y="228597"/>
                </a:lnTo>
                <a:close/>
              </a:path>
            </a:pathLst>
          </a:custGeom>
          <a:solidFill>
            <a:srgbClr val="FFFFFF"/>
          </a:solidFill>
        </p:spPr>
        <p:txBody>
          <a:bodyPr wrap="square" lIns="0" tIns="0" rIns="0" bIns="0" rtlCol="0"/>
          <a:lstStyle/>
          <a:p>
            <a:endParaRPr/>
          </a:p>
        </p:txBody>
      </p:sp>
      <p:sp>
        <p:nvSpPr>
          <p:cNvPr id="57" name="object 57"/>
          <p:cNvSpPr/>
          <p:nvPr/>
        </p:nvSpPr>
        <p:spPr>
          <a:xfrm>
            <a:off x="13329139" y="8619084"/>
            <a:ext cx="234768" cy="234699"/>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13610956" y="5190412"/>
            <a:ext cx="499745" cy="1235075"/>
          </a:xfrm>
          <a:custGeom>
            <a:avLst/>
            <a:gdLst/>
            <a:ahLst/>
            <a:cxnLst/>
            <a:rect l="l" t="t" r="r" b="b"/>
            <a:pathLst>
              <a:path w="499744" h="1235075">
                <a:moveTo>
                  <a:pt x="489801" y="1234926"/>
                </a:moveTo>
                <a:lnTo>
                  <a:pt x="485357" y="1233030"/>
                </a:lnTo>
                <a:lnTo>
                  <a:pt x="0" y="7463"/>
                </a:lnTo>
                <a:lnTo>
                  <a:pt x="1896" y="3080"/>
                </a:lnTo>
                <a:lnTo>
                  <a:pt x="9717" y="0"/>
                </a:lnTo>
                <a:lnTo>
                  <a:pt x="14102" y="1895"/>
                </a:lnTo>
                <a:lnTo>
                  <a:pt x="497919" y="1223552"/>
                </a:lnTo>
                <a:lnTo>
                  <a:pt x="499460" y="1227403"/>
                </a:lnTo>
                <a:lnTo>
                  <a:pt x="497564" y="1231846"/>
                </a:lnTo>
                <a:lnTo>
                  <a:pt x="489801" y="1234926"/>
                </a:lnTo>
                <a:close/>
              </a:path>
            </a:pathLst>
          </a:custGeom>
          <a:solidFill>
            <a:srgbClr val="000000"/>
          </a:solidFill>
        </p:spPr>
        <p:txBody>
          <a:bodyPr wrap="square" lIns="0" tIns="0" rIns="0" bIns="0" rtlCol="0"/>
          <a:lstStyle/>
          <a:p>
            <a:endParaRPr/>
          </a:p>
        </p:txBody>
      </p:sp>
      <p:sp>
        <p:nvSpPr>
          <p:cNvPr id="59" name="object 59"/>
          <p:cNvSpPr/>
          <p:nvPr/>
        </p:nvSpPr>
        <p:spPr>
          <a:xfrm>
            <a:off x="14195922" y="1755993"/>
            <a:ext cx="929005" cy="608965"/>
          </a:xfrm>
          <a:custGeom>
            <a:avLst/>
            <a:gdLst/>
            <a:ahLst/>
            <a:cxnLst/>
            <a:rect l="l" t="t" r="r" b="b"/>
            <a:pathLst>
              <a:path w="929005" h="608964">
                <a:moveTo>
                  <a:pt x="919519" y="608903"/>
                </a:moveTo>
                <a:lnTo>
                  <a:pt x="4503" y="14987"/>
                </a:lnTo>
                <a:lnTo>
                  <a:pt x="1007" y="12676"/>
                </a:lnTo>
                <a:lnTo>
                  <a:pt x="0" y="7997"/>
                </a:lnTo>
                <a:lnTo>
                  <a:pt x="2310" y="4502"/>
                </a:lnTo>
                <a:lnTo>
                  <a:pt x="4562" y="947"/>
                </a:lnTo>
                <a:lnTo>
                  <a:pt x="9303" y="0"/>
                </a:lnTo>
                <a:lnTo>
                  <a:pt x="924259" y="593916"/>
                </a:lnTo>
                <a:lnTo>
                  <a:pt x="927814" y="596167"/>
                </a:lnTo>
                <a:lnTo>
                  <a:pt x="928763" y="600906"/>
                </a:lnTo>
                <a:lnTo>
                  <a:pt x="926511" y="604401"/>
                </a:lnTo>
                <a:lnTo>
                  <a:pt x="924200" y="607896"/>
                </a:lnTo>
                <a:lnTo>
                  <a:pt x="919519" y="608903"/>
                </a:lnTo>
                <a:close/>
              </a:path>
            </a:pathLst>
          </a:custGeom>
          <a:solidFill>
            <a:srgbClr val="000000"/>
          </a:solidFill>
        </p:spPr>
        <p:txBody>
          <a:bodyPr wrap="square" lIns="0" tIns="0" rIns="0" bIns="0" rtlCol="0"/>
          <a:lstStyle/>
          <a:p>
            <a:endParaRPr/>
          </a:p>
        </p:txBody>
      </p:sp>
      <p:sp>
        <p:nvSpPr>
          <p:cNvPr id="60" name="object 60"/>
          <p:cNvSpPr/>
          <p:nvPr/>
        </p:nvSpPr>
        <p:spPr>
          <a:xfrm>
            <a:off x="14253636" y="1863450"/>
            <a:ext cx="124909" cy="149278"/>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14449770" y="1990456"/>
            <a:ext cx="124554" cy="157394"/>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14635771" y="2109286"/>
            <a:ext cx="118984" cy="166694"/>
          </a:xfrm>
          <a:prstGeom prst="rect">
            <a:avLst/>
          </a:prstGeom>
          <a:blipFill>
            <a:blip r:embed="rId7" cstate="print"/>
            <a:stretch>
              <a:fillRect/>
            </a:stretch>
          </a:blipFill>
        </p:spPr>
        <p:txBody>
          <a:bodyPr wrap="square" lIns="0" tIns="0" rIns="0" bIns="0" rtlCol="0"/>
          <a:lstStyle/>
          <a:p>
            <a:endParaRPr/>
          </a:p>
        </p:txBody>
      </p:sp>
      <p:sp>
        <p:nvSpPr>
          <p:cNvPr id="63" name="object 63"/>
          <p:cNvSpPr/>
          <p:nvPr/>
        </p:nvSpPr>
        <p:spPr>
          <a:xfrm>
            <a:off x="14831195" y="2230783"/>
            <a:ext cx="113473" cy="152477"/>
          </a:xfrm>
          <a:prstGeom prst="rect">
            <a:avLst/>
          </a:prstGeom>
          <a:blipFill>
            <a:blip r:embed="rId8" cstate="print"/>
            <a:stretch>
              <a:fillRect/>
            </a:stretch>
          </a:blipFill>
        </p:spPr>
        <p:txBody>
          <a:bodyPr wrap="square" lIns="0" tIns="0" rIns="0" bIns="0" rtlCol="0"/>
          <a:lstStyle/>
          <a:p>
            <a:endParaRPr/>
          </a:p>
        </p:txBody>
      </p:sp>
      <p:sp>
        <p:nvSpPr>
          <p:cNvPr id="64" name="object 64"/>
          <p:cNvSpPr/>
          <p:nvPr/>
        </p:nvSpPr>
        <p:spPr>
          <a:xfrm>
            <a:off x="12320036" y="3885047"/>
            <a:ext cx="1191260" cy="795655"/>
          </a:xfrm>
          <a:custGeom>
            <a:avLst/>
            <a:gdLst/>
            <a:ahLst/>
            <a:cxnLst/>
            <a:rect l="l" t="t" r="r" b="b"/>
            <a:pathLst>
              <a:path w="1191259" h="795654">
                <a:moveTo>
                  <a:pt x="71724" y="439514"/>
                </a:moveTo>
                <a:lnTo>
                  <a:pt x="34688" y="431327"/>
                </a:lnTo>
                <a:lnTo>
                  <a:pt x="10834" y="415734"/>
                </a:lnTo>
                <a:lnTo>
                  <a:pt x="0" y="394224"/>
                </a:lnTo>
                <a:lnTo>
                  <a:pt x="999" y="367908"/>
                </a:lnTo>
                <a:lnTo>
                  <a:pt x="32754" y="304534"/>
                </a:lnTo>
                <a:lnTo>
                  <a:pt x="60636" y="269317"/>
                </a:lnTo>
                <a:lnTo>
                  <a:pt x="94605" y="232973"/>
                </a:lnTo>
                <a:lnTo>
                  <a:pt x="133225" y="196421"/>
                </a:lnTo>
                <a:lnTo>
                  <a:pt x="175060" y="160582"/>
                </a:lnTo>
                <a:lnTo>
                  <a:pt x="218672" y="126376"/>
                </a:lnTo>
                <a:lnTo>
                  <a:pt x="262626" y="94722"/>
                </a:lnTo>
                <a:lnTo>
                  <a:pt x="305483" y="66540"/>
                </a:lnTo>
                <a:lnTo>
                  <a:pt x="345809" y="42751"/>
                </a:lnTo>
                <a:lnTo>
                  <a:pt x="382165" y="24274"/>
                </a:lnTo>
                <a:lnTo>
                  <a:pt x="643303" y="0"/>
                </a:lnTo>
                <a:lnTo>
                  <a:pt x="898570" y="53296"/>
                </a:lnTo>
                <a:lnTo>
                  <a:pt x="1105542" y="121931"/>
                </a:lnTo>
                <a:lnTo>
                  <a:pt x="1190838" y="155918"/>
                </a:lnTo>
                <a:lnTo>
                  <a:pt x="1114044" y="380250"/>
                </a:lnTo>
                <a:lnTo>
                  <a:pt x="237899" y="380250"/>
                </a:lnTo>
                <a:lnTo>
                  <a:pt x="175734" y="417914"/>
                </a:lnTo>
                <a:lnTo>
                  <a:pt x="119541" y="436355"/>
                </a:lnTo>
                <a:lnTo>
                  <a:pt x="71724" y="439514"/>
                </a:lnTo>
                <a:close/>
              </a:path>
              <a:path w="1191259" h="795654">
                <a:moveTo>
                  <a:pt x="457484" y="679823"/>
                </a:moveTo>
                <a:lnTo>
                  <a:pt x="326848" y="645020"/>
                </a:lnTo>
                <a:lnTo>
                  <a:pt x="282129" y="584549"/>
                </a:lnTo>
                <a:lnTo>
                  <a:pt x="277422" y="552395"/>
                </a:lnTo>
                <a:lnTo>
                  <a:pt x="223500" y="495958"/>
                </a:lnTo>
                <a:lnTo>
                  <a:pt x="215219" y="440066"/>
                </a:lnTo>
                <a:lnTo>
                  <a:pt x="228159" y="397302"/>
                </a:lnTo>
                <a:lnTo>
                  <a:pt x="237899" y="380250"/>
                </a:lnTo>
                <a:lnTo>
                  <a:pt x="1114044" y="380250"/>
                </a:lnTo>
                <a:lnTo>
                  <a:pt x="1026846" y="634972"/>
                </a:lnTo>
                <a:lnTo>
                  <a:pt x="719939" y="634972"/>
                </a:lnTo>
                <a:lnTo>
                  <a:pt x="457484" y="679823"/>
                </a:lnTo>
                <a:close/>
              </a:path>
              <a:path w="1191259" h="795654">
                <a:moveTo>
                  <a:pt x="971891" y="795506"/>
                </a:moveTo>
                <a:lnTo>
                  <a:pt x="842005" y="770423"/>
                </a:lnTo>
                <a:lnTo>
                  <a:pt x="765454" y="715239"/>
                </a:lnTo>
                <a:lnTo>
                  <a:pt x="729133" y="660055"/>
                </a:lnTo>
                <a:lnTo>
                  <a:pt x="719939" y="634972"/>
                </a:lnTo>
                <a:lnTo>
                  <a:pt x="1026846" y="634972"/>
                </a:lnTo>
                <a:lnTo>
                  <a:pt x="971891" y="795506"/>
                </a:lnTo>
                <a:close/>
              </a:path>
            </a:pathLst>
          </a:custGeom>
          <a:solidFill>
            <a:srgbClr val="FFDE2A"/>
          </a:solidFill>
        </p:spPr>
        <p:txBody>
          <a:bodyPr wrap="square" lIns="0" tIns="0" rIns="0" bIns="0" rtlCol="0"/>
          <a:lstStyle/>
          <a:p>
            <a:endParaRPr/>
          </a:p>
        </p:txBody>
      </p:sp>
      <p:sp>
        <p:nvSpPr>
          <p:cNvPr id="65" name="object 65"/>
          <p:cNvSpPr/>
          <p:nvPr/>
        </p:nvSpPr>
        <p:spPr>
          <a:xfrm>
            <a:off x="12761062" y="4382352"/>
            <a:ext cx="287655" cy="146685"/>
          </a:xfrm>
          <a:custGeom>
            <a:avLst/>
            <a:gdLst/>
            <a:ahLst/>
            <a:cxnLst/>
            <a:rect l="l" t="t" r="r" b="b"/>
            <a:pathLst>
              <a:path w="287655" h="146685">
                <a:moveTo>
                  <a:pt x="7229" y="31514"/>
                </a:moveTo>
                <a:lnTo>
                  <a:pt x="2903" y="29500"/>
                </a:lnTo>
                <a:lnTo>
                  <a:pt x="1422" y="25590"/>
                </a:lnTo>
                <a:lnTo>
                  <a:pt x="0" y="21621"/>
                </a:lnTo>
                <a:lnTo>
                  <a:pt x="2014" y="17297"/>
                </a:lnTo>
                <a:lnTo>
                  <a:pt x="49485" y="3754"/>
                </a:lnTo>
                <a:lnTo>
                  <a:pt x="89356" y="0"/>
                </a:lnTo>
                <a:lnTo>
                  <a:pt x="136800" y="5800"/>
                </a:lnTo>
                <a:lnTo>
                  <a:pt x="161618" y="15164"/>
                </a:lnTo>
                <a:lnTo>
                  <a:pt x="89356" y="15164"/>
                </a:lnTo>
                <a:lnTo>
                  <a:pt x="71285" y="16014"/>
                </a:lnTo>
                <a:lnTo>
                  <a:pt x="52248" y="18674"/>
                </a:lnTo>
                <a:lnTo>
                  <a:pt x="32210" y="23311"/>
                </a:lnTo>
                <a:lnTo>
                  <a:pt x="11140" y="30092"/>
                </a:lnTo>
                <a:lnTo>
                  <a:pt x="7229" y="31514"/>
                </a:lnTo>
                <a:close/>
              </a:path>
              <a:path w="287655" h="146685">
                <a:moveTo>
                  <a:pt x="278202" y="146316"/>
                </a:moveTo>
                <a:lnTo>
                  <a:pt x="273698" y="144598"/>
                </a:lnTo>
                <a:lnTo>
                  <a:pt x="271388" y="139504"/>
                </a:lnTo>
                <a:lnTo>
                  <a:pt x="270913" y="138615"/>
                </a:lnTo>
                <a:lnTo>
                  <a:pt x="247256" y="101066"/>
                </a:lnTo>
                <a:lnTo>
                  <a:pt x="201973" y="54725"/>
                </a:lnTo>
                <a:lnTo>
                  <a:pt x="133087" y="20517"/>
                </a:lnTo>
                <a:lnTo>
                  <a:pt x="89356" y="15164"/>
                </a:lnTo>
                <a:lnTo>
                  <a:pt x="161618" y="15164"/>
                </a:lnTo>
                <a:lnTo>
                  <a:pt x="211289" y="42725"/>
                </a:lnTo>
                <a:lnTo>
                  <a:pt x="259355" y="91927"/>
                </a:lnTo>
                <a:lnTo>
                  <a:pt x="282798" y="128547"/>
                </a:lnTo>
                <a:lnTo>
                  <a:pt x="287564" y="138319"/>
                </a:lnTo>
                <a:lnTo>
                  <a:pt x="285846" y="142821"/>
                </a:lnTo>
                <a:lnTo>
                  <a:pt x="278202" y="146316"/>
                </a:lnTo>
                <a:close/>
              </a:path>
            </a:pathLst>
          </a:custGeom>
          <a:solidFill>
            <a:srgbClr val="000000"/>
          </a:solidFill>
        </p:spPr>
        <p:txBody>
          <a:bodyPr wrap="square" lIns="0" tIns="0" rIns="0" bIns="0" rtlCol="0"/>
          <a:lstStyle/>
          <a:p>
            <a:endParaRPr/>
          </a:p>
        </p:txBody>
      </p:sp>
      <p:sp>
        <p:nvSpPr>
          <p:cNvPr id="66" name="object 66"/>
          <p:cNvSpPr/>
          <p:nvPr/>
        </p:nvSpPr>
        <p:spPr>
          <a:xfrm>
            <a:off x="12589519" y="4174428"/>
            <a:ext cx="288290" cy="271145"/>
          </a:xfrm>
          <a:custGeom>
            <a:avLst/>
            <a:gdLst/>
            <a:ahLst/>
            <a:cxnLst/>
            <a:rect l="l" t="t" r="r" b="b"/>
            <a:pathLst>
              <a:path w="288290" h="271145">
                <a:moveTo>
                  <a:pt x="4503" y="270952"/>
                </a:moveTo>
                <a:lnTo>
                  <a:pt x="770" y="267931"/>
                </a:lnTo>
                <a:lnTo>
                  <a:pt x="355" y="263785"/>
                </a:lnTo>
                <a:lnTo>
                  <a:pt x="355" y="263548"/>
                </a:lnTo>
                <a:lnTo>
                  <a:pt x="0" y="260053"/>
                </a:lnTo>
                <a:lnTo>
                  <a:pt x="0" y="253892"/>
                </a:lnTo>
                <a:lnTo>
                  <a:pt x="1230" y="232493"/>
                </a:lnTo>
                <a:lnTo>
                  <a:pt x="19223" y="165882"/>
                </a:lnTo>
                <a:lnTo>
                  <a:pt x="41419" y="126590"/>
                </a:lnTo>
                <a:lnTo>
                  <a:pt x="90701" y="74852"/>
                </a:lnTo>
                <a:lnTo>
                  <a:pt x="125442" y="51336"/>
                </a:lnTo>
                <a:lnTo>
                  <a:pt x="167886" y="30551"/>
                </a:lnTo>
                <a:lnTo>
                  <a:pt x="218761" y="13366"/>
                </a:lnTo>
                <a:lnTo>
                  <a:pt x="278794" y="651"/>
                </a:lnTo>
                <a:lnTo>
                  <a:pt x="282942" y="0"/>
                </a:lnTo>
                <a:lnTo>
                  <a:pt x="286794" y="2843"/>
                </a:lnTo>
                <a:lnTo>
                  <a:pt x="288097" y="11077"/>
                </a:lnTo>
                <a:lnTo>
                  <a:pt x="285312" y="14987"/>
                </a:lnTo>
                <a:lnTo>
                  <a:pt x="281164" y="15638"/>
                </a:lnTo>
                <a:lnTo>
                  <a:pt x="212222" y="31017"/>
                </a:lnTo>
                <a:lnTo>
                  <a:pt x="156460" y="52146"/>
                </a:lnTo>
                <a:lnTo>
                  <a:pt x="112438" y="77551"/>
                </a:lnTo>
                <a:lnTo>
                  <a:pt x="78719" y="105759"/>
                </a:lnTo>
                <a:lnTo>
                  <a:pt x="53862" y="135298"/>
                </a:lnTo>
                <a:lnTo>
                  <a:pt x="33117" y="171997"/>
                </a:lnTo>
                <a:lnTo>
                  <a:pt x="16315" y="234154"/>
                </a:lnTo>
                <a:lnTo>
                  <a:pt x="15169" y="253892"/>
                </a:lnTo>
                <a:lnTo>
                  <a:pt x="15293" y="260053"/>
                </a:lnTo>
                <a:lnTo>
                  <a:pt x="15406" y="261830"/>
                </a:lnTo>
                <a:lnTo>
                  <a:pt x="15465" y="262244"/>
                </a:lnTo>
                <a:lnTo>
                  <a:pt x="15880" y="266450"/>
                </a:lnTo>
                <a:lnTo>
                  <a:pt x="12858" y="270123"/>
                </a:lnTo>
                <a:lnTo>
                  <a:pt x="4503" y="270952"/>
                </a:lnTo>
                <a:close/>
              </a:path>
            </a:pathLst>
          </a:custGeom>
          <a:solidFill>
            <a:srgbClr val="000000"/>
          </a:solidFill>
        </p:spPr>
        <p:txBody>
          <a:bodyPr wrap="square" lIns="0" tIns="0" rIns="0" bIns="0" rtlCol="0"/>
          <a:lstStyle/>
          <a:p>
            <a:endParaRPr/>
          </a:p>
        </p:txBody>
      </p:sp>
      <p:sp>
        <p:nvSpPr>
          <p:cNvPr id="67" name="object 67"/>
          <p:cNvSpPr/>
          <p:nvPr/>
        </p:nvSpPr>
        <p:spPr>
          <a:xfrm>
            <a:off x="12549344" y="4081306"/>
            <a:ext cx="316230" cy="193040"/>
          </a:xfrm>
          <a:custGeom>
            <a:avLst/>
            <a:gdLst/>
            <a:ahLst/>
            <a:cxnLst/>
            <a:rect l="l" t="t" r="r" b="b"/>
            <a:pathLst>
              <a:path w="316229" h="193039">
                <a:moveTo>
                  <a:pt x="8236" y="192640"/>
                </a:moveTo>
                <a:lnTo>
                  <a:pt x="4621" y="190448"/>
                </a:lnTo>
                <a:lnTo>
                  <a:pt x="1066" y="188257"/>
                </a:lnTo>
                <a:lnTo>
                  <a:pt x="0" y="183577"/>
                </a:lnTo>
                <a:lnTo>
                  <a:pt x="2192" y="180023"/>
                </a:lnTo>
                <a:lnTo>
                  <a:pt x="45672" y="123168"/>
                </a:lnTo>
                <a:lnTo>
                  <a:pt x="77505" y="90278"/>
                </a:lnTo>
                <a:lnTo>
                  <a:pt x="108489" y="63726"/>
                </a:lnTo>
                <a:lnTo>
                  <a:pt x="144055" y="39213"/>
                </a:lnTo>
                <a:lnTo>
                  <a:pt x="183878" y="18948"/>
                </a:lnTo>
                <a:lnTo>
                  <a:pt x="227635" y="5140"/>
                </a:lnTo>
                <a:lnTo>
                  <a:pt x="275002" y="0"/>
                </a:lnTo>
                <a:lnTo>
                  <a:pt x="283357" y="166"/>
                </a:lnTo>
                <a:lnTo>
                  <a:pt x="315888" y="7167"/>
                </a:lnTo>
                <a:lnTo>
                  <a:pt x="314631" y="15164"/>
                </a:lnTo>
                <a:lnTo>
                  <a:pt x="275002" y="15164"/>
                </a:lnTo>
                <a:lnTo>
                  <a:pt x="223554" y="21656"/>
                </a:lnTo>
                <a:lnTo>
                  <a:pt x="176283" y="38978"/>
                </a:lnTo>
                <a:lnTo>
                  <a:pt x="133812" y="63897"/>
                </a:lnTo>
                <a:lnTo>
                  <a:pt x="96763" y="93180"/>
                </a:lnTo>
                <a:lnTo>
                  <a:pt x="65857" y="123455"/>
                </a:lnTo>
                <a:lnTo>
                  <a:pt x="24976" y="173343"/>
                </a:lnTo>
                <a:lnTo>
                  <a:pt x="15109" y="187961"/>
                </a:lnTo>
                <a:lnTo>
                  <a:pt x="12858" y="191515"/>
                </a:lnTo>
                <a:lnTo>
                  <a:pt x="8236" y="192640"/>
                </a:lnTo>
                <a:close/>
              </a:path>
              <a:path w="316229" h="193039">
                <a:moveTo>
                  <a:pt x="310733" y="18304"/>
                </a:moveTo>
                <a:lnTo>
                  <a:pt x="275002" y="15164"/>
                </a:lnTo>
                <a:lnTo>
                  <a:pt x="314631" y="15164"/>
                </a:lnTo>
                <a:lnTo>
                  <a:pt x="314584" y="15461"/>
                </a:lnTo>
                <a:lnTo>
                  <a:pt x="310733" y="18304"/>
                </a:lnTo>
                <a:close/>
              </a:path>
            </a:pathLst>
          </a:custGeom>
          <a:solidFill>
            <a:srgbClr val="000000"/>
          </a:solidFill>
        </p:spPr>
        <p:txBody>
          <a:bodyPr wrap="square" lIns="0" tIns="0" rIns="0" bIns="0" rtlCol="0"/>
          <a:lstStyle/>
          <a:p>
            <a:endParaRPr/>
          </a:p>
        </p:txBody>
      </p:sp>
      <p:sp>
        <p:nvSpPr>
          <p:cNvPr id="68" name="object 68"/>
          <p:cNvSpPr/>
          <p:nvPr/>
        </p:nvSpPr>
        <p:spPr>
          <a:xfrm>
            <a:off x="13291928" y="3459845"/>
            <a:ext cx="1967230" cy="1938655"/>
          </a:xfrm>
          <a:custGeom>
            <a:avLst/>
            <a:gdLst/>
            <a:ahLst/>
            <a:cxnLst/>
            <a:rect l="l" t="t" r="r" b="b"/>
            <a:pathLst>
              <a:path w="1967230" h="1938654">
                <a:moveTo>
                  <a:pt x="1955419" y="954258"/>
                </a:moveTo>
                <a:lnTo>
                  <a:pt x="1122882" y="954258"/>
                </a:lnTo>
                <a:lnTo>
                  <a:pt x="1103802" y="21029"/>
                </a:lnTo>
                <a:lnTo>
                  <a:pt x="1952985" y="0"/>
                </a:lnTo>
                <a:lnTo>
                  <a:pt x="1964745" y="253257"/>
                </a:lnTo>
                <a:lnTo>
                  <a:pt x="1966799" y="830229"/>
                </a:lnTo>
                <a:lnTo>
                  <a:pt x="1955419" y="954258"/>
                </a:lnTo>
                <a:close/>
              </a:path>
              <a:path w="1967230" h="1938654">
                <a:moveTo>
                  <a:pt x="1503555" y="1938190"/>
                </a:moveTo>
                <a:lnTo>
                  <a:pt x="1431767" y="1934925"/>
                </a:lnTo>
                <a:lnTo>
                  <a:pt x="1355937" y="1923646"/>
                </a:lnTo>
                <a:lnTo>
                  <a:pt x="1316629" y="1915198"/>
                </a:lnTo>
                <a:lnTo>
                  <a:pt x="1276458" y="1904982"/>
                </a:lnTo>
                <a:lnTo>
                  <a:pt x="1235472" y="1893078"/>
                </a:lnTo>
                <a:lnTo>
                  <a:pt x="1193720" y="1879563"/>
                </a:lnTo>
                <a:lnTo>
                  <a:pt x="1151253" y="1864517"/>
                </a:lnTo>
                <a:lnTo>
                  <a:pt x="1108117" y="1848017"/>
                </a:lnTo>
                <a:lnTo>
                  <a:pt x="1064363" y="1830144"/>
                </a:lnTo>
                <a:lnTo>
                  <a:pt x="1020040" y="1810975"/>
                </a:lnTo>
                <a:lnTo>
                  <a:pt x="975196" y="1790589"/>
                </a:lnTo>
                <a:lnTo>
                  <a:pt x="929881" y="1769065"/>
                </a:lnTo>
                <a:lnTo>
                  <a:pt x="884143" y="1746482"/>
                </a:lnTo>
                <a:lnTo>
                  <a:pt x="838032" y="1722918"/>
                </a:lnTo>
                <a:lnTo>
                  <a:pt x="791596" y="1698451"/>
                </a:lnTo>
                <a:lnTo>
                  <a:pt x="744884" y="1673161"/>
                </a:lnTo>
                <a:lnTo>
                  <a:pt x="697946" y="1647126"/>
                </a:lnTo>
                <a:lnTo>
                  <a:pt x="650830" y="1620424"/>
                </a:lnTo>
                <a:lnTo>
                  <a:pt x="603586" y="1593136"/>
                </a:lnTo>
                <a:lnTo>
                  <a:pt x="508908" y="1537110"/>
                </a:lnTo>
                <a:lnTo>
                  <a:pt x="367150" y="1450632"/>
                </a:lnTo>
                <a:lnTo>
                  <a:pt x="0" y="1220709"/>
                </a:lnTo>
                <a:lnTo>
                  <a:pt x="218947" y="581120"/>
                </a:lnTo>
                <a:lnTo>
                  <a:pt x="513976" y="687331"/>
                </a:lnTo>
                <a:lnTo>
                  <a:pt x="807616" y="810274"/>
                </a:lnTo>
                <a:lnTo>
                  <a:pt x="1032905" y="911925"/>
                </a:lnTo>
                <a:lnTo>
                  <a:pt x="1122882" y="954258"/>
                </a:lnTo>
                <a:lnTo>
                  <a:pt x="1955419" y="954258"/>
                </a:lnTo>
                <a:lnTo>
                  <a:pt x="1909314" y="1456717"/>
                </a:lnTo>
                <a:lnTo>
                  <a:pt x="1742452" y="1858520"/>
                </a:lnTo>
                <a:lnTo>
                  <a:pt x="1690750" y="1893605"/>
                </a:lnTo>
                <a:lnTo>
                  <a:pt x="1633439" y="1918159"/>
                </a:lnTo>
                <a:lnTo>
                  <a:pt x="1570910" y="1932811"/>
                </a:lnTo>
                <a:lnTo>
                  <a:pt x="1537811" y="1936620"/>
                </a:lnTo>
                <a:lnTo>
                  <a:pt x="1503555" y="1938190"/>
                </a:lnTo>
                <a:close/>
              </a:path>
            </a:pathLst>
          </a:custGeom>
          <a:solidFill>
            <a:srgbClr val="1B48AB"/>
          </a:solidFill>
        </p:spPr>
        <p:txBody>
          <a:bodyPr wrap="square" lIns="0" tIns="0" rIns="0" bIns="0" rtlCol="0"/>
          <a:lstStyle/>
          <a:p>
            <a:endParaRPr/>
          </a:p>
        </p:txBody>
      </p:sp>
      <p:sp>
        <p:nvSpPr>
          <p:cNvPr id="69" name="object 69"/>
          <p:cNvSpPr/>
          <p:nvPr/>
        </p:nvSpPr>
        <p:spPr>
          <a:xfrm>
            <a:off x="12325834" y="4105890"/>
            <a:ext cx="137471" cy="124991"/>
          </a:xfrm>
          <a:prstGeom prst="rect">
            <a:avLst/>
          </a:prstGeom>
          <a:blipFill>
            <a:blip r:embed="rId9" cstate="print"/>
            <a:stretch>
              <a:fillRect/>
            </a:stretch>
          </a:blipFill>
        </p:spPr>
        <p:txBody>
          <a:bodyPr wrap="square" lIns="0" tIns="0" rIns="0" bIns="0" rtlCol="0"/>
          <a:lstStyle/>
          <a:p>
            <a:endParaRPr/>
          </a:p>
        </p:txBody>
      </p:sp>
      <p:sp>
        <p:nvSpPr>
          <p:cNvPr id="70" name="object 70"/>
          <p:cNvSpPr/>
          <p:nvPr/>
        </p:nvSpPr>
        <p:spPr>
          <a:xfrm>
            <a:off x="14418543" y="2977739"/>
            <a:ext cx="123825" cy="0"/>
          </a:xfrm>
          <a:custGeom>
            <a:avLst/>
            <a:gdLst/>
            <a:ahLst/>
            <a:cxnLst/>
            <a:rect l="l" t="t" r="r" b="b"/>
            <a:pathLst>
              <a:path w="123825">
                <a:moveTo>
                  <a:pt x="0" y="0"/>
                </a:moveTo>
                <a:lnTo>
                  <a:pt x="123250" y="0"/>
                </a:lnTo>
              </a:path>
            </a:pathLst>
          </a:custGeom>
          <a:ln w="15934">
            <a:solidFill>
              <a:srgbClr val="000000"/>
            </a:solidFill>
          </a:ln>
        </p:spPr>
        <p:txBody>
          <a:bodyPr wrap="square" lIns="0" tIns="0" rIns="0" bIns="0" rtlCol="0"/>
          <a:lstStyle/>
          <a:p>
            <a:endParaRPr/>
          </a:p>
        </p:txBody>
      </p:sp>
      <p:sp>
        <p:nvSpPr>
          <p:cNvPr id="71" name="object 71"/>
          <p:cNvSpPr/>
          <p:nvPr/>
        </p:nvSpPr>
        <p:spPr>
          <a:xfrm>
            <a:off x="15486081" y="5271893"/>
            <a:ext cx="270510" cy="0"/>
          </a:xfrm>
          <a:custGeom>
            <a:avLst/>
            <a:gdLst/>
            <a:ahLst/>
            <a:cxnLst/>
            <a:rect l="l" t="t" r="r" b="b"/>
            <a:pathLst>
              <a:path w="270509">
                <a:moveTo>
                  <a:pt x="0" y="0"/>
                </a:moveTo>
                <a:lnTo>
                  <a:pt x="269965" y="0"/>
                </a:lnTo>
              </a:path>
            </a:pathLst>
          </a:custGeom>
          <a:ln w="19962">
            <a:solidFill>
              <a:srgbClr val="000000"/>
            </a:solidFill>
          </a:ln>
        </p:spPr>
        <p:txBody>
          <a:bodyPr wrap="square" lIns="0" tIns="0" rIns="0" bIns="0" rtlCol="0"/>
          <a:lstStyle/>
          <a:p>
            <a:endParaRPr/>
          </a:p>
        </p:txBody>
      </p:sp>
      <p:sp>
        <p:nvSpPr>
          <p:cNvPr id="72" name="object 72"/>
          <p:cNvSpPr/>
          <p:nvPr/>
        </p:nvSpPr>
        <p:spPr>
          <a:xfrm>
            <a:off x="9723413" y="4712957"/>
            <a:ext cx="351790" cy="4300220"/>
          </a:xfrm>
          <a:custGeom>
            <a:avLst/>
            <a:gdLst/>
            <a:ahLst/>
            <a:cxnLst/>
            <a:rect l="l" t="t" r="r" b="b"/>
            <a:pathLst>
              <a:path w="351790" h="4300220">
                <a:moveTo>
                  <a:pt x="351382" y="4299643"/>
                </a:moveTo>
                <a:lnTo>
                  <a:pt x="0" y="4299643"/>
                </a:lnTo>
                <a:lnTo>
                  <a:pt x="0" y="0"/>
                </a:lnTo>
                <a:lnTo>
                  <a:pt x="351382" y="0"/>
                </a:lnTo>
                <a:lnTo>
                  <a:pt x="351382" y="4299643"/>
                </a:lnTo>
                <a:close/>
              </a:path>
            </a:pathLst>
          </a:custGeom>
          <a:solidFill>
            <a:srgbClr val="EC3C3C"/>
          </a:solidFill>
        </p:spPr>
        <p:txBody>
          <a:bodyPr wrap="square" lIns="0" tIns="0" rIns="0" bIns="0" rtlCol="0"/>
          <a:lstStyle/>
          <a:p>
            <a:endParaRPr/>
          </a:p>
        </p:txBody>
      </p:sp>
      <p:sp>
        <p:nvSpPr>
          <p:cNvPr id="73" name="object 73"/>
          <p:cNvSpPr/>
          <p:nvPr/>
        </p:nvSpPr>
        <p:spPr>
          <a:xfrm>
            <a:off x="12681423" y="4712957"/>
            <a:ext cx="351790" cy="4300220"/>
          </a:xfrm>
          <a:custGeom>
            <a:avLst/>
            <a:gdLst/>
            <a:ahLst/>
            <a:cxnLst/>
            <a:rect l="l" t="t" r="r" b="b"/>
            <a:pathLst>
              <a:path w="351790" h="4300220">
                <a:moveTo>
                  <a:pt x="351382" y="4299643"/>
                </a:moveTo>
                <a:lnTo>
                  <a:pt x="0" y="4299643"/>
                </a:lnTo>
                <a:lnTo>
                  <a:pt x="0" y="0"/>
                </a:lnTo>
                <a:lnTo>
                  <a:pt x="351382" y="0"/>
                </a:lnTo>
                <a:lnTo>
                  <a:pt x="351382" y="4299643"/>
                </a:lnTo>
                <a:close/>
              </a:path>
            </a:pathLst>
          </a:custGeom>
          <a:solidFill>
            <a:srgbClr val="EC3C3C"/>
          </a:solidFill>
        </p:spPr>
        <p:txBody>
          <a:bodyPr wrap="square" lIns="0" tIns="0" rIns="0" bIns="0" rtlCol="0"/>
          <a:lstStyle/>
          <a:p>
            <a:endParaRPr/>
          </a:p>
        </p:txBody>
      </p:sp>
      <p:sp>
        <p:nvSpPr>
          <p:cNvPr id="74" name="object 74"/>
          <p:cNvSpPr/>
          <p:nvPr/>
        </p:nvSpPr>
        <p:spPr>
          <a:xfrm>
            <a:off x="9823732" y="4829121"/>
            <a:ext cx="0" cy="4180204"/>
          </a:xfrm>
          <a:custGeom>
            <a:avLst/>
            <a:gdLst/>
            <a:ahLst/>
            <a:cxnLst/>
            <a:rect l="l" t="t" r="r" b="b"/>
            <a:pathLst>
              <a:path h="4180204">
                <a:moveTo>
                  <a:pt x="0" y="0"/>
                </a:moveTo>
                <a:lnTo>
                  <a:pt x="0" y="4179687"/>
                </a:lnTo>
              </a:path>
            </a:pathLst>
          </a:custGeom>
          <a:ln w="15169">
            <a:solidFill>
              <a:srgbClr val="000000"/>
            </a:solidFill>
          </a:ln>
        </p:spPr>
        <p:txBody>
          <a:bodyPr wrap="square" lIns="0" tIns="0" rIns="0" bIns="0" rtlCol="0"/>
          <a:lstStyle/>
          <a:p>
            <a:endParaRPr/>
          </a:p>
        </p:txBody>
      </p:sp>
      <p:sp>
        <p:nvSpPr>
          <p:cNvPr id="75" name="object 75"/>
          <p:cNvSpPr/>
          <p:nvPr/>
        </p:nvSpPr>
        <p:spPr>
          <a:xfrm>
            <a:off x="12908370" y="4829121"/>
            <a:ext cx="0" cy="4180204"/>
          </a:xfrm>
          <a:custGeom>
            <a:avLst/>
            <a:gdLst/>
            <a:ahLst/>
            <a:cxnLst/>
            <a:rect l="l" t="t" r="r" b="b"/>
            <a:pathLst>
              <a:path h="4180204">
                <a:moveTo>
                  <a:pt x="0" y="0"/>
                </a:moveTo>
                <a:lnTo>
                  <a:pt x="0" y="4179687"/>
                </a:lnTo>
              </a:path>
            </a:pathLst>
          </a:custGeom>
          <a:ln w="15169">
            <a:solidFill>
              <a:srgbClr val="000000"/>
            </a:solidFill>
          </a:ln>
        </p:spPr>
        <p:txBody>
          <a:bodyPr wrap="square" lIns="0" tIns="0" rIns="0" bIns="0" rtlCol="0"/>
          <a:lstStyle/>
          <a:p>
            <a:endParaRPr/>
          </a:p>
        </p:txBody>
      </p:sp>
      <p:sp>
        <p:nvSpPr>
          <p:cNvPr id="76" name="object 76"/>
          <p:cNvSpPr/>
          <p:nvPr/>
        </p:nvSpPr>
        <p:spPr>
          <a:xfrm>
            <a:off x="9504584" y="4712957"/>
            <a:ext cx="3723004" cy="0"/>
          </a:xfrm>
          <a:custGeom>
            <a:avLst/>
            <a:gdLst/>
            <a:ahLst/>
            <a:cxnLst/>
            <a:rect l="l" t="t" r="r" b="b"/>
            <a:pathLst>
              <a:path w="3723005">
                <a:moveTo>
                  <a:pt x="0" y="0"/>
                </a:moveTo>
                <a:lnTo>
                  <a:pt x="3722933" y="0"/>
                </a:lnTo>
              </a:path>
            </a:pathLst>
          </a:custGeom>
          <a:ln w="15164">
            <a:solidFill>
              <a:srgbClr val="000000"/>
            </a:solidFill>
          </a:ln>
        </p:spPr>
        <p:txBody>
          <a:bodyPr wrap="square" lIns="0" tIns="0" rIns="0" bIns="0" rtlCol="0"/>
          <a:lstStyle/>
          <a:p>
            <a:endParaRPr/>
          </a:p>
        </p:txBody>
      </p:sp>
      <p:sp>
        <p:nvSpPr>
          <p:cNvPr id="77" name="object 77"/>
          <p:cNvSpPr/>
          <p:nvPr/>
        </p:nvSpPr>
        <p:spPr>
          <a:xfrm>
            <a:off x="15140744" y="3828184"/>
            <a:ext cx="129539" cy="1303655"/>
          </a:xfrm>
          <a:custGeom>
            <a:avLst/>
            <a:gdLst/>
            <a:ahLst/>
            <a:cxnLst/>
            <a:rect l="l" t="t" r="r" b="b"/>
            <a:pathLst>
              <a:path w="129540" h="1303654">
                <a:moveTo>
                  <a:pt x="10428" y="1303405"/>
                </a:moveTo>
                <a:lnTo>
                  <a:pt x="2311" y="1301154"/>
                </a:lnTo>
                <a:lnTo>
                  <a:pt x="0" y="1297007"/>
                </a:lnTo>
                <a:lnTo>
                  <a:pt x="1125" y="1292979"/>
                </a:lnTo>
                <a:lnTo>
                  <a:pt x="13480" y="1246685"/>
                </a:lnTo>
                <a:lnTo>
                  <a:pt x="24934" y="1199323"/>
                </a:lnTo>
                <a:lnTo>
                  <a:pt x="35519" y="1151008"/>
                </a:lnTo>
                <a:lnTo>
                  <a:pt x="45268" y="1101855"/>
                </a:lnTo>
                <a:lnTo>
                  <a:pt x="54212" y="1051981"/>
                </a:lnTo>
                <a:lnTo>
                  <a:pt x="62382" y="1001502"/>
                </a:lnTo>
                <a:lnTo>
                  <a:pt x="69811" y="950533"/>
                </a:lnTo>
                <a:lnTo>
                  <a:pt x="76530" y="899190"/>
                </a:lnTo>
                <a:lnTo>
                  <a:pt x="82572" y="847589"/>
                </a:lnTo>
                <a:lnTo>
                  <a:pt x="87967" y="795846"/>
                </a:lnTo>
                <a:lnTo>
                  <a:pt x="92748" y="744076"/>
                </a:lnTo>
                <a:lnTo>
                  <a:pt x="96947" y="692395"/>
                </a:lnTo>
                <a:lnTo>
                  <a:pt x="100595" y="640919"/>
                </a:lnTo>
                <a:lnTo>
                  <a:pt x="103724" y="589764"/>
                </a:lnTo>
                <a:lnTo>
                  <a:pt x="106365" y="539046"/>
                </a:lnTo>
                <a:lnTo>
                  <a:pt x="108552" y="488880"/>
                </a:lnTo>
                <a:lnTo>
                  <a:pt x="110315" y="439382"/>
                </a:lnTo>
                <a:lnTo>
                  <a:pt x="111686" y="390668"/>
                </a:lnTo>
                <a:lnTo>
                  <a:pt x="112697" y="342854"/>
                </a:lnTo>
                <a:lnTo>
                  <a:pt x="113380" y="296056"/>
                </a:lnTo>
                <a:lnTo>
                  <a:pt x="113765" y="250478"/>
                </a:lnTo>
                <a:lnTo>
                  <a:pt x="113888" y="205969"/>
                </a:lnTo>
                <a:lnTo>
                  <a:pt x="113719" y="152645"/>
                </a:lnTo>
                <a:lnTo>
                  <a:pt x="113255" y="101659"/>
                </a:lnTo>
                <a:lnTo>
                  <a:pt x="112557" y="53216"/>
                </a:lnTo>
                <a:lnTo>
                  <a:pt x="111695" y="7878"/>
                </a:lnTo>
                <a:lnTo>
                  <a:pt x="111577" y="3672"/>
                </a:lnTo>
                <a:lnTo>
                  <a:pt x="114895" y="236"/>
                </a:lnTo>
                <a:lnTo>
                  <a:pt x="127736" y="53491"/>
                </a:lnTo>
                <a:lnTo>
                  <a:pt x="128429" y="101859"/>
                </a:lnTo>
                <a:lnTo>
                  <a:pt x="128890" y="152758"/>
                </a:lnTo>
                <a:lnTo>
                  <a:pt x="129057" y="205969"/>
                </a:lnTo>
                <a:lnTo>
                  <a:pt x="128928" y="250478"/>
                </a:lnTo>
                <a:lnTo>
                  <a:pt x="128538" y="296238"/>
                </a:lnTo>
                <a:lnTo>
                  <a:pt x="127852" y="343132"/>
                </a:lnTo>
                <a:lnTo>
                  <a:pt x="126840" y="391046"/>
                </a:lnTo>
                <a:lnTo>
                  <a:pt x="125468" y="439865"/>
                </a:lnTo>
                <a:lnTo>
                  <a:pt x="123704" y="489475"/>
                </a:lnTo>
                <a:lnTo>
                  <a:pt x="121516" y="539761"/>
                </a:lnTo>
                <a:lnTo>
                  <a:pt x="118871" y="590607"/>
                </a:lnTo>
                <a:lnTo>
                  <a:pt x="115737" y="641900"/>
                </a:lnTo>
                <a:lnTo>
                  <a:pt x="112082" y="693524"/>
                </a:lnTo>
                <a:lnTo>
                  <a:pt x="107873" y="745364"/>
                </a:lnTo>
                <a:lnTo>
                  <a:pt x="103078" y="797306"/>
                </a:lnTo>
                <a:lnTo>
                  <a:pt x="97664" y="849235"/>
                </a:lnTo>
                <a:lnTo>
                  <a:pt x="91600" y="901036"/>
                </a:lnTo>
                <a:lnTo>
                  <a:pt x="84852" y="952595"/>
                </a:lnTo>
                <a:lnTo>
                  <a:pt x="77388" y="1003795"/>
                </a:lnTo>
                <a:lnTo>
                  <a:pt x="69176" y="1054524"/>
                </a:lnTo>
                <a:lnTo>
                  <a:pt x="60184" y="1104666"/>
                </a:lnTo>
                <a:lnTo>
                  <a:pt x="50378" y="1154106"/>
                </a:lnTo>
                <a:lnTo>
                  <a:pt x="39728" y="1202729"/>
                </a:lnTo>
                <a:lnTo>
                  <a:pt x="28200" y="1250421"/>
                </a:lnTo>
                <a:lnTo>
                  <a:pt x="15761" y="1297066"/>
                </a:lnTo>
                <a:lnTo>
                  <a:pt x="14576" y="1301094"/>
                </a:lnTo>
                <a:lnTo>
                  <a:pt x="10428" y="1303405"/>
                </a:lnTo>
                <a:close/>
              </a:path>
            </a:pathLst>
          </a:custGeom>
          <a:solidFill>
            <a:srgbClr val="000000"/>
          </a:solidFill>
        </p:spPr>
        <p:txBody>
          <a:bodyPr wrap="square" lIns="0" tIns="0" rIns="0" bIns="0" rtlCol="0"/>
          <a:lstStyle/>
          <a:p>
            <a:endParaRPr/>
          </a:p>
        </p:txBody>
      </p:sp>
      <p:sp>
        <p:nvSpPr>
          <p:cNvPr id="78" name="object 78"/>
          <p:cNvSpPr/>
          <p:nvPr/>
        </p:nvSpPr>
        <p:spPr>
          <a:xfrm>
            <a:off x="14426128" y="2831243"/>
            <a:ext cx="1250950" cy="860425"/>
          </a:xfrm>
          <a:custGeom>
            <a:avLst/>
            <a:gdLst/>
            <a:ahLst/>
            <a:cxnLst/>
            <a:rect l="l" t="t" r="r" b="b"/>
            <a:pathLst>
              <a:path w="1250950" h="860425">
                <a:moveTo>
                  <a:pt x="853363" y="859835"/>
                </a:moveTo>
                <a:lnTo>
                  <a:pt x="474299" y="689497"/>
                </a:lnTo>
                <a:lnTo>
                  <a:pt x="142331" y="485839"/>
                </a:lnTo>
                <a:lnTo>
                  <a:pt x="0" y="387208"/>
                </a:lnTo>
                <a:lnTo>
                  <a:pt x="72113" y="292096"/>
                </a:lnTo>
                <a:lnTo>
                  <a:pt x="273506" y="110939"/>
                </a:lnTo>
                <a:lnTo>
                  <a:pt x="581758" y="0"/>
                </a:lnTo>
                <a:lnTo>
                  <a:pt x="974448" y="115544"/>
                </a:lnTo>
                <a:lnTo>
                  <a:pt x="1005297" y="138011"/>
                </a:lnTo>
                <a:lnTo>
                  <a:pt x="1035789" y="164508"/>
                </a:lnTo>
                <a:lnTo>
                  <a:pt x="1065586" y="194622"/>
                </a:lnTo>
                <a:lnTo>
                  <a:pt x="1094348" y="227939"/>
                </a:lnTo>
                <a:lnTo>
                  <a:pt x="1121736" y="264045"/>
                </a:lnTo>
                <a:lnTo>
                  <a:pt x="1147411" y="302524"/>
                </a:lnTo>
                <a:lnTo>
                  <a:pt x="1171033" y="342963"/>
                </a:lnTo>
                <a:lnTo>
                  <a:pt x="1192264" y="384947"/>
                </a:lnTo>
                <a:lnTo>
                  <a:pt x="1210764" y="428063"/>
                </a:lnTo>
                <a:lnTo>
                  <a:pt x="1226193" y="471896"/>
                </a:lnTo>
                <a:lnTo>
                  <a:pt x="1238213" y="516031"/>
                </a:lnTo>
                <a:lnTo>
                  <a:pt x="1246484" y="560054"/>
                </a:lnTo>
                <a:lnTo>
                  <a:pt x="1250667" y="603551"/>
                </a:lnTo>
                <a:lnTo>
                  <a:pt x="1250423" y="646108"/>
                </a:lnTo>
                <a:lnTo>
                  <a:pt x="1245412" y="687310"/>
                </a:lnTo>
                <a:lnTo>
                  <a:pt x="1235295" y="726744"/>
                </a:lnTo>
                <a:lnTo>
                  <a:pt x="1219733" y="763994"/>
                </a:lnTo>
                <a:lnTo>
                  <a:pt x="1198387" y="798647"/>
                </a:lnTo>
                <a:lnTo>
                  <a:pt x="1170917" y="830288"/>
                </a:lnTo>
                <a:lnTo>
                  <a:pt x="1136985" y="858502"/>
                </a:lnTo>
                <a:lnTo>
                  <a:pt x="853363" y="859835"/>
                </a:lnTo>
                <a:close/>
              </a:path>
            </a:pathLst>
          </a:custGeom>
          <a:solidFill>
            <a:srgbClr val="1B48AB"/>
          </a:solidFill>
        </p:spPr>
        <p:txBody>
          <a:bodyPr wrap="square" lIns="0" tIns="0" rIns="0" bIns="0" rtlCol="0"/>
          <a:lstStyle/>
          <a:p>
            <a:endParaRPr/>
          </a:p>
        </p:txBody>
      </p:sp>
      <p:sp>
        <p:nvSpPr>
          <p:cNvPr id="79" name="object 79"/>
          <p:cNvSpPr/>
          <p:nvPr/>
        </p:nvSpPr>
        <p:spPr>
          <a:xfrm>
            <a:off x="13508570" y="4115267"/>
            <a:ext cx="1598295" cy="1306195"/>
          </a:xfrm>
          <a:custGeom>
            <a:avLst/>
            <a:gdLst/>
            <a:ahLst/>
            <a:cxnLst/>
            <a:rect l="l" t="t" r="r" b="b"/>
            <a:pathLst>
              <a:path w="1598294" h="1306195">
                <a:moveTo>
                  <a:pt x="1159234" y="1305594"/>
                </a:moveTo>
                <a:lnTo>
                  <a:pt x="1111629" y="1303820"/>
                </a:lnTo>
                <a:lnTo>
                  <a:pt x="1062881" y="1299963"/>
                </a:lnTo>
                <a:lnTo>
                  <a:pt x="1013177" y="1294109"/>
                </a:lnTo>
                <a:lnTo>
                  <a:pt x="962708" y="1286346"/>
                </a:lnTo>
                <a:lnTo>
                  <a:pt x="911663" y="1276764"/>
                </a:lnTo>
                <a:lnTo>
                  <a:pt x="860231" y="1265448"/>
                </a:lnTo>
                <a:lnTo>
                  <a:pt x="808602" y="1252488"/>
                </a:lnTo>
                <a:lnTo>
                  <a:pt x="756965" y="1237972"/>
                </a:lnTo>
                <a:lnTo>
                  <a:pt x="705509" y="1221986"/>
                </a:lnTo>
                <a:lnTo>
                  <a:pt x="654424" y="1204620"/>
                </a:lnTo>
                <a:lnTo>
                  <a:pt x="603900" y="1185961"/>
                </a:lnTo>
                <a:lnTo>
                  <a:pt x="554125" y="1166097"/>
                </a:lnTo>
                <a:lnTo>
                  <a:pt x="505289" y="1145116"/>
                </a:lnTo>
                <a:lnTo>
                  <a:pt x="457582" y="1123105"/>
                </a:lnTo>
                <a:lnTo>
                  <a:pt x="411193" y="1100154"/>
                </a:lnTo>
                <a:lnTo>
                  <a:pt x="366311" y="1076349"/>
                </a:lnTo>
                <a:lnTo>
                  <a:pt x="323126" y="1051778"/>
                </a:lnTo>
                <a:lnTo>
                  <a:pt x="281827" y="1026531"/>
                </a:lnTo>
                <a:lnTo>
                  <a:pt x="242604" y="1000693"/>
                </a:lnTo>
                <a:lnTo>
                  <a:pt x="205646" y="974354"/>
                </a:lnTo>
                <a:lnTo>
                  <a:pt x="171142" y="947602"/>
                </a:lnTo>
                <a:lnTo>
                  <a:pt x="139281" y="920523"/>
                </a:lnTo>
                <a:lnTo>
                  <a:pt x="110254" y="893207"/>
                </a:lnTo>
                <a:lnTo>
                  <a:pt x="61457" y="838212"/>
                </a:lnTo>
                <a:lnTo>
                  <a:pt x="26266" y="783321"/>
                </a:lnTo>
                <a:lnTo>
                  <a:pt x="6195" y="729237"/>
                </a:lnTo>
                <a:lnTo>
                  <a:pt x="0" y="632789"/>
                </a:lnTo>
                <a:lnTo>
                  <a:pt x="2255" y="565591"/>
                </a:lnTo>
                <a:lnTo>
                  <a:pt x="8622" y="501313"/>
                </a:lnTo>
                <a:lnTo>
                  <a:pt x="18654" y="440146"/>
                </a:lnTo>
                <a:lnTo>
                  <a:pt x="31905" y="382280"/>
                </a:lnTo>
                <a:lnTo>
                  <a:pt x="47925" y="327906"/>
                </a:lnTo>
                <a:lnTo>
                  <a:pt x="66270" y="277213"/>
                </a:lnTo>
                <a:lnTo>
                  <a:pt x="86490" y="230394"/>
                </a:lnTo>
                <a:lnTo>
                  <a:pt x="108140" y="187637"/>
                </a:lnTo>
                <a:lnTo>
                  <a:pt x="130771" y="149135"/>
                </a:lnTo>
                <a:lnTo>
                  <a:pt x="153938" y="115076"/>
                </a:lnTo>
                <a:lnTo>
                  <a:pt x="200085" y="61052"/>
                </a:lnTo>
                <a:lnTo>
                  <a:pt x="243005" y="27090"/>
                </a:lnTo>
                <a:lnTo>
                  <a:pt x="299069" y="7813"/>
                </a:lnTo>
                <a:lnTo>
                  <a:pt x="337060" y="1828"/>
                </a:lnTo>
                <a:lnTo>
                  <a:pt x="376189" y="0"/>
                </a:lnTo>
                <a:lnTo>
                  <a:pt x="416536" y="2172"/>
                </a:lnTo>
                <a:lnTo>
                  <a:pt x="458179" y="8192"/>
                </a:lnTo>
                <a:lnTo>
                  <a:pt x="501198" y="17902"/>
                </a:lnTo>
                <a:lnTo>
                  <a:pt x="545672" y="31148"/>
                </a:lnTo>
                <a:lnTo>
                  <a:pt x="591681" y="47776"/>
                </a:lnTo>
                <a:lnTo>
                  <a:pt x="639304" y="67629"/>
                </a:lnTo>
                <a:lnTo>
                  <a:pt x="688620" y="90554"/>
                </a:lnTo>
                <a:lnTo>
                  <a:pt x="739709" y="116394"/>
                </a:lnTo>
                <a:lnTo>
                  <a:pt x="792649" y="144995"/>
                </a:lnTo>
                <a:lnTo>
                  <a:pt x="847520" y="176203"/>
                </a:lnTo>
                <a:lnTo>
                  <a:pt x="904402" y="209861"/>
                </a:lnTo>
                <a:lnTo>
                  <a:pt x="962232" y="245589"/>
                </a:lnTo>
                <a:lnTo>
                  <a:pt x="1017703" y="281764"/>
                </a:lnTo>
                <a:lnTo>
                  <a:pt x="1070793" y="318316"/>
                </a:lnTo>
                <a:lnTo>
                  <a:pt x="1121479" y="355177"/>
                </a:lnTo>
                <a:lnTo>
                  <a:pt x="1169739" y="392279"/>
                </a:lnTo>
                <a:lnTo>
                  <a:pt x="1215550" y="429554"/>
                </a:lnTo>
                <a:lnTo>
                  <a:pt x="1258890" y="466933"/>
                </a:lnTo>
                <a:lnTo>
                  <a:pt x="1299735" y="504350"/>
                </a:lnTo>
                <a:lnTo>
                  <a:pt x="1338065" y="541734"/>
                </a:lnTo>
                <a:lnTo>
                  <a:pt x="1373855" y="579019"/>
                </a:lnTo>
                <a:lnTo>
                  <a:pt x="1407084" y="616136"/>
                </a:lnTo>
                <a:lnTo>
                  <a:pt x="1437729" y="653017"/>
                </a:lnTo>
                <a:lnTo>
                  <a:pt x="1465768" y="689594"/>
                </a:lnTo>
                <a:lnTo>
                  <a:pt x="1491178" y="725798"/>
                </a:lnTo>
                <a:lnTo>
                  <a:pt x="1513936" y="761562"/>
                </a:lnTo>
                <a:lnTo>
                  <a:pt x="1534020" y="796817"/>
                </a:lnTo>
                <a:lnTo>
                  <a:pt x="1551408" y="831495"/>
                </a:lnTo>
                <a:lnTo>
                  <a:pt x="1578004" y="898848"/>
                </a:lnTo>
                <a:lnTo>
                  <a:pt x="1593543" y="963075"/>
                </a:lnTo>
                <a:lnTo>
                  <a:pt x="1597847" y="1023631"/>
                </a:lnTo>
                <a:lnTo>
                  <a:pt x="1595728" y="1052363"/>
                </a:lnTo>
                <a:lnTo>
                  <a:pt x="1582839" y="1106390"/>
                </a:lnTo>
                <a:lnTo>
                  <a:pt x="1558263" y="1155384"/>
                </a:lnTo>
                <a:lnTo>
                  <a:pt x="1521820" y="1198798"/>
                </a:lnTo>
                <a:lnTo>
                  <a:pt x="1473330" y="1236087"/>
                </a:lnTo>
                <a:lnTo>
                  <a:pt x="1410221" y="1267543"/>
                </a:lnTo>
                <a:lnTo>
                  <a:pt x="1373460" y="1280121"/>
                </a:lnTo>
                <a:lnTo>
                  <a:pt x="1334419" y="1290087"/>
                </a:lnTo>
                <a:lnTo>
                  <a:pt x="1293286" y="1297530"/>
                </a:lnTo>
                <a:lnTo>
                  <a:pt x="1250251" y="1302537"/>
                </a:lnTo>
                <a:lnTo>
                  <a:pt x="1205504" y="1305195"/>
                </a:lnTo>
                <a:lnTo>
                  <a:pt x="1159234" y="1305594"/>
                </a:lnTo>
                <a:close/>
              </a:path>
            </a:pathLst>
          </a:custGeom>
          <a:solidFill>
            <a:srgbClr val="1B48AB"/>
          </a:solidFill>
        </p:spPr>
        <p:txBody>
          <a:bodyPr wrap="square" lIns="0" tIns="0" rIns="0" bIns="0" rtlCol="0"/>
          <a:lstStyle/>
          <a:p>
            <a:endParaRPr/>
          </a:p>
        </p:txBody>
      </p:sp>
      <p:sp>
        <p:nvSpPr>
          <p:cNvPr id="80" name="object 80"/>
          <p:cNvSpPr/>
          <p:nvPr/>
        </p:nvSpPr>
        <p:spPr>
          <a:xfrm>
            <a:off x="14407818" y="3813611"/>
            <a:ext cx="0" cy="519430"/>
          </a:xfrm>
          <a:custGeom>
            <a:avLst/>
            <a:gdLst/>
            <a:ahLst/>
            <a:cxnLst/>
            <a:rect l="l" t="t" r="r" b="b"/>
            <a:pathLst>
              <a:path h="519429">
                <a:moveTo>
                  <a:pt x="0" y="0"/>
                </a:moveTo>
                <a:lnTo>
                  <a:pt x="0" y="519158"/>
                </a:lnTo>
              </a:path>
            </a:pathLst>
          </a:custGeom>
          <a:ln w="25598">
            <a:solidFill>
              <a:srgbClr val="000000"/>
            </a:solidFill>
          </a:ln>
        </p:spPr>
        <p:txBody>
          <a:bodyPr wrap="square" lIns="0" tIns="0" rIns="0" bIns="0" rtlCol="0"/>
          <a:lstStyle/>
          <a:p>
            <a:endParaRPr/>
          </a:p>
        </p:txBody>
      </p:sp>
      <p:sp>
        <p:nvSpPr>
          <p:cNvPr id="81" name="object 81"/>
          <p:cNvSpPr/>
          <p:nvPr/>
        </p:nvSpPr>
        <p:spPr>
          <a:xfrm>
            <a:off x="13502341" y="4124786"/>
            <a:ext cx="277495" cy="702310"/>
          </a:xfrm>
          <a:custGeom>
            <a:avLst/>
            <a:gdLst/>
            <a:ahLst/>
            <a:cxnLst/>
            <a:rect l="l" t="t" r="r" b="b"/>
            <a:pathLst>
              <a:path w="277494" h="702310">
                <a:moveTo>
                  <a:pt x="9777" y="701788"/>
                </a:moveTo>
                <a:lnTo>
                  <a:pt x="1955" y="698826"/>
                </a:lnTo>
                <a:lnTo>
                  <a:pt x="0" y="694442"/>
                </a:lnTo>
                <a:lnTo>
                  <a:pt x="262736" y="1954"/>
                </a:lnTo>
                <a:lnTo>
                  <a:pt x="267121" y="0"/>
                </a:lnTo>
                <a:lnTo>
                  <a:pt x="274943" y="2961"/>
                </a:lnTo>
                <a:lnTo>
                  <a:pt x="276957" y="7345"/>
                </a:lnTo>
                <a:lnTo>
                  <a:pt x="275417" y="11255"/>
                </a:lnTo>
                <a:lnTo>
                  <a:pt x="14161" y="699833"/>
                </a:lnTo>
                <a:lnTo>
                  <a:pt x="9777" y="701788"/>
                </a:lnTo>
                <a:close/>
              </a:path>
            </a:pathLst>
          </a:custGeom>
          <a:solidFill>
            <a:srgbClr val="000000"/>
          </a:solidFill>
        </p:spPr>
        <p:txBody>
          <a:bodyPr wrap="square" lIns="0" tIns="0" rIns="0" bIns="0" rtlCol="0"/>
          <a:lstStyle/>
          <a:p>
            <a:endParaRPr/>
          </a:p>
        </p:txBody>
      </p:sp>
      <p:sp>
        <p:nvSpPr>
          <p:cNvPr id="82" name="object 82"/>
          <p:cNvSpPr/>
          <p:nvPr/>
        </p:nvSpPr>
        <p:spPr>
          <a:xfrm>
            <a:off x="13453871" y="4173954"/>
            <a:ext cx="269875" cy="114935"/>
          </a:xfrm>
          <a:custGeom>
            <a:avLst/>
            <a:gdLst/>
            <a:ahLst/>
            <a:cxnLst/>
            <a:rect l="l" t="t" r="r" b="b"/>
            <a:pathLst>
              <a:path w="269875" h="114935">
                <a:moveTo>
                  <a:pt x="262381" y="114506"/>
                </a:moveTo>
                <a:lnTo>
                  <a:pt x="5806" y="15698"/>
                </a:lnTo>
                <a:lnTo>
                  <a:pt x="1955" y="14157"/>
                </a:lnTo>
                <a:lnTo>
                  <a:pt x="0" y="9774"/>
                </a:lnTo>
                <a:lnTo>
                  <a:pt x="1481" y="5864"/>
                </a:lnTo>
                <a:lnTo>
                  <a:pt x="3022" y="1954"/>
                </a:lnTo>
                <a:lnTo>
                  <a:pt x="7406" y="0"/>
                </a:lnTo>
                <a:lnTo>
                  <a:pt x="267832" y="100348"/>
                </a:lnTo>
                <a:lnTo>
                  <a:pt x="269787" y="104732"/>
                </a:lnTo>
                <a:lnTo>
                  <a:pt x="268306" y="108701"/>
                </a:lnTo>
                <a:lnTo>
                  <a:pt x="266765" y="112610"/>
                </a:lnTo>
                <a:lnTo>
                  <a:pt x="262381" y="114506"/>
                </a:lnTo>
                <a:close/>
              </a:path>
            </a:pathLst>
          </a:custGeom>
          <a:solidFill>
            <a:srgbClr val="000000"/>
          </a:solidFill>
        </p:spPr>
        <p:txBody>
          <a:bodyPr wrap="square" lIns="0" tIns="0" rIns="0" bIns="0" rtlCol="0"/>
          <a:lstStyle/>
          <a:p>
            <a:endParaRPr/>
          </a:p>
        </p:txBody>
      </p:sp>
      <p:sp>
        <p:nvSpPr>
          <p:cNvPr id="83" name="object 83"/>
          <p:cNvSpPr/>
          <p:nvPr/>
        </p:nvSpPr>
        <p:spPr>
          <a:xfrm>
            <a:off x="13393669" y="4349771"/>
            <a:ext cx="264160" cy="114300"/>
          </a:xfrm>
          <a:custGeom>
            <a:avLst/>
            <a:gdLst/>
            <a:ahLst/>
            <a:cxnLst/>
            <a:rect l="l" t="t" r="r" b="b"/>
            <a:pathLst>
              <a:path w="264159" h="114300">
                <a:moveTo>
                  <a:pt x="256100" y="113795"/>
                </a:moveTo>
                <a:lnTo>
                  <a:pt x="1896" y="14098"/>
                </a:lnTo>
                <a:lnTo>
                  <a:pt x="0" y="9714"/>
                </a:lnTo>
                <a:lnTo>
                  <a:pt x="1540" y="5805"/>
                </a:lnTo>
                <a:lnTo>
                  <a:pt x="3022" y="1895"/>
                </a:lnTo>
                <a:lnTo>
                  <a:pt x="7466" y="0"/>
                </a:lnTo>
                <a:lnTo>
                  <a:pt x="261670" y="99696"/>
                </a:lnTo>
                <a:lnTo>
                  <a:pt x="263566" y="104080"/>
                </a:lnTo>
                <a:lnTo>
                  <a:pt x="262025" y="107990"/>
                </a:lnTo>
                <a:lnTo>
                  <a:pt x="260544" y="111840"/>
                </a:lnTo>
                <a:lnTo>
                  <a:pt x="256100" y="113795"/>
                </a:lnTo>
                <a:close/>
              </a:path>
            </a:pathLst>
          </a:custGeom>
          <a:solidFill>
            <a:srgbClr val="000000"/>
          </a:solidFill>
        </p:spPr>
        <p:txBody>
          <a:bodyPr wrap="square" lIns="0" tIns="0" rIns="0" bIns="0" rtlCol="0"/>
          <a:lstStyle/>
          <a:p>
            <a:endParaRPr/>
          </a:p>
        </p:txBody>
      </p:sp>
      <p:sp>
        <p:nvSpPr>
          <p:cNvPr id="84" name="object 84"/>
          <p:cNvSpPr/>
          <p:nvPr/>
        </p:nvSpPr>
        <p:spPr>
          <a:xfrm>
            <a:off x="13336427" y="4516643"/>
            <a:ext cx="252011" cy="128545"/>
          </a:xfrm>
          <a:prstGeom prst="rect">
            <a:avLst/>
          </a:prstGeom>
          <a:blipFill>
            <a:blip r:embed="rId10" cstate="print"/>
            <a:stretch>
              <a:fillRect/>
            </a:stretch>
          </a:blipFill>
        </p:spPr>
        <p:txBody>
          <a:bodyPr wrap="square" lIns="0" tIns="0" rIns="0" bIns="0" rtlCol="0"/>
          <a:lstStyle/>
          <a:p>
            <a:endParaRPr/>
          </a:p>
        </p:txBody>
      </p:sp>
      <p:sp>
        <p:nvSpPr>
          <p:cNvPr id="85" name="object 85"/>
          <p:cNvSpPr/>
          <p:nvPr/>
        </p:nvSpPr>
        <p:spPr>
          <a:xfrm>
            <a:off x="15113190" y="3115792"/>
            <a:ext cx="458470" cy="582930"/>
          </a:xfrm>
          <a:custGeom>
            <a:avLst/>
            <a:gdLst/>
            <a:ahLst/>
            <a:cxnLst/>
            <a:rect l="l" t="t" r="r" b="b"/>
            <a:pathLst>
              <a:path w="458469" h="582929">
                <a:moveTo>
                  <a:pt x="448145" y="582424"/>
                </a:moveTo>
                <a:lnTo>
                  <a:pt x="443879" y="580173"/>
                </a:lnTo>
                <a:lnTo>
                  <a:pt x="442160" y="574367"/>
                </a:lnTo>
                <a:lnTo>
                  <a:pt x="441034" y="570991"/>
                </a:lnTo>
                <a:lnTo>
                  <a:pt x="427791" y="532538"/>
                </a:lnTo>
                <a:lnTo>
                  <a:pt x="401008" y="464930"/>
                </a:lnTo>
                <a:lnTo>
                  <a:pt x="382505" y="423304"/>
                </a:lnTo>
                <a:lnTo>
                  <a:pt x="360559" y="378112"/>
                </a:lnTo>
                <a:lnTo>
                  <a:pt x="335146" y="330605"/>
                </a:lnTo>
                <a:lnTo>
                  <a:pt x="309645" y="287414"/>
                </a:lnTo>
                <a:lnTo>
                  <a:pt x="281376" y="244271"/>
                </a:lnTo>
                <a:lnTo>
                  <a:pt x="250341" y="202033"/>
                </a:lnTo>
                <a:lnTo>
                  <a:pt x="216542" y="161558"/>
                </a:lnTo>
                <a:lnTo>
                  <a:pt x="179982" y="123707"/>
                </a:lnTo>
                <a:lnTo>
                  <a:pt x="140662" y="89336"/>
                </a:lnTo>
                <a:lnTo>
                  <a:pt x="98584" y="59306"/>
                </a:lnTo>
                <a:lnTo>
                  <a:pt x="53750" y="34473"/>
                </a:lnTo>
                <a:lnTo>
                  <a:pt x="6162" y="15697"/>
                </a:lnTo>
                <a:lnTo>
                  <a:pt x="2192" y="14453"/>
                </a:lnTo>
                <a:lnTo>
                  <a:pt x="0" y="10188"/>
                </a:lnTo>
                <a:lnTo>
                  <a:pt x="2488" y="2191"/>
                </a:lnTo>
                <a:lnTo>
                  <a:pt x="6755" y="0"/>
                </a:lnTo>
                <a:lnTo>
                  <a:pt x="10784" y="1243"/>
                </a:lnTo>
                <a:lnTo>
                  <a:pt x="55493" y="18590"/>
                </a:lnTo>
                <a:lnTo>
                  <a:pt x="97697" y="40948"/>
                </a:lnTo>
                <a:lnTo>
                  <a:pt x="137423" y="67677"/>
                </a:lnTo>
                <a:lnTo>
                  <a:pt x="174697" y="98134"/>
                </a:lnTo>
                <a:lnTo>
                  <a:pt x="209547" y="131677"/>
                </a:lnTo>
                <a:lnTo>
                  <a:pt x="241999" y="167664"/>
                </a:lnTo>
                <a:lnTo>
                  <a:pt x="272080" y="205451"/>
                </a:lnTo>
                <a:lnTo>
                  <a:pt x="299816" y="244398"/>
                </a:lnTo>
                <a:lnTo>
                  <a:pt x="325233" y="283862"/>
                </a:lnTo>
                <a:lnTo>
                  <a:pt x="348360" y="323200"/>
                </a:lnTo>
                <a:lnTo>
                  <a:pt x="387815" y="399043"/>
                </a:lnTo>
                <a:lnTo>
                  <a:pt x="418306" y="466882"/>
                </a:lnTo>
                <a:lnTo>
                  <a:pt x="439954" y="521655"/>
                </a:lnTo>
                <a:lnTo>
                  <a:pt x="452882" y="558302"/>
                </a:lnTo>
                <a:lnTo>
                  <a:pt x="458396" y="575789"/>
                </a:lnTo>
                <a:lnTo>
                  <a:pt x="456145" y="580054"/>
                </a:lnTo>
                <a:lnTo>
                  <a:pt x="448145" y="582424"/>
                </a:lnTo>
                <a:close/>
              </a:path>
            </a:pathLst>
          </a:custGeom>
          <a:solidFill>
            <a:srgbClr val="000000"/>
          </a:solidFill>
        </p:spPr>
        <p:txBody>
          <a:bodyPr wrap="square" lIns="0" tIns="0" rIns="0" bIns="0" rtlCol="0"/>
          <a:lstStyle/>
          <a:p>
            <a:endParaRPr/>
          </a:p>
        </p:txBody>
      </p:sp>
      <p:sp>
        <p:nvSpPr>
          <p:cNvPr id="86" name="object 86"/>
          <p:cNvSpPr/>
          <p:nvPr/>
        </p:nvSpPr>
        <p:spPr>
          <a:xfrm>
            <a:off x="14404618" y="3084633"/>
            <a:ext cx="471805" cy="161925"/>
          </a:xfrm>
          <a:custGeom>
            <a:avLst/>
            <a:gdLst/>
            <a:ahLst/>
            <a:cxnLst/>
            <a:rect l="l" t="t" r="r" b="b"/>
            <a:pathLst>
              <a:path w="471805" h="161925">
                <a:moveTo>
                  <a:pt x="10547" y="161422"/>
                </a:moveTo>
                <a:lnTo>
                  <a:pt x="5747" y="161303"/>
                </a:lnTo>
                <a:lnTo>
                  <a:pt x="0" y="155202"/>
                </a:lnTo>
                <a:lnTo>
                  <a:pt x="118" y="150404"/>
                </a:lnTo>
                <a:lnTo>
                  <a:pt x="53542" y="109001"/>
                </a:lnTo>
                <a:lnTo>
                  <a:pt x="91559" y="85753"/>
                </a:lnTo>
                <a:lnTo>
                  <a:pt x="139640" y="61324"/>
                </a:lnTo>
                <a:lnTo>
                  <a:pt x="197461" y="38124"/>
                </a:lnTo>
                <a:lnTo>
                  <a:pt x="264696" y="18564"/>
                </a:lnTo>
                <a:lnTo>
                  <a:pt x="341018" y="5052"/>
                </a:lnTo>
                <a:lnTo>
                  <a:pt x="426102" y="0"/>
                </a:lnTo>
                <a:lnTo>
                  <a:pt x="435390" y="56"/>
                </a:lnTo>
                <a:lnTo>
                  <a:pt x="471195" y="4739"/>
                </a:lnTo>
                <a:lnTo>
                  <a:pt x="471018" y="8944"/>
                </a:lnTo>
                <a:lnTo>
                  <a:pt x="470780" y="13091"/>
                </a:lnTo>
                <a:lnTo>
                  <a:pt x="468518" y="15164"/>
                </a:lnTo>
                <a:lnTo>
                  <a:pt x="426102" y="15164"/>
                </a:lnTo>
                <a:lnTo>
                  <a:pt x="345329" y="19793"/>
                </a:lnTo>
                <a:lnTo>
                  <a:pt x="272598" y="32279"/>
                </a:lnTo>
                <a:lnTo>
                  <a:pt x="208213" y="50461"/>
                </a:lnTo>
                <a:lnTo>
                  <a:pt x="152473" y="72178"/>
                </a:lnTo>
                <a:lnTo>
                  <a:pt x="105679" y="95270"/>
                </a:lnTo>
                <a:lnTo>
                  <a:pt x="68132" y="117575"/>
                </a:lnTo>
                <a:lnTo>
                  <a:pt x="21983" y="151183"/>
                </a:lnTo>
                <a:lnTo>
                  <a:pt x="13628" y="158519"/>
                </a:lnTo>
                <a:lnTo>
                  <a:pt x="10547" y="161422"/>
                </a:lnTo>
                <a:close/>
              </a:path>
              <a:path w="471805" h="161925">
                <a:moveTo>
                  <a:pt x="467225" y="16349"/>
                </a:moveTo>
                <a:lnTo>
                  <a:pt x="426102" y="15164"/>
                </a:lnTo>
                <a:lnTo>
                  <a:pt x="468518" y="15164"/>
                </a:lnTo>
                <a:lnTo>
                  <a:pt x="467225" y="16349"/>
                </a:lnTo>
                <a:close/>
              </a:path>
            </a:pathLst>
          </a:custGeom>
          <a:solidFill>
            <a:srgbClr val="000000"/>
          </a:solidFill>
        </p:spPr>
        <p:txBody>
          <a:bodyPr wrap="square" lIns="0" tIns="0" rIns="0" bIns="0" rtlCol="0"/>
          <a:lstStyle/>
          <a:p>
            <a:endParaRPr/>
          </a:p>
        </p:txBody>
      </p:sp>
      <p:sp>
        <p:nvSpPr>
          <p:cNvPr id="87" name="object 87"/>
          <p:cNvSpPr/>
          <p:nvPr/>
        </p:nvSpPr>
        <p:spPr>
          <a:xfrm>
            <a:off x="14069294" y="4146053"/>
            <a:ext cx="352425" cy="187960"/>
          </a:xfrm>
          <a:custGeom>
            <a:avLst/>
            <a:gdLst/>
            <a:ahLst/>
            <a:cxnLst/>
            <a:rect l="l" t="t" r="r" b="b"/>
            <a:pathLst>
              <a:path w="352425" h="187960">
                <a:moveTo>
                  <a:pt x="343382" y="187723"/>
                </a:moveTo>
                <a:lnTo>
                  <a:pt x="287107" y="154388"/>
                </a:lnTo>
                <a:lnTo>
                  <a:pt x="236202" y="125294"/>
                </a:lnTo>
                <a:lnTo>
                  <a:pt x="186995" y="98430"/>
                </a:lnTo>
                <a:lnTo>
                  <a:pt x="139428" y="73917"/>
                </a:lnTo>
                <a:lnTo>
                  <a:pt x="93442" y="51876"/>
                </a:lnTo>
                <a:lnTo>
                  <a:pt x="48980" y="32429"/>
                </a:lnTo>
                <a:lnTo>
                  <a:pt x="5984" y="15697"/>
                </a:lnTo>
                <a:lnTo>
                  <a:pt x="2014" y="14217"/>
                </a:lnTo>
                <a:lnTo>
                  <a:pt x="0" y="9892"/>
                </a:lnTo>
                <a:lnTo>
                  <a:pt x="2844" y="2014"/>
                </a:lnTo>
                <a:lnTo>
                  <a:pt x="7229" y="0"/>
                </a:lnTo>
                <a:lnTo>
                  <a:pt x="11139" y="1421"/>
                </a:lnTo>
                <a:lnTo>
                  <a:pt x="54768" y="18399"/>
                </a:lnTo>
                <a:lnTo>
                  <a:pt x="99763" y="38075"/>
                </a:lnTo>
                <a:lnTo>
                  <a:pt x="146192" y="60323"/>
                </a:lnTo>
                <a:lnTo>
                  <a:pt x="194122" y="85020"/>
                </a:lnTo>
                <a:lnTo>
                  <a:pt x="243619" y="112041"/>
                </a:lnTo>
                <a:lnTo>
                  <a:pt x="294753" y="141262"/>
                </a:lnTo>
                <a:lnTo>
                  <a:pt x="347589" y="172559"/>
                </a:lnTo>
                <a:lnTo>
                  <a:pt x="352330" y="179371"/>
                </a:lnTo>
                <a:lnTo>
                  <a:pt x="350197" y="182984"/>
                </a:lnTo>
                <a:lnTo>
                  <a:pt x="348004" y="186598"/>
                </a:lnTo>
                <a:lnTo>
                  <a:pt x="343382" y="187723"/>
                </a:lnTo>
                <a:close/>
              </a:path>
            </a:pathLst>
          </a:custGeom>
          <a:solidFill>
            <a:srgbClr val="000000"/>
          </a:solidFill>
        </p:spPr>
        <p:txBody>
          <a:bodyPr wrap="square" lIns="0" tIns="0" rIns="0" bIns="0" rtlCol="0"/>
          <a:lstStyle/>
          <a:p>
            <a:endParaRPr/>
          </a:p>
        </p:txBody>
      </p:sp>
      <p:sp>
        <p:nvSpPr>
          <p:cNvPr id="88" name="object 88"/>
          <p:cNvSpPr/>
          <p:nvPr/>
        </p:nvSpPr>
        <p:spPr>
          <a:xfrm>
            <a:off x="13454050" y="6286663"/>
            <a:ext cx="76835" cy="259715"/>
          </a:xfrm>
          <a:custGeom>
            <a:avLst/>
            <a:gdLst/>
            <a:ahLst/>
            <a:cxnLst/>
            <a:rect l="l" t="t" r="r" b="b"/>
            <a:pathLst>
              <a:path w="76834" h="259715">
                <a:moveTo>
                  <a:pt x="66010" y="259460"/>
                </a:moveTo>
                <a:lnTo>
                  <a:pt x="61862" y="256972"/>
                </a:lnTo>
                <a:lnTo>
                  <a:pt x="60854" y="252944"/>
                </a:lnTo>
                <a:lnTo>
                  <a:pt x="0" y="6101"/>
                </a:lnTo>
                <a:lnTo>
                  <a:pt x="2488" y="2014"/>
                </a:lnTo>
                <a:lnTo>
                  <a:pt x="10606" y="0"/>
                </a:lnTo>
                <a:lnTo>
                  <a:pt x="14754" y="2487"/>
                </a:lnTo>
                <a:lnTo>
                  <a:pt x="15761" y="6516"/>
                </a:lnTo>
                <a:lnTo>
                  <a:pt x="76616" y="253359"/>
                </a:lnTo>
                <a:lnTo>
                  <a:pt x="74127" y="257446"/>
                </a:lnTo>
                <a:lnTo>
                  <a:pt x="66010" y="259460"/>
                </a:lnTo>
                <a:close/>
              </a:path>
            </a:pathLst>
          </a:custGeom>
          <a:solidFill>
            <a:srgbClr val="000000"/>
          </a:solidFill>
        </p:spPr>
        <p:txBody>
          <a:bodyPr wrap="square" lIns="0" tIns="0" rIns="0" bIns="0" rtlCol="0"/>
          <a:lstStyle/>
          <a:p>
            <a:endParaRPr/>
          </a:p>
        </p:txBody>
      </p:sp>
      <p:sp>
        <p:nvSpPr>
          <p:cNvPr id="89" name="object 89"/>
          <p:cNvSpPr/>
          <p:nvPr/>
        </p:nvSpPr>
        <p:spPr>
          <a:xfrm>
            <a:off x="10760079" y="2387762"/>
            <a:ext cx="206375" cy="984885"/>
          </a:xfrm>
          <a:custGeom>
            <a:avLst/>
            <a:gdLst/>
            <a:ahLst/>
            <a:cxnLst/>
            <a:rect l="l" t="t" r="r" b="b"/>
            <a:pathLst>
              <a:path w="206375" h="984885">
                <a:moveTo>
                  <a:pt x="195008" y="984292"/>
                </a:moveTo>
                <a:lnTo>
                  <a:pt x="191038" y="981626"/>
                </a:lnTo>
                <a:lnTo>
                  <a:pt x="190208" y="977538"/>
                </a:lnTo>
                <a:lnTo>
                  <a:pt x="770" y="9714"/>
                </a:lnTo>
                <a:lnTo>
                  <a:pt x="0" y="5568"/>
                </a:lnTo>
                <a:lnTo>
                  <a:pt x="2666" y="1599"/>
                </a:lnTo>
                <a:lnTo>
                  <a:pt x="6814" y="770"/>
                </a:lnTo>
                <a:lnTo>
                  <a:pt x="10902" y="0"/>
                </a:lnTo>
                <a:lnTo>
                  <a:pt x="14873" y="2665"/>
                </a:lnTo>
                <a:lnTo>
                  <a:pt x="15702" y="6753"/>
                </a:lnTo>
                <a:lnTo>
                  <a:pt x="205140" y="974577"/>
                </a:lnTo>
                <a:lnTo>
                  <a:pt x="205911" y="978723"/>
                </a:lnTo>
                <a:lnTo>
                  <a:pt x="203244" y="982692"/>
                </a:lnTo>
                <a:lnTo>
                  <a:pt x="199156" y="983521"/>
                </a:lnTo>
                <a:lnTo>
                  <a:pt x="195008" y="984292"/>
                </a:lnTo>
                <a:close/>
              </a:path>
            </a:pathLst>
          </a:custGeom>
          <a:solidFill>
            <a:srgbClr val="FFDE2A"/>
          </a:solidFill>
        </p:spPr>
        <p:txBody>
          <a:bodyPr wrap="square" lIns="0" tIns="0" rIns="0" bIns="0" rtlCol="0"/>
          <a:lstStyle/>
          <a:p>
            <a:endParaRPr/>
          </a:p>
        </p:txBody>
      </p:sp>
      <p:sp>
        <p:nvSpPr>
          <p:cNvPr id="90" name="object 90"/>
          <p:cNvSpPr/>
          <p:nvPr/>
        </p:nvSpPr>
        <p:spPr>
          <a:xfrm>
            <a:off x="13811653" y="1946324"/>
            <a:ext cx="562610" cy="395605"/>
          </a:xfrm>
          <a:custGeom>
            <a:avLst/>
            <a:gdLst/>
            <a:ahLst/>
            <a:cxnLst/>
            <a:rect l="l" t="t" r="r" b="b"/>
            <a:pathLst>
              <a:path w="562609" h="395605">
                <a:moveTo>
                  <a:pt x="246678" y="394996"/>
                </a:moveTo>
                <a:lnTo>
                  <a:pt x="200523" y="391347"/>
                </a:lnTo>
                <a:lnTo>
                  <a:pt x="135886" y="370304"/>
                </a:lnTo>
                <a:lnTo>
                  <a:pt x="95134" y="341378"/>
                </a:lnTo>
                <a:lnTo>
                  <a:pt x="62780" y="304311"/>
                </a:lnTo>
                <a:lnTo>
                  <a:pt x="38160" y="261652"/>
                </a:lnTo>
                <a:lnTo>
                  <a:pt x="20356" y="215776"/>
                </a:lnTo>
                <a:lnTo>
                  <a:pt x="8569" y="168945"/>
                </a:lnTo>
                <a:lnTo>
                  <a:pt x="2037" y="123403"/>
                </a:lnTo>
                <a:lnTo>
                  <a:pt x="0" y="81392"/>
                </a:lnTo>
                <a:lnTo>
                  <a:pt x="721" y="57901"/>
                </a:lnTo>
                <a:lnTo>
                  <a:pt x="6007" y="19648"/>
                </a:lnTo>
                <a:lnTo>
                  <a:pt x="16532" y="0"/>
                </a:lnTo>
                <a:lnTo>
                  <a:pt x="20383" y="1658"/>
                </a:lnTo>
                <a:lnTo>
                  <a:pt x="24235" y="3258"/>
                </a:lnTo>
                <a:lnTo>
                  <a:pt x="26072" y="7700"/>
                </a:lnTo>
                <a:lnTo>
                  <a:pt x="24472" y="11551"/>
                </a:lnTo>
                <a:lnTo>
                  <a:pt x="20785" y="23213"/>
                </a:lnTo>
                <a:lnTo>
                  <a:pt x="17821" y="39230"/>
                </a:lnTo>
                <a:lnTo>
                  <a:pt x="15856" y="58867"/>
                </a:lnTo>
                <a:lnTo>
                  <a:pt x="15169" y="81392"/>
                </a:lnTo>
                <a:lnTo>
                  <a:pt x="17133" y="121985"/>
                </a:lnTo>
                <a:lnTo>
                  <a:pt x="23465" y="166050"/>
                </a:lnTo>
                <a:lnTo>
                  <a:pt x="34817" y="211236"/>
                </a:lnTo>
                <a:lnTo>
                  <a:pt x="51848" y="255195"/>
                </a:lnTo>
                <a:lnTo>
                  <a:pt x="75215" y="295582"/>
                </a:lnTo>
                <a:lnTo>
                  <a:pt x="105370" y="330160"/>
                </a:lnTo>
                <a:lnTo>
                  <a:pt x="143058" y="356875"/>
                </a:lnTo>
                <a:lnTo>
                  <a:pt x="189023" y="373670"/>
                </a:lnTo>
                <a:lnTo>
                  <a:pt x="231828" y="379443"/>
                </a:lnTo>
                <a:lnTo>
                  <a:pt x="246678" y="379831"/>
                </a:lnTo>
                <a:lnTo>
                  <a:pt x="344761" y="379831"/>
                </a:lnTo>
                <a:lnTo>
                  <a:pt x="335605" y="382870"/>
                </a:lnTo>
                <a:lnTo>
                  <a:pt x="290559" y="391956"/>
                </a:lnTo>
                <a:lnTo>
                  <a:pt x="246678" y="394996"/>
                </a:lnTo>
                <a:close/>
              </a:path>
              <a:path w="562609" h="395605">
                <a:moveTo>
                  <a:pt x="344761" y="379831"/>
                </a:moveTo>
                <a:lnTo>
                  <a:pt x="246678" y="379831"/>
                </a:lnTo>
                <a:lnTo>
                  <a:pt x="288500" y="376935"/>
                </a:lnTo>
                <a:lnTo>
                  <a:pt x="331677" y="368210"/>
                </a:lnTo>
                <a:lnTo>
                  <a:pt x="375666" y="353602"/>
                </a:lnTo>
                <a:lnTo>
                  <a:pt x="419919" y="333054"/>
                </a:lnTo>
                <a:lnTo>
                  <a:pt x="463893" y="306514"/>
                </a:lnTo>
                <a:lnTo>
                  <a:pt x="507041" y="273925"/>
                </a:lnTo>
                <a:lnTo>
                  <a:pt x="548936" y="235114"/>
                </a:lnTo>
                <a:lnTo>
                  <a:pt x="551723" y="232270"/>
                </a:lnTo>
                <a:lnTo>
                  <a:pt x="556523" y="232211"/>
                </a:lnTo>
                <a:lnTo>
                  <a:pt x="559663" y="235232"/>
                </a:lnTo>
                <a:lnTo>
                  <a:pt x="562507" y="238075"/>
                </a:lnTo>
                <a:lnTo>
                  <a:pt x="562567" y="242874"/>
                </a:lnTo>
                <a:lnTo>
                  <a:pt x="559663" y="245836"/>
                </a:lnTo>
                <a:lnTo>
                  <a:pt x="516784" y="285542"/>
                </a:lnTo>
                <a:lnTo>
                  <a:pt x="472405" y="319073"/>
                </a:lnTo>
                <a:lnTo>
                  <a:pt x="427061" y="346454"/>
                </a:lnTo>
                <a:lnTo>
                  <a:pt x="381283" y="367711"/>
                </a:lnTo>
                <a:lnTo>
                  <a:pt x="344761" y="379831"/>
                </a:lnTo>
                <a:close/>
              </a:path>
            </a:pathLst>
          </a:custGeom>
          <a:solidFill>
            <a:srgbClr val="000000"/>
          </a:solidFill>
        </p:spPr>
        <p:txBody>
          <a:bodyPr wrap="square" lIns="0" tIns="0" rIns="0" bIns="0" rtlCol="0"/>
          <a:lstStyle/>
          <a:p>
            <a:endParaRPr/>
          </a:p>
        </p:txBody>
      </p:sp>
      <p:sp>
        <p:nvSpPr>
          <p:cNvPr id="91" name="object 91"/>
          <p:cNvSpPr/>
          <p:nvPr/>
        </p:nvSpPr>
        <p:spPr>
          <a:xfrm>
            <a:off x="12148424" y="6201361"/>
            <a:ext cx="106680" cy="711835"/>
          </a:xfrm>
          <a:custGeom>
            <a:avLst/>
            <a:gdLst/>
            <a:ahLst/>
            <a:cxnLst/>
            <a:rect l="l" t="t" r="r" b="b"/>
            <a:pathLst>
              <a:path w="106679" h="711834">
                <a:moveTo>
                  <a:pt x="95933" y="711502"/>
                </a:moveTo>
                <a:lnTo>
                  <a:pt x="81113" y="667001"/>
                </a:lnTo>
                <a:lnTo>
                  <a:pt x="71234" y="623687"/>
                </a:lnTo>
                <a:lnTo>
                  <a:pt x="61207" y="576306"/>
                </a:lnTo>
                <a:lnTo>
                  <a:pt x="51216" y="526057"/>
                </a:lnTo>
                <a:lnTo>
                  <a:pt x="41443" y="474141"/>
                </a:lnTo>
                <a:lnTo>
                  <a:pt x="32072" y="421761"/>
                </a:lnTo>
                <a:lnTo>
                  <a:pt x="23287" y="370116"/>
                </a:lnTo>
                <a:lnTo>
                  <a:pt x="15563" y="319747"/>
                </a:lnTo>
                <a:lnTo>
                  <a:pt x="9125" y="268238"/>
                </a:lnTo>
                <a:lnTo>
                  <a:pt x="4220" y="215813"/>
                </a:lnTo>
                <a:lnTo>
                  <a:pt x="1096" y="162697"/>
                </a:lnTo>
                <a:lnTo>
                  <a:pt x="0" y="109115"/>
                </a:lnTo>
                <a:lnTo>
                  <a:pt x="260" y="83674"/>
                </a:lnTo>
                <a:lnTo>
                  <a:pt x="2424" y="32726"/>
                </a:lnTo>
                <a:lnTo>
                  <a:pt x="8414" y="0"/>
                </a:lnTo>
                <a:lnTo>
                  <a:pt x="12562" y="414"/>
                </a:lnTo>
                <a:lnTo>
                  <a:pt x="16769" y="770"/>
                </a:lnTo>
                <a:lnTo>
                  <a:pt x="19850" y="4442"/>
                </a:lnTo>
                <a:lnTo>
                  <a:pt x="19494" y="8589"/>
                </a:lnTo>
                <a:lnTo>
                  <a:pt x="17569" y="33701"/>
                </a:lnTo>
                <a:lnTo>
                  <a:pt x="16221" y="58830"/>
                </a:lnTo>
                <a:lnTo>
                  <a:pt x="15428" y="83970"/>
                </a:lnTo>
                <a:lnTo>
                  <a:pt x="15169" y="109115"/>
                </a:lnTo>
                <a:lnTo>
                  <a:pt x="16258" y="162092"/>
                </a:lnTo>
                <a:lnTo>
                  <a:pt x="19357" y="214664"/>
                </a:lnTo>
                <a:lnTo>
                  <a:pt x="24218" y="266600"/>
                </a:lnTo>
                <a:lnTo>
                  <a:pt x="30588" y="317666"/>
                </a:lnTo>
                <a:lnTo>
                  <a:pt x="38219" y="367628"/>
                </a:lnTo>
                <a:lnTo>
                  <a:pt x="47003" y="419135"/>
                </a:lnTo>
                <a:lnTo>
                  <a:pt x="56369" y="471392"/>
                </a:lnTo>
                <a:lnTo>
                  <a:pt x="66129" y="523177"/>
                </a:lnTo>
                <a:lnTo>
                  <a:pt x="76095" y="573266"/>
                </a:lnTo>
                <a:lnTo>
                  <a:pt x="86080" y="620438"/>
                </a:lnTo>
                <a:lnTo>
                  <a:pt x="95896" y="663469"/>
                </a:lnTo>
                <a:lnTo>
                  <a:pt x="105355" y="701136"/>
                </a:lnTo>
                <a:lnTo>
                  <a:pt x="106422" y="705223"/>
                </a:lnTo>
                <a:lnTo>
                  <a:pt x="103992" y="709370"/>
                </a:lnTo>
                <a:lnTo>
                  <a:pt x="95933" y="711502"/>
                </a:lnTo>
                <a:close/>
              </a:path>
            </a:pathLst>
          </a:custGeom>
          <a:solidFill>
            <a:srgbClr val="000000"/>
          </a:solidFill>
        </p:spPr>
        <p:txBody>
          <a:bodyPr wrap="square" lIns="0" tIns="0" rIns="0" bIns="0" rtlCol="0"/>
          <a:lstStyle/>
          <a:p>
            <a:endParaRPr/>
          </a:p>
        </p:txBody>
      </p:sp>
      <p:sp>
        <p:nvSpPr>
          <p:cNvPr id="92" name="object 92"/>
          <p:cNvSpPr/>
          <p:nvPr/>
        </p:nvSpPr>
        <p:spPr>
          <a:xfrm>
            <a:off x="9715828" y="4843753"/>
            <a:ext cx="367030" cy="0"/>
          </a:xfrm>
          <a:custGeom>
            <a:avLst/>
            <a:gdLst/>
            <a:ahLst/>
            <a:cxnLst/>
            <a:rect l="l" t="t" r="r" b="b"/>
            <a:pathLst>
              <a:path w="367029">
                <a:moveTo>
                  <a:pt x="0" y="0"/>
                </a:moveTo>
                <a:lnTo>
                  <a:pt x="366551" y="0"/>
                </a:lnTo>
              </a:path>
            </a:pathLst>
          </a:custGeom>
          <a:ln w="15164">
            <a:solidFill>
              <a:srgbClr val="000000"/>
            </a:solidFill>
          </a:ln>
        </p:spPr>
        <p:txBody>
          <a:bodyPr wrap="square" lIns="0" tIns="0" rIns="0" bIns="0" rtlCol="0"/>
          <a:lstStyle/>
          <a:p>
            <a:endParaRPr/>
          </a:p>
        </p:txBody>
      </p:sp>
      <p:sp>
        <p:nvSpPr>
          <p:cNvPr id="93" name="object 93"/>
          <p:cNvSpPr/>
          <p:nvPr/>
        </p:nvSpPr>
        <p:spPr>
          <a:xfrm>
            <a:off x="12673838" y="4843753"/>
            <a:ext cx="367030" cy="0"/>
          </a:xfrm>
          <a:custGeom>
            <a:avLst/>
            <a:gdLst/>
            <a:ahLst/>
            <a:cxnLst/>
            <a:rect l="l" t="t" r="r" b="b"/>
            <a:pathLst>
              <a:path w="367030">
                <a:moveTo>
                  <a:pt x="0" y="0"/>
                </a:moveTo>
                <a:lnTo>
                  <a:pt x="366551" y="0"/>
                </a:lnTo>
              </a:path>
            </a:pathLst>
          </a:custGeom>
          <a:ln w="15164">
            <a:solidFill>
              <a:srgbClr val="000000"/>
            </a:solidFill>
          </a:ln>
        </p:spPr>
        <p:txBody>
          <a:bodyPr wrap="square" lIns="0" tIns="0" rIns="0" bIns="0" rtlCol="0"/>
          <a:lstStyle/>
          <a:p>
            <a:endParaRPr/>
          </a:p>
        </p:txBody>
      </p:sp>
      <p:sp>
        <p:nvSpPr>
          <p:cNvPr id="94" name="object 94"/>
          <p:cNvSpPr/>
          <p:nvPr/>
        </p:nvSpPr>
        <p:spPr>
          <a:xfrm>
            <a:off x="17499544" y="535253"/>
            <a:ext cx="493395" cy="493395"/>
          </a:xfrm>
          <a:custGeom>
            <a:avLst/>
            <a:gdLst/>
            <a:ahLst/>
            <a:cxnLst/>
            <a:rect l="l" t="t" r="r" b="b"/>
            <a:pathLst>
              <a:path w="493394" h="493394">
                <a:moveTo>
                  <a:pt x="246526" y="493052"/>
                </a:moveTo>
                <a:lnTo>
                  <a:pt x="198063" y="488321"/>
                </a:lnTo>
                <a:lnTo>
                  <a:pt x="152132" y="474417"/>
                </a:lnTo>
                <a:lnTo>
                  <a:pt x="109822" y="451775"/>
                </a:lnTo>
                <a:lnTo>
                  <a:pt x="72223" y="420828"/>
                </a:lnTo>
                <a:lnTo>
                  <a:pt x="41277" y="383229"/>
                </a:lnTo>
                <a:lnTo>
                  <a:pt x="18634" y="340919"/>
                </a:lnTo>
                <a:lnTo>
                  <a:pt x="4731" y="294988"/>
                </a:lnTo>
                <a:lnTo>
                  <a:pt x="0" y="246526"/>
                </a:lnTo>
                <a:lnTo>
                  <a:pt x="4731" y="198064"/>
                </a:lnTo>
                <a:lnTo>
                  <a:pt x="18634" y="152132"/>
                </a:lnTo>
                <a:lnTo>
                  <a:pt x="41277" y="109822"/>
                </a:lnTo>
                <a:lnTo>
                  <a:pt x="72223" y="72223"/>
                </a:lnTo>
                <a:lnTo>
                  <a:pt x="109822" y="41277"/>
                </a:lnTo>
                <a:lnTo>
                  <a:pt x="152132" y="18634"/>
                </a:lnTo>
                <a:lnTo>
                  <a:pt x="198064" y="4731"/>
                </a:lnTo>
                <a:lnTo>
                  <a:pt x="246526" y="0"/>
                </a:lnTo>
                <a:lnTo>
                  <a:pt x="294988" y="4731"/>
                </a:lnTo>
                <a:lnTo>
                  <a:pt x="328184" y="14779"/>
                </a:lnTo>
                <a:lnTo>
                  <a:pt x="246526" y="14779"/>
                </a:lnTo>
                <a:lnTo>
                  <a:pt x="200970" y="19235"/>
                </a:lnTo>
                <a:lnTo>
                  <a:pt x="157798" y="32318"/>
                </a:lnTo>
                <a:lnTo>
                  <a:pt x="118025" y="53604"/>
                </a:lnTo>
                <a:lnTo>
                  <a:pt x="82668" y="82668"/>
                </a:lnTo>
                <a:lnTo>
                  <a:pt x="53604" y="118025"/>
                </a:lnTo>
                <a:lnTo>
                  <a:pt x="32318" y="157798"/>
                </a:lnTo>
                <a:lnTo>
                  <a:pt x="19235" y="200970"/>
                </a:lnTo>
                <a:lnTo>
                  <a:pt x="14779" y="246526"/>
                </a:lnTo>
                <a:lnTo>
                  <a:pt x="19235" y="292081"/>
                </a:lnTo>
                <a:lnTo>
                  <a:pt x="32318" y="335254"/>
                </a:lnTo>
                <a:lnTo>
                  <a:pt x="53604" y="375026"/>
                </a:lnTo>
                <a:lnTo>
                  <a:pt x="82668" y="410384"/>
                </a:lnTo>
                <a:lnTo>
                  <a:pt x="118025" y="439448"/>
                </a:lnTo>
                <a:lnTo>
                  <a:pt x="157798" y="460734"/>
                </a:lnTo>
                <a:lnTo>
                  <a:pt x="200970" y="473817"/>
                </a:lnTo>
                <a:lnTo>
                  <a:pt x="246526" y="478272"/>
                </a:lnTo>
                <a:lnTo>
                  <a:pt x="328184" y="478272"/>
                </a:lnTo>
                <a:lnTo>
                  <a:pt x="294988" y="488321"/>
                </a:lnTo>
                <a:lnTo>
                  <a:pt x="246526" y="493052"/>
                </a:lnTo>
                <a:close/>
              </a:path>
              <a:path w="493394" h="493394">
                <a:moveTo>
                  <a:pt x="328184" y="478272"/>
                </a:moveTo>
                <a:lnTo>
                  <a:pt x="246526" y="478272"/>
                </a:lnTo>
                <a:lnTo>
                  <a:pt x="292081" y="473817"/>
                </a:lnTo>
                <a:lnTo>
                  <a:pt x="335254" y="460734"/>
                </a:lnTo>
                <a:lnTo>
                  <a:pt x="375026" y="439448"/>
                </a:lnTo>
                <a:lnTo>
                  <a:pt x="410384" y="410384"/>
                </a:lnTo>
                <a:lnTo>
                  <a:pt x="439448" y="375026"/>
                </a:lnTo>
                <a:lnTo>
                  <a:pt x="460734" y="335254"/>
                </a:lnTo>
                <a:lnTo>
                  <a:pt x="473817" y="292081"/>
                </a:lnTo>
                <a:lnTo>
                  <a:pt x="478272" y="246526"/>
                </a:lnTo>
                <a:lnTo>
                  <a:pt x="473817" y="200970"/>
                </a:lnTo>
                <a:lnTo>
                  <a:pt x="460734" y="157798"/>
                </a:lnTo>
                <a:lnTo>
                  <a:pt x="439448" y="118025"/>
                </a:lnTo>
                <a:lnTo>
                  <a:pt x="410384" y="82668"/>
                </a:lnTo>
                <a:lnTo>
                  <a:pt x="375026" y="53604"/>
                </a:lnTo>
                <a:lnTo>
                  <a:pt x="335254" y="32318"/>
                </a:lnTo>
                <a:lnTo>
                  <a:pt x="292081" y="19235"/>
                </a:lnTo>
                <a:lnTo>
                  <a:pt x="246526" y="14779"/>
                </a:lnTo>
                <a:lnTo>
                  <a:pt x="328184" y="14779"/>
                </a:lnTo>
                <a:lnTo>
                  <a:pt x="383229" y="41277"/>
                </a:lnTo>
                <a:lnTo>
                  <a:pt x="420828" y="72223"/>
                </a:lnTo>
                <a:lnTo>
                  <a:pt x="451775" y="109864"/>
                </a:lnTo>
                <a:lnTo>
                  <a:pt x="474417" y="152169"/>
                </a:lnTo>
                <a:lnTo>
                  <a:pt x="488321" y="198077"/>
                </a:lnTo>
                <a:lnTo>
                  <a:pt x="493052" y="246526"/>
                </a:lnTo>
                <a:lnTo>
                  <a:pt x="488321" y="294988"/>
                </a:lnTo>
                <a:lnTo>
                  <a:pt x="474417" y="340919"/>
                </a:lnTo>
                <a:lnTo>
                  <a:pt x="451775" y="383229"/>
                </a:lnTo>
                <a:lnTo>
                  <a:pt x="420828" y="420828"/>
                </a:lnTo>
                <a:lnTo>
                  <a:pt x="383229" y="451775"/>
                </a:lnTo>
                <a:lnTo>
                  <a:pt x="340919" y="474417"/>
                </a:lnTo>
                <a:lnTo>
                  <a:pt x="328184" y="478272"/>
                </a:lnTo>
                <a:close/>
              </a:path>
            </a:pathLst>
          </a:custGeom>
          <a:solidFill>
            <a:srgbClr val="000000"/>
          </a:solidFill>
        </p:spPr>
        <p:txBody>
          <a:bodyPr wrap="square" lIns="0" tIns="0" rIns="0" bIns="0" rtlCol="0"/>
          <a:lstStyle/>
          <a:p>
            <a:endParaRPr/>
          </a:p>
        </p:txBody>
      </p:sp>
      <p:sp>
        <p:nvSpPr>
          <p:cNvPr id="95" name="object 95"/>
          <p:cNvSpPr/>
          <p:nvPr/>
        </p:nvSpPr>
        <p:spPr>
          <a:xfrm>
            <a:off x="17693665" y="701969"/>
            <a:ext cx="104397" cy="168950"/>
          </a:xfrm>
          <a:prstGeom prst="rect">
            <a:avLst/>
          </a:prstGeom>
          <a:blipFill>
            <a:blip r:embed="rId11" cstate="print"/>
            <a:stretch>
              <a:fillRect/>
            </a:stretch>
          </a:blipFill>
        </p:spPr>
        <p:txBody>
          <a:bodyPr wrap="square" lIns="0" tIns="0" rIns="0" bIns="0" rtlCol="0"/>
          <a:lstStyle/>
          <a:p>
            <a:endParaRPr/>
          </a:p>
        </p:txBody>
      </p:sp>
      <p:sp>
        <p:nvSpPr>
          <p:cNvPr id="96" name="object 96"/>
          <p:cNvSpPr txBox="1"/>
          <p:nvPr/>
        </p:nvSpPr>
        <p:spPr>
          <a:xfrm>
            <a:off x="17624046" y="4869336"/>
            <a:ext cx="283210" cy="257810"/>
          </a:xfrm>
          <a:prstGeom prst="rect">
            <a:avLst/>
          </a:prstGeom>
        </p:spPr>
        <p:txBody>
          <a:bodyPr vert="horz" wrap="square" lIns="0" tIns="15240" rIns="0" bIns="0" rtlCol="0">
            <a:spAutoFit/>
          </a:bodyPr>
          <a:lstStyle/>
          <a:p>
            <a:pPr marL="12700">
              <a:lnSpc>
                <a:spcPct val="100000"/>
              </a:lnSpc>
              <a:spcBef>
                <a:spcPts val="120"/>
              </a:spcBef>
            </a:pPr>
            <a:r>
              <a:rPr sz="1500" spc="590" dirty="0">
                <a:latin typeface="Arial" panose="020B0604020202020204"/>
                <a:cs typeface="Arial" panose="020B0604020202020204"/>
              </a:rPr>
              <a:t>0</a:t>
            </a:r>
            <a:r>
              <a:rPr sz="1500" spc="-240" dirty="0">
                <a:latin typeface="Arial" panose="020B0604020202020204"/>
                <a:cs typeface="Arial" panose="020B0604020202020204"/>
              </a:rPr>
              <a:t>1</a:t>
            </a:r>
            <a:endParaRPr sz="1500">
              <a:latin typeface="Arial" panose="020B0604020202020204"/>
              <a:cs typeface="Arial" panose="020B0604020202020204"/>
            </a:endParaRPr>
          </a:p>
        </p:txBody>
      </p:sp>
      <p:sp>
        <p:nvSpPr>
          <p:cNvPr id="97" name="object 97"/>
          <p:cNvSpPr/>
          <p:nvPr/>
        </p:nvSpPr>
        <p:spPr>
          <a:xfrm>
            <a:off x="17144871" y="5000905"/>
            <a:ext cx="323850" cy="0"/>
          </a:xfrm>
          <a:custGeom>
            <a:avLst/>
            <a:gdLst/>
            <a:ahLst/>
            <a:cxnLst/>
            <a:rect l="l" t="t" r="r" b="b"/>
            <a:pathLst>
              <a:path w="323850">
                <a:moveTo>
                  <a:pt x="0" y="0"/>
                </a:moveTo>
                <a:lnTo>
                  <a:pt x="323849" y="0"/>
                </a:lnTo>
              </a:path>
            </a:pathLst>
          </a:custGeom>
          <a:ln w="28574">
            <a:solidFill>
              <a:srgbClr val="000000"/>
            </a:solidFill>
          </a:ln>
        </p:spPr>
        <p:txBody>
          <a:bodyPr wrap="square" lIns="0" tIns="0" rIns="0" bIns="0" rtlCol="0"/>
          <a:lstStyle/>
          <a:p>
            <a:endParaRPr/>
          </a:p>
        </p:txBody>
      </p:sp>
      <p:sp>
        <p:nvSpPr>
          <p:cNvPr id="98" name="object 98"/>
          <p:cNvSpPr/>
          <p:nvPr/>
        </p:nvSpPr>
        <p:spPr>
          <a:xfrm>
            <a:off x="17499942" y="9798417"/>
            <a:ext cx="386080" cy="0"/>
          </a:xfrm>
          <a:custGeom>
            <a:avLst/>
            <a:gdLst/>
            <a:ahLst/>
            <a:cxnLst/>
            <a:rect l="l" t="t" r="r" b="b"/>
            <a:pathLst>
              <a:path w="386080">
                <a:moveTo>
                  <a:pt x="0" y="0"/>
                </a:moveTo>
                <a:lnTo>
                  <a:pt x="385455" y="0"/>
                </a:lnTo>
              </a:path>
            </a:pathLst>
          </a:custGeom>
          <a:ln w="41050">
            <a:solidFill>
              <a:srgbClr val="000000"/>
            </a:solidFill>
          </a:ln>
        </p:spPr>
        <p:txBody>
          <a:bodyPr wrap="square" lIns="0" tIns="0" rIns="0" bIns="0" rtlCol="0"/>
          <a:lstStyle/>
          <a:p>
            <a:endParaRPr/>
          </a:p>
        </p:txBody>
      </p:sp>
      <p:sp>
        <p:nvSpPr>
          <p:cNvPr id="99" name="object 99"/>
          <p:cNvSpPr/>
          <p:nvPr/>
        </p:nvSpPr>
        <p:spPr>
          <a:xfrm>
            <a:off x="17499942" y="9687632"/>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100" name="object 100"/>
          <p:cNvSpPr/>
          <p:nvPr/>
        </p:nvSpPr>
        <p:spPr>
          <a:xfrm>
            <a:off x="17499942" y="9574807"/>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101" name="object 101"/>
          <p:cNvSpPr txBox="1"/>
          <p:nvPr/>
        </p:nvSpPr>
        <p:spPr>
          <a:xfrm>
            <a:off x="1711355" y="6885978"/>
            <a:ext cx="5826125" cy="672465"/>
          </a:xfrm>
          <a:prstGeom prst="rect">
            <a:avLst/>
          </a:prstGeom>
          <a:solidFill>
            <a:srgbClr val="000000"/>
          </a:solidFill>
        </p:spPr>
        <p:txBody>
          <a:bodyPr vert="horz" wrap="square" lIns="0" tIns="143510" rIns="0" bIns="0" rtlCol="0">
            <a:spAutoFit/>
          </a:bodyPr>
          <a:lstStyle/>
          <a:p>
            <a:pPr marL="146685">
              <a:lnSpc>
                <a:spcPct val="100000"/>
              </a:lnSpc>
              <a:spcBef>
                <a:spcPts val="1130"/>
              </a:spcBef>
            </a:pPr>
            <a:r>
              <a:rPr sz="2350" spc="180" dirty="0">
                <a:solidFill>
                  <a:srgbClr val="FFFFFF"/>
                </a:solidFill>
                <a:latin typeface="Arial" panose="020B0604020202020204"/>
                <a:cs typeface="Arial" panose="020B0604020202020204"/>
              </a:rPr>
              <a:t>Team </a:t>
            </a:r>
            <a:r>
              <a:rPr sz="2350" spc="204" dirty="0">
                <a:solidFill>
                  <a:srgbClr val="FFFFFF"/>
                </a:solidFill>
                <a:latin typeface="Arial" panose="020B0604020202020204"/>
                <a:cs typeface="Arial" panose="020B0604020202020204"/>
              </a:rPr>
              <a:t>Coderaptors </a:t>
            </a:r>
            <a:r>
              <a:rPr sz="1850" spc="295" dirty="0">
                <a:solidFill>
                  <a:srgbClr val="FFFFFF"/>
                </a:solidFill>
                <a:latin typeface="Arial Narrow" panose="020B0606020202030204"/>
                <a:cs typeface="Arial Narrow" panose="020B0606020202030204"/>
              </a:rPr>
              <a:t>- </a:t>
            </a:r>
            <a:r>
              <a:rPr sz="2350" spc="195" dirty="0">
                <a:solidFill>
                  <a:srgbClr val="FFFFFF"/>
                </a:solidFill>
                <a:latin typeface="Arial" panose="020B0604020202020204"/>
                <a:cs typeface="Arial" panose="020B0604020202020204"/>
              </a:rPr>
              <a:t>Octahacks</a:t>
            </a:r>
            <a:r>
              <a:rPr sz="2350" spc="370" dirty="0">
                <a:solidFill>
                  <a:srgbClr val="FFFFFF"/>
                </a:solidFill>
                <a:latin typeface="Arial" panose="020B0604020202020204"/>
                <a:cs typeface="Arial" panose="020B0604020202020204"/>
              </a:rPr>
              <a:t> </a:t>
            </a:r>
            <a:r>
              <a:rPr sz="2350" spc="229" dirty="0">
                <a:solidFill>
                  <a:srgbClr val="FFFFFF"/>
                </a:solidFill>
                <a:latin typeface="Arial" panose="020B0604020202020204"/>
                <a:cs typeface="Arial" panose="020B0604020202020204"/>
              </a:rPr>
              <a:t>3.0</a:t>
            </a:r>
            <a:endParaRPr sz="2350">
              <a:latin typeface="Arial" panose="020B0604020202020204"/>
              <a:cs typeface="Arial" panose="020B0604020202020204"/>
            </a:endParaRPr>
          </a:p>
        </p:txBody>
      </p:sp>
      <p:sp>
        <p:nvSpPr>
          <p:cNvPr id="102" name="Rectangles 101"/>
          <p:cNvSpPr/>
          <p:nvPr/>
        </p:nvSpPr>
        <p:spPr>
          <a:xfrm>
            <a:off x="1753235" y="6913245"/>
            <a:ext cx="5784215" cy="64452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sz="2400">
                <a:solidFill>
                  <a:schemeClr val="bg1"/>
                </a:solidFill>
                <a:uFillTx/>
                <a:latin typeface="Arial" panose="020B0604020202020204" pitchFamily="34" charset="0"/>
              </a:rPr>
              <a:t>Team Push that Code - Hackoff  3.0</a:t>
            </a:r>
          </a:p>
        </p:txBody>
      </p:sp>
      <p:sp>
        <p:nvSpPr>
          <p:cNvPr id="104" name="object 2">
            <a:extLst>
              <a:ext uri="{FF2B5EF4-FFF2-40B4-BE49-F238E27FC236}">
                <a16:creationId xmlns:a16="http://schemas.microsoft.com/office/drawing/2014/main" id="{8C0D7E8F-8EB8-4872-B3B7-B0BEDAD494B1}"/>
              </a:ext>
            </a:extLst>
          </p:cNvPr>
          <p:cNvSpPr txBox="1"/>
          <p:nvPr/>
        </p:nvSpPr>
        <p:spPr>
          <a:xfrm>
            <a:off x="6591577" y="313114"/>
            <a:ext cx="6878955" cy="1311769"/>
          </a:xfrm>
          <a:prstGeom prst="rect">
            <a:avLst/>
          </a:prstGeom>
        </p:spPr>
        <p:txBody>
          <a:bodyPr vert="horz" wrap="square" lIns="0" tIns="157480" rIns="0" bIns="0" rtlCol="0">
            <a:spAutoFit/>
            <a:scene3d>
              <a:camera prst="orthographicFront"/>
              <a:lightRig rig="threePt" dir="t"/>
            </a:scene3d>
          </a:bodyPr>
          <a:lstStyle/>
          <a:p>
            <a:pPr marL="12700" marR="5080">
              <a:lnSpc>
                <a:spcPts val="9820"/>
              </a:lnSpc>
              <a:spcBef>
                <a:spcPts val="1240"/>
              </a:spcBef>
            </a:pPr>
            <a:r>
              <a:rPr lang="en-US" sz="7200" b="1" dirty="0">
                <a:ln/>
                <a:solidFill>
                  <a:schemeClr val="tx1"/>
                </a:solidFill>
                <a:effectLst>
                  <a:outerShdw blurRad="38100" dist="19050" dir="2700000" algn="tl" rotWithShape="0">
                    <a:schemeClr val="dk1">
                      <a:alpha val="40000"/>
                    </a:schemeClr>
                  </a:outerShdw>
                </a:effectLst>
                <a:latin typeface="Arial" panose="020B0604020202020204"/>
                <a:cs typeface="Arial" panose="020B0604020202020204"/>
              </a:rPr>
              <a:t>Knewton 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2239" y="3785653"/>
            <a:ext cx="5376545" cy="2508250"/>
          </a:xfrm>
          <a:prstGeom prst="rect">
            <a:avLst/>
          </a:prstGeom>
        </p:spPr>
        <p:txBody>
          <a:bodyPr vert="horz" wrap="square" lIns="0" tIns="120014" rIns="0" bIns="0" rtlCol="0">
            <a:spAutoFit/>
          </a:bodyPr>
          <a:lstStyle/>
          <a:p>
            <a:pPr algn="ctr">
              <a:lnSpc>
                <a:spcPct val="100000"/>
              </a:lnSpc>
              <a:spcBef>
                <a:spcPts val="945"/>
              </a:spcBef>
            </a:pPr>
            <a:r>
              <a:rPr sz="8750" spc="409" dirty="0">
                <a:latin typeface="Arial Narrow" panose="020B0606020202030204"/>
                <a:cs typeface="Arial Narrow" panose="020B0606020202030204"/>
              </a:rPr>
              <a:t>Thank</a:t>
            </a:r>
            <a:r>
              <a:rPr sz="8750" spc="370" dirty="0">
                <a:latin typeface="Arial Narrow" panose="020B0606020202030204"/>
                <a:cs typeface="Arial Narrow" panose="020B0606020202030204"/>
              </a:rPr>
              <a:t> </a:t>
            </a:r>
            <a:r>
              <a:rPr sz="8750" spc="720" dirty="0">
                <a:latin typeface="Arial Narrow" panose="020B0606020202030204"/>
                <a:cs typeface="Arial Narrow" panose="020B0606020202030204"/>
              </a:rPr>
              <a:t>You!</a:t>
            </a:r>
            <a:endParaRPr sz="8750">
              <a:latin typeface="Arial Narrow" panose="020B0606020202030204"/>
              <a:cs typeface="Arial Narrow" panose="020B0606020202030204"/>
            </a:endParaRPr>
          </a:p>
          <a:p>
            <a:pPr marR="10795" algn="ctr">
              <a:lnSpc>
                <a:spcPct val="100000"/>
              </a:lnSpc>
              <a:spcBef>
                <a:spcPts val="635"/>
              </a:spcBef>
            </a:pPr>
            <a:r>
              <a:rPr sz="6300" spc="285" dirty="0">
                <a:latin typeface="Arial Narrow" panose="020B0606020202030204"/>
                <a:cs typeface="Arial Narrow" panose="020B0606020202030204"/>
              </a:rPr>
              <a:t>:)</a:t>
            </a:r>
            <a:endParaRPr sz="6300">
              <a:latin typeface="Arial Narrow" panose="020B0606020202030204"/>
              <a:cs typeface="Arial Narrow" panose="020B0606020202030204"/>
            </a:endParaRPr>
          </a:p>
        </p:txBody>
      </p:sp>
      <p:sp>
        <p:nvSpPr>
          <p:cNvPr id="3" name="object 3"/>
          <p:cNvSpPr/>
          <p:nvPr/>
        </p:nvSpPr>
        <p:spPr>
          <a:xfrm>
            <a:off x="4565853" y="2014694"/>
            <a:ext cx="0" cy="1476375"/>
          </a:xfrm>
          <a:custGeom>
            <a:avLst/>
            <a:gdLst/>
            <a:ahLst/>
            <a:cxnLst/>
            <a:rect l="l" t="t" r="r" b="b"/>
            <a:pathLst>
              <a:path h="1476375">
                <a:moveTo>
                  <a:pt x="0" y="0"/>
                </a:moveTo>
                <a:lnTo>
                  <a:pt x="0" y="1476374"/>
                </a:lnTo>
              </a:path>
            </a:pathLst>
          </a:custGeom>
          <a:ln w="9524">
            <a:solidFill>
              <a:srgbClr val="000000"/>
            </a:solidFill>
          </a:ln>
        </p:spPr>
        <p:txBody>
          <a:bodyPr wrap="square" lIns="0" tIns="0" rIns="0" bIns="0" rtlCol="0"/>
          <a:lstStyle/>
          <a:p>
            <a:endParaRPr/>
          </a:p>
        </p:txBody>
      </p:sp>
      <p:sp>
        <p:nvSpPr>
          <p:cNvPr id="4" name="object 4"/>
          <p:cNvSpPr/>
          <p:nvPr/>
        </p:nvSpPr>
        <p:spPr>
          <a:xfrm>
            <a:off x="4565853" y="6861371"/>
            <a:ext cx="0" cy="1476375"/>
          </a:xfrm>
          <a:custGeom>
            <a:avLst/>
            <a:gdLst/>
            <a:ahLst/>
            <a:cxnLst/>
            <a:rect l="l" t="t" r="r" b="b"/>
            <a:pathLst>
              <a:path h="1476375">
                <a:moveTo>
                  <a:pt x="0" y="0"/>
                </a:moveTo>
                <a:lnTo>
                  <a:pt x="0" y="1476374"/>
                </a:lnTo>
              </a:path>
            </a:pathLst>
          </a:custGeom>
          <a:ln w="9524">
            <a:solidFill>
              <a:srgbClr val="000000"/>
            </a:solidFill>
          </a:ln>
        </p:spPr>
        <p:txBody>
          <a:bodyPr wrap="square" lIns="0" tIns="0" rIns="0" bIns="0" rtlCol="0"/>
          <a:lstStyle/>
          <a:p>
            <a:endParaRPr/>
          </a:p>
        </p:txBody>
      </p:sp>
      <p:sp>
        <p:nvSpPr>
          <p:cNvPr id="5" name="object 5"/>
          <p:cNvSpPr/>
          <p:nvPr/>
        </p:nvSpPr>
        <p:spPr>
          <a:xfrm>
            <a:off x="17144871" y="4986619"/>
            <a:ext cx="323850" cy="28575"/>
          </a:xfrm>
          <a:custGeom>
            <a:avLst/>
            <a:gdLst/>
            <a:ahLst/>
            <a:cxnLst/>
            <a:rect l="l" t="t" r="r" b="b"/>
            <a:pathLst>
              <a:path w="323850" h="28575">
                <a:moveTo>
                  <a:pt x="0" y="28574"/>
                </a:moveTo>
                <a:lnTo>
                  <a:pt x="323849" y="28574"/>
                </a:lnTo>
                <a:lnTo>
                  <a:pt x="323849" y="0"/>
                </a:lnTo>
                <a:lnTo>
                  <a:pt x="0" y="0"/>
                </a:lnTo>
                <a:lnTo>
                  <a:pt x="0" y="28574"/>
                </a:lnTo>
                <a:close/>
              </a:path>
            </a:pathLst>
          </a:custGeom>
          <a:solidFill>
            <a:srgbClr val="000000"/>
          </a:solidFill>
        </p:spPr>
        <p:txBody>
          <a:bodyPr wrap="square" lIns="0" tIns="0" rIns="0" bIns="0" rtlCol="0"/>
          <a:lstStyle/>
          <a:p>
            <a:endParaRPr/>
          </a:p>
        </p:txBody>
      </p:sp>
      <p:sp>
        <p:nvSpPr>
          <p:cNvPr id="6" name="object 6"/>
          <p:cNvSpPr/>
          <p:nvPr/>
        </p:nvSpPr>
        <p:spPr>
          <a:xfrm>
            <a:off x="17499942" y="9798418"/>
            <a:ext cx="386080" cy="0"/>
          </a:xfrm>
          <a:custGeom>
            <a:avLst/>
            <a:gdLst/>
            <a:ahLst/>
            <a:cxnLst/>
            <a:rect l="l" t="t" r="r" b="b"/>
            <a:pathLst>
              <a:path w="386080">
                <a:moveTo>
                  <a:pt x="0" y="0"/>
                </a:moveTo>
                <a:lnTo>
                  <a:pt x="385455" y="0"/>
                </a:lnTo>
              </a:path>
            </a:pathLst>
          </a:custGeom>
          <a:ln w="41050">
            <a:solidFill>
              <a:srgbClr val="000000"/>
            </a:solidFill>
          </a:ln>
        </p:spPr>
        <p:txBody>
          <a:bodyPr wrap="square" lIns="0" tIns="0" rIns="0" bIns="0" rtlCol="0"/>
          <a:lstStyle/>
          <a:p>
            <a:endParaRPr/>
          </a:p>
        </p:txBody>
      </p:sp>
      <p:sp>
        <p:nvSpPr>
          <p:cNvPr id="7" name="object 7"/>
          <p:cNvSpPr/>
          <p:nvPr/>
        </p:nvSpPr>
        <p:spPr>
          <a:xfrm>
            <a:off x="17499942" y="9687633"/>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8" name="object 8"/>
          <p:cNvSpPr/>
          <p:nvPr/>
        </p:nvSpPr>
        <p:spPr>
          <a:xfrm>
            <a:off x="17499942" y="9574808"/>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9" name="object 9"/>
          <p:cNvSpPr/>
          <p:nvPr/>
        </p:nvSpPr>
        <p:spPr>
          <a:xfrm>
            <a:off x="13873588" y="5057979"/>
            <a:ext cx="2083435" cy="3900170"/>
          </a:xfrm>
          <a:custGeom>
            <a:avLst/>
            <a:gdLst/>
            <a:ahLst/>
            <a:cxnLst/>
            <a:rect l="l" t="t" r="r" b="b"/>
            <a:pathLst>
              <a:path w="2083434" h="3900170">
                <a:moveTo>
                  <a:pt x="1403579" y="3899754"/>
                </a:moveTo>
                <a:lnTo>
                  <a:pt x="1356090" y="3898063"/>
                </a:lnTo>
                <a:lnTo>
                  <a:pt x="1307700" y="3893030"/>
                </a:lnTo>
                <a:lnTo>
                  <a:pt x="1258626" y="3884487"/>
                </a:lnTo>
                <a:lnTo>
                  <a:pt x="1209088" y="3872267"/>
                </a:lnTo>
                <a:lnTo>
                  <a:pt x="1159305" y="3856201"/>
                </a:lnTo>
                <a:lnTo>
                  <a:pt x="1109494" y="3836124"/>
                </a:lnTo>
                <a:lnTo>
                  <a:pt x="1059876" y="3811866"/>
                </a:lnTo>
                <a:lnTo>
                  <a:pt x="1010668" y="3783261"/>
                </a:lnTo>
                <a:lnTo>
                  <a:pt x="962090" y="3750142"/>
                </a:lnTo>
                <a:lnTo>
                  <a:pt x="914359" y="3712340"/>
                </a:lnTo>
                <a:lnTo>
                  <a:pt x="861590" y="3663023"/>
                </a:lnTo>
                <a:lnTo>
                  <a:pt x="810974" y="3607004"/>
                </a:lnTo>
                <a:lnTo>
                  <a:pt x="786458" y="3576601"/>
                </a:lnTo>
                <a:lnTo>
                  <a:pt x="762459" y="3544667"/>
                </a:lnTo>
                <a:lnTo>
                  <a:pt x="738972" y="3511250"/>
                </a:lnTo>
                <a:lnTo>
                  <a:pt x="715990" y="3476397"/>
                </a:lnTo>
                <a:lnTo>
                  <a:pt x="693506" y="3440158"/>
                </a:lnTo>
                <a:lnTo>
                  <a:pt x="671512" y="3402579"/>
                </a:lnTo>
                <a:lnTo>
                  <a:pt x="650003" y="3363710"/>
                </a:lnTo>
                <a:lnTo>
                  <a:pt x="628972" y="3323598"/>
                </a:lnTo>
                <a:lnTo>
                  <a:pt x="608411" y="3282291"/>
                </a:lnTo>
                <a:lnTo>
                  <a:pt x="588315" y="3239838"/>
                </a:lnTo>
                <a:lnTo>
                  <a:pt x="568676" y="3196286"/>
                </a:lnTo>
                <a:lnTo>
                  <a:pt x="549487" y="3151684"/>
                </a:lnTo>
                <a:lnTo>
                  <a:pt x="530742" y="3106079"/>
                </a:lnTo>
                <a:lnTo>
                  <a:pt x="512433" y="3059521"/>
                </a:lnTo>
                <a:lnTo>
                  <a:pt x="494555" y="3012056"/>
                </a:lnTo>
                <a:lnTo>
                  <a:pt x="477100" y="2963733"/>
                </a:lnTo>
                <a:lnTo>
                  <a:pt x="460062" y="2914600"/>
                </a:lnTo>
                <a:lnTo>
                  <a:pt x="443434" y="2864705"/>
                </a:lnTo>
                <a:lnTo>
                  <a:pt x="427208" y="2814096"/>
                </a:lnTo>
                <a:lnTo>
                  <a:pt x="411379" y="2762822"/>
                </a:lnTo>
                <a:lnTo>
                  <a:pt x="395939" y="2710930"/>
                </a:lnTo>
                <a:lnTo>
                  <a:pt x="380882" y="2658469"/>
                </a:lnTo>
                <a:lnTo>
                  <a:pt x="366201" y="2605486"/>
                </a:lnTo>
                <a:lnTo>
                  <a:pt x="351889" y="2552030"/>
                </a:lnTo>
                <a:lnTo>
                  <a:pt x="337939" y="2498149"/>
                </a:lnTo>
                <a:lnTo>
                  <a:pt x="324345" y="2443890"/>
                </a:lnTo>
                <a:lnTo>
                  <a:pt x="311100" y="2389303"/>
                </a:lnTo>
                <a:lnTo>
                  <a:pt x="298196" y="2334434"/>
                </a:lnTo>
                <a:lnTo>
                  <a:pt x="285554" y="2278996"/>
                </a:lnTo>
                <a:lnTo>
                  <a:pt x="273389" y="2224047"/>
                </a:lnTo>
                <a:lnTo>
                  <a:pt x="261471" y="2168624"/>
                </a:lnTo>
                <a:lnTo>
                  <a:pt x="249867" y="2113112"/>
                </a:lnTo>
                <a:lnTo>
                  <a:pt x="238572" y="2057560"/>
                </a:lnTo>
                <a:lnTo>
                  <a:pt x="227579" y="2002016"/>
                </a:lnTo>
                <a:lnTo>
                  <a:pt x="216880" y="1946527"/>
                </a:lnTo>
                <a:lnTo>
                  <a:pt x="206469" y="1891142"/>
                </a:lnTo>
                <a:lnTo>
                  <a:pt x="196338" y="1835909"/>
                </a:lnTo>
                <a:lnTo>
                  <a:pt x="186482" y="1780876"/>
                </a:lnTo>
                <a:lnTo>
                  <a:pt x="176894" y="1726091"/>
                </a:lnTo>
                <a:lnTo>
                  <a:pt x="167566" y="1671602"/>
                </a:lnTo>
                <a:lnTo>
                  <a:pt x="158492" y="1617457"/>
                </a:lnTo>
                <a:lnTo>
                  <a:pt x="149665" y="1563705"/>
                </a:lnTo>
                <a:lnTo>
                  <a:pt x="141078" y="1510393"/>
                </a:lnTo>
                <a:lnTo>
                  <a:pt x="132726" y="1457569"/>
                </a:lnTo>
                <a:lnTo>
                  <a:pt x="124599" y="1405282"/>
                </a:lnTo>
                <a:lnTo>
                  <a:pt x="116693" y="1353580"/>
                </a:lnTo>
                <a:lnTo>
                  <a:pt x="109000" y="1302510"/>
                </a:lnTo>
                <a:lnTo>
                  <a:pt x="101514" y="1252121"/>
                </a:lnTo>
                <a:lnTo>
                  <a:pt x="94227" y="1202461"/>
                </a:lnTo>
                <a:lnTo>
                  <a:pt x="87133" y="1153579"/>
                </a:lnTo>
                <a:lnTo>
                  <a:pt x="80225" y="1105521"/>
                </a:lnTo>
                <a:lnTo>
                  <a:pt x="73497" y="1058336"/>
                </a:lnTo>
                <a:lnTo>
                  <a:pt x="66941" y="1012073"/>
                </a:lnTo>
                <a:lnTo>
                  <a:pt x="42308" y="837195"/>
                </a:lnTo>
                <a:lnTo>
                  <a:pt x="36513" y="796260"/>
                </a:lnTo>
                <a:lnTo>
                  <a:pt x="30850" y="756535"/>
                </a:lnTo>
                <a:lnTo>
                  <a:pt x="25312" y="718067"/>
                </a:lnTo>
                <a:lnTo>
                  <a:pt x="14585" y="645098"/>
                </a:lnTo>
                <a:lnTo>
                  <a:pt x="9382" y="610693"/>
                </a:lnTo>
                <a:lnTo>
                  <a:pt x="3953" y="568207"/>
                </a:lnTo>
                <a:lnTo>
                  <a:pt x="847" y="527231"/>
                </a:lnTo>
                <a:lnTo>
                  <a:pt x="0" y="487769"/>
                </a:lnTo>
                <a:lnTo>
                  <a:pt x="1344" y="449822"/>
                </a:lnTo>
                <a:lnTo>
                  <a:pt x="10345" y="378484"/>
                </a:lnTo>
                <a:lnTo>
                  <a:pt x="27323" y="313237"/>
                </a:lnTo>
                <a:lnTo>
                  <a:pt x="51748" y="254100"/>
                </a:lnTo>
                <a:lnTo>
                  <a:pt x="83094" y="201092"/>
                </a:lnTo>
                <a:lnTo>
                  <a:pt x="120833" y="154233"/>
                </a:lnTo>
                <a:lnTo>
                  <a:pt x="164436" y="113541"/>
                </a:lnTo>
                <a:lnTo>
                  <a:pt x="213375" y="79037"/>
                </a:lnTo>
                <a:lnTo>
                  <a:pt x="267123" y="50740"/>
                </a:lnTo>
                <a:lnTo>
                  <a:pt x="325152" y="28668"/>
                </a:lnTo>
                <a:lnTo>
                  <a:pt x="386934" y="12841"/>
                </a:lnTo>
                <a:lnTo>
                  <a:pt x="451940" y="3278"/>
                </a:lnTo>
                <a:lnTo>
                  <a:pt x="519644" y="0"/>
                </a:lnTo>
                <a:lnTo>
                  <a:pt x="554342" y="722"/>
                </a:lnTo>
                <a:lnTo>
                  <a:pt x="625101" y="6905"/>
                </a:lnTo>
                <a:lnTo>
                  <a:pt x="697237" y="19420"/>
                </a:lnTo>
                <a:lnTo>
                  <a:pt x="770223" y="38285"/>
                </a:lnTo>
                <a:lnTo>
                  <a:pt x="806869" y="50106"/>
                </a:lnTo>
                <a:lnTo>
                  <a:pt x="843530" y="63521"/>
                </a:lnTo>
                <a:lnTo>
                  <a:pt x="880138" y="78534"/>
                </a:lnTo>
                <a:lnTo>
                  <a:pt x="916630" y="95147"/>
                </a:lnTo>
                <a:lnTo>
                  <a:pt x="952937" y="113362"/>
                </a:lnTo>
                <a:lnTo>
                  <a:pt x="988995" y="133181"/>
                </a:lnTo>
                <a:lnTo>
                  <a:pt x="1024737" y="154608"/>
                </a:lnTo>
                <a:lnTo>
                  <a:pt x="1060098" y="177644"/>
                </a:lnTo>
                <a:lnTo>
                  <a:pt x="1095011" y="202292"/>
                </a:lnTo>
                <a:lnTo>
                  <a:pt x="1129411" y="228554"/>
                </a:lnTo>
                <a:lnTo>
                  <a:pt x="1163231" y="256434"/>
                </a:lnTo>
                <a:lnTo>
                  <a:pt x="1196405" y="285932"/>
                </a:lnTo>
                <a:lnTo>
                  <a:pt x="1228868" y="317051"/>
                </a:lnTo>
                <a:lnTo>
                  <a:pt x="1260553" y="349795"/>
                </a:lnTo>
                <a:lnTo>
                  <a:pt x="1291395" y="384165"/>
                </a:lnTo>
                <a:lnTo>
                  <a:pt x="1321327" y="420164"/>
                </a:lnTo>
                <a:lnTo>
                  <a:pt x="1350283" y="457793"/>
                </a:lnTo>
                <a:lnTo>
                  <a:pt x="1378198" y="497057"/>
                </a:lnTo>
                <a:lnTo>
                  <a:pt x="1405006" y="537956"/>
                </a:lnTo>
                <a:lnTo>
                  <a:pt x="1430640" y="580494"/>
                </a:lnTo>
                <a:lnTo>
                  <a:pt x="1463735" y="639678"/>
                </a:lnTo>
                <a:lnTo>
                  <a:pt x="1497640" y="703970"/>
                </a:lnTo>
                <a:lnTo>
                  <a:pt x="1532174" y="773062"/>
                </a:lnTo>
                <a:lnTo>
                  <a:pt x="1549620" y="809311"/>
                </a:lnTo>
                <a:lnTo>
                  <a:pt x="1567155" y="846643"/>
                </a:lnTo>
                <a:lnTo>
                  <a:pt x="1584756" y="885021"/>
                </a:lnTo>
                <a:lnTo>
                  <a:pt x="1602400" y="924406"/>
                </a:lnTo>
                <a:lnTo>
                  <a:pt x="1620065" y="964759"/>
                </a:lnTo>
                <a:lnTo>
                  <a:pt x="1637729" y="1006041"/>
                </a:lnTo>
                <a:lnTo>
                  <a:pt x="1655367" y="1048213"/>
                </a:lnTo>
                <a:lnTo>
                  <a:pt x="1672959" y="1091238"/>
                </a:lnTo>
                <a:lnTo>
                  <a:pt x="1690480" y="1135076"/>
                </a:lnTo>
                <a:lnTo>
                  <a:pt x="1707909" y="1179689"/>
                </a:lnTo>
                <a:lnTo>
                  <a:pt x="1725222" y="1225039"/>
                </a:lnTo>
                <a:lnTo>
                  <a:pt x="1742397" y="1271085"/>
                </a:lnTo>
                <a:lnTo>
                  <a:pt x="1759411" y="1317791"/>
                </a:lnTo>
                <a:lnTo>
                  <a:pt x="1776241" y="1365117"/>
                </a:lnTo>
                <a:lnTo>
                  <a:pt x="1792865" y="1413024"/>
                </a:lnTo>
                <a:lnTo>
                  <a:pt x="1809261" y="1461474"/>
                </a:lnTo>
                <a:lnTo>
                  <a:pt x="1825404" y="1510429"/>
                </a:lnTo>
                <a:lnTo>
                  <a:pt x="1841273" y="1559850"/>
                </a:lnTo>
                <a:lnTo>
                  <a:pt x="1856844" y="1609697"/>
                </a:lnTo>
                <a:lnTo>
                  <a:pt x="1872096" y="1659933"/>
                </a:lnTo>
                <a:lnTo>
                  <a:pt x="1887005" y="1710519"/>
                </a:lnTo>
                <a:lnTo>
                  <a:pt x="1901549" y="1761415"/>
                </a:lnTo>
                <a:lnTo>
                  <a:pt x="1915704" y="1812585"/>
                </a:lnTo>
                <a:lnTo>
                  <a:pt x="1929449" y="1863988"/>
                </a:lnTo>
                <a:lnTo>
                  <a:pt x="1942761" y="1915586"/>
                </a:lnTo>
                <a:lnTo>
                  <a:pt x="1955616" y="1967341"/>
                </a:lnTo>
                <a:lnTo>
                  <a:pt x="1967992" y="2019214"/>
                </a:lnTo>
                <a:lnTo>
                  <a:pt x="1979867" y="2071167"/>
                </a:lnTo>
                <a:lnTo>
                  <a:pt x="1991217" y="2123159"/>
                </a:lnTo>
                <a:lnTo>
                  <a:pt x="2002020" y="2175154"/>
                </a:lnTo>
                <a:lnTo>
                  <a:pt x="2012254" y="2227113"/>
                </a:lnTo>
                <a:lnTo>
                  <a:pt x="2021953" y="2279333"/>
                </a:lnTo>
                <a:lnTo>
                  <a:pt x="2030921" y="2330765"/>
                </a:lnTo>
                <a:lnTo>
                  <a:pt x="2039308" y="2382382"/>
                </a:lnTo>
                <a:lnTo>
                  <a:pt x="2047036" y="2433808"/>
                </a:lnTo>
                <a:lnTo>
                  <a:pt x="2054079" y="2485003"/>
                </a:lnTo>
                <a:lnTo>
                  <a:pt x="2060417" y="2535931"/>
                </a:lnTo>
                <a:lnTo>
                  <a:pt x="2066026" y="2586551"/>
                </a:lnTo>
                <a:lnTo>
                  <a:pt x="2070884" y="2636826"/>
                </a:lnTo>
                <a:lnTo>
                  <a:pt x="2074967" y="2686716"/>
                </a:lnTo>
                <a:lnTo>
                  <a:pt x="2078254" y="2736183"/>
                </a:lnTo>
                <a:lnTo>
                  <a:pt x="2080720" y="2785189"/>
                </a:lnTo>
                <a:lnTo>
                  <a:pt x="2082345" y="2833694"/>
                </a:lnTo>
                <a:lnTo>
                  <a:pt x="2083104" y="2881661"/>
                </a:lnTo>
                <a:lnTo>
                  <a:pt x="2082976" y="2929050"/>
                </a:lnTo>
                <a:lnTo>
                  <a:pt x="2081937" y="2975822"/>
                </a:lnTo>
                <a:lnTo>
                  <a:pt x="2079964" y="3021940"/>
                </a:lnTo>
                <a:lnTo>
                  <a:pt x="2077036" y="3067365"/>
                </a:lnTo>
                <a:lnTo>
                  <a:pt x="2073130" y="3112057"/>
                </a:lnTo>
                <a:lnTo>
                  <a:pt x="2068221" y="3155979"/>
                </a:lnTo>
                <a:lnTo>
                  <a:pt x="2062289" y="3199091"/>
                </a:lnTo>
                <a:lnTo>
                  <a:pt x="2055310" y="3241356"/>
                </a:lnTo>
                <a:lnTo>
                  <a:pt x="2047262" y="3282733"/>
                </a:lnTo>
                <a:lnTo>
                  <a:pt x="2038121" y="3323186"/>
                </a:lnTo>
                <a:lnTo>
                  <a:pt x="2027865" y="3362674"/>
                </a:lnTo>
                <a:lnTo>
                  <a:pt x="2016472" y="3401160"/>
                </a:lnTo>
                <a:lnTo>
                  <a:pt x="2003919" y="3438605"/>
                </a:lnTo>
                <a:lnTo>
                  <a:pt x="1990182" y="3474970"/>
                </a:lnTo>
                <a:lnTo>
                  <a:pt x="1975239" y="3510217"/>
                </a:lnTo>
                <a:lnTo>
                  <a:pt x="1941646" y="3577200"/>
                </a:lnTo>
                <a:lnTo>
                  <a:pt x="1902957" y="3639245"/>
                </a:lnTo>
                <a:lnTo>
                  <a:pt x="1858990" y="3696044"/>
                </a:lnTo>
                <a:lnTo>
                  <a:pt x="1809565" y="3747287"/>
                </a:lnTo>
                <a:lnTo>
                  <a:pt x="1754498" y="3792666"/>
                </a:lnTo>
                <a:lnTo>
                  <a:pt x="1692389" y="3832076"/>
                </a:lnTo>
                <a:lnTo>
                  <a:pt x="1657334" y="3849092"/>
                </a:lnTo>
                <a:lnTo>
                  <a:pt x="1619847" y="3863937"/>
                </a:lnTo>
                <a:lnTo>
                  <a:pt x="1580146" y="3876445"/>
                </a:lnTo>
                <a:lnTo>
                  <a:pt x="1538450" y="3886448"/>
                </a:lnTo>
                <a:lnTo>
                  <a:pt x="1494978" y="3893779"/>
                </a:lnTo>
                <a:lnTo>
                  <a:pt x="1449948" y="3898271"/>
                </a:lnTo>
                <a:lnTo>
                  <a:pt x="1403579" y="3899754"/>
                </a:lnTo>
                <a:close/>
              </a:path>
            </a:pathLst>
          </a:custGeom>
          <a:solidFill>
            <a:srgbClr val="EC3C3C"/>
          </a:solidFill>
        </p:spPr>
        <p:txBody>
          <a:bodyPr wrap="square" lIns="0" tIns="0" rIns="0" bIns="0" rtlCol="0"/>
          <a:lstStyle/>
          <a:p>
            <a:endParaRPr/>
          </a:p>
        </p:txBody>
      </p:sp>
      <p:sp>
        <p:nvSpPr>
          <p:cNvPr id="10" name="object 10"/>
          <p:cNvSpPr/>
          <p:nvPr/>
        </p:nvSpPr>
        <p:spPr>
          <a:xfrm>
            <a:off x="8714733" y="5057979"/>
            <a:ext cx="2083435" cy="3900170"/>
          </a:xfrm>
          <a:custGeom>
            <a:avLst/>
            <a:gdLst/>
            <a:ahLst/>
            <a:cxnLst/>
            <a:rect l="l" t="t" r="r" b="b"/>
            <a:pathLst>
              <a:path w="2083434" h="3900170">
                <a:moveTo>
                  <a:pt x="679524" y="3899754"/>
                </a:moveTo>
                <a:lnTo>
                  <a:pt x="633155" y="3898271"/>
                </a:lnTo>
                <a:lnTo>
                  <a:pt x="588125" y="3893779"/>
                </a:lnTo>
                <a:lnTo>
                  <a:pt x="544653" y="3886448"/>
                </a:lnTo>
                <a:lnTo>
                  <a:pt x="502957" y="3876445"/>
                </a:lnTo>
                <a:lnTo>
                  <a:pt x="463256" y="3863937"/>
                </a:lnTo>
                <a:lnTo>
                  <a:pt x="425769" y="3849092"/>
                </a:lnTo>
                <a:lnTo>
                  <a:pt x="390714" y="3832076"/>
                </a:lnTo>
                <a:lnTo>
                  <a:pt x="328605" y="3792666"/>
                </a:lnTo>
                <a:lnTo>
                  <a:pt x="273539" y="3747287"/>
                </a:lnTo>
                <a:lnTo>
                  <a:pt x="224113" y="3696044"/>
                </a:lnTo>
                <a:lnTo>
                  <a:pt x="180146" y="3639245"/>
                </a:lnTo>
                <a:lnTo>
                  <a:pt x="141457" y="3577200"/>
                </a:lnTo>
                <a:lnTo>
                  <a:pt x="107864" y="3510217"/>
                </a:lnTo>
                <a:lnTo>
                  <a:pt x="92922" y="3474970"/>
                </a:lnTo>
                <a:lnTo>
                  <a:pt x="79185" y="3438605"/>
                </a:lnTo>
                <a:lnTo>
                  <a:pt x="66631" y="3401160"/>
                </a:lnTo>
                <a:lnTo>
                  <a:pt x="55238" y="3362674"/>
                </a:lnTo>
                <a:lnTo>
                  <a:pt x="44982" y="3323186"/>
                </a:lnTo>
                <a:lnTo>
                  <a:pt x="35842" y="3282733"/>
                </a:lnTo>
                <a:lnTo>
                  <a:pt x="27793" y="3241356"/>
                </a:lnTo>
                <a:lnTo>
                  <a:pt x="20814" y="3199091"/>
                </a:lnTo>
                <a:lnTo>
                  <a:pt x="14882" y="3155979"/>
                </a:lnTo>
                <a:lnTo>
                  <a:pt x="9974" y="3112057"/>
                </a:lnTo>
                <a:lnTo>
                  <a:pt x="6067" y="3067365"/>
                </a:lnTo>
                <a:lnTo>
                  <a:pt x="3139" y="3021940"/>
                </a:lnTo>
                <a:lnTo>
                  <a:pt x="1167" y="2975822"/>
                </a:lnTo>
                <a:lnTo>
                  <a:pt x="128" y="2929050"/>
                </a:lnTo>
                <a:lnTo>
                  <a:pt x="0" y="2881661"/>
                </a:lnTo>
                <a:lnTo>
                  <a:pt x="759" y="2833694"/>
                </a:lnTo>
                <a:lnTo>
                  <a:pt x="2383" y="2785189"/>
                </a:lnTo>
                <a:lnTo>
                  <a:pt x="4850" y="2736183"/>
                </a:lnTo>
                <a:lnTo>
                  <a:pt x="8136" y="2686716"/>
                </a:lnTo>
                <a:lnTo>
                  <a:pt x="12220" y="2636826"/>
                </a:lnTo>
                <a:lnTo>
                  <a:pt x="17077" y="2586551"/>
                </a:lnTo>
                <a:lnTo>
                  <a:pt x="22686" y="2535931"/>
                </a:lnTo>
                <a:lnTo>
                  <a:pt x="29024" y="2485003"/>
                </a:lnTo>
                <a:lnTo>
                  <a:pt x="36068" y="2433808"/>
                </a:lnTo>
                <a:lnTo>
                  <a:pt x="43795" y="2382382"/>
                </a:lnTo>
                <a:lnTo>
                  <a:pt x="52183" y="2330765"/>
                </a:lnTo>
                <a:lnTo>
                  <a:pt x="61209" y="2278996"/>
                </a:lnTo>
                <a:lnTo>
                  <a:pt x="70850" y="2227113"/>
                </a:lnTo>
                <a:lnTo>
                  <a:pt x="81083" y="2175154"/>
                </a:lnTo>
                <a:lnTo>
                  <a:pt x="91886" y="2123159"/>
                </a:lnTo>
                <a:lnTo>
                  <a:pt x="103237" y="2071167"/>
                </a:lnTo>
                <a:lnTo>
                  <a:pt x="115111" y="2019214"/>
                </a:lnTo>
                <a:lnTo>
                  <a:pt x="127488" y="1967341"/>
                </a:lnTo>
                <a:lnTo>
                  <a:pt x="140343" y="1915586"/>
                </a:lnTo>
                <a:lnTo>
                  <a:pt x="153654" y="1863988"/>
                </a:lnTo>
                <a:lnTo>
                  <a:pt x="167399" y="1812585"/>
                </a:lnTo>
                <a:lnTo>
                  <a:pt x="181555" y="1761415"/>
                </a:lnTo>
                <a:lnTo>
                  <a:pt x="196099" y="1710519"/>
                </a:lnTo>
                <a:lnTo>
                  <a:pt x="211008" y="1659933"/>
                </a:lnTo>
                <a:lnTo>
                  <a:pt x="226259" y="1609697"/>
                </a:lnTo>
                <a:lnTo>
                  <a:pt x="241831" y="1559850"/>
                </a:lnTo>
                <a:lnTo>
                  <a:pt x="257712" y="1510393"/>
                </a:lnTo>
                <a:lnTo>
                  <a:pt x="273843" y="1461474"/>
                </a:lnTo>
                <a:lnTo>
                  <a:pt x="290238" y="1413024"/>
                </a:lnTo>
                <a:lnTo>
                  <a:pt x="306862" y="1365117"/>
                </a:lnTo>
                <a:lnTo>
                  <a:pt x="323693" y="1317791"/>
                </a:lnTo>
                <a:lnTo>
                  <a:pt x="340707" y="1271085"/>
                </a:lnTo>
                <a:lnTo>
                  <a:pt x="357882" y="1225039"/>
                </a:lnTo>
                <a:lnTo>
                  <a:pt x="375195" y="1179689"/>
                </a:lnTo>
                <a:lnTo>
                  <a:pt x="392623" y="1135076"/>
                </a:lnTo>
                <a:lnTo>
                  <a:pt x="410145" y="1091238"/>
                </a:lnTo>
                <a:lnTo>
                  <a:pt x="427736" y="1048213"/>
                </a:lnTo>
                <a:lnTo>
                  <a:pt x="445375" y="1006041"/>
                </a:lnTo>
                <a:lnTo>
                  <a:pt x="463038" y="964759"/>
                </a:lnTo>
                <a:lnTo>
                  <a:pt x="480704" y="924406"/>
                </a:lnTo>
                <a:lnTo>
                  <a:pt x="498348" y="885021"/>
                </a:lnTo>
                <a:lnTo>
                  <a:pt x="515949" y="846643"/>
                </a:lnTo>
                <a:lnTo>
                  <a:pt x="533484" y="809311"/>
                </a:lnTo>
                <a:lnTo>
                  <a:pt x="550929" y="773062"/>
                </a:lnTo>
                <a:lnTo>
                  <a:pt x="568263" y="737935"/>
                </a:lnTo>
                <a:lnTo>
                  <a:pt x="602506" y="671205"/>
                </a:lnTo>
                <a:lnTo>
                  <a:pt x="636029" y="609428"/>
                </a:lnTo>
                <a:lnTo>
                  <a:pt x="678098" y="537956"/>
                </a:lnTo>
                <a:lnTo>
                  <a:pt x="704905" y="497057"/>
                </a:lnTo>
                <a:lnTo>
                  <a:pt x="732820" y="457793"/>
                </a:lnTo>
                <a:lnTo>
                  <a:pt x="761777" y="420164"/>
                </a:lnTo>
                <a:lnTo>
                  <a:pt x="791709" y="384165"/>
                </a:lnTo>
                <a:lnTo>
                  <a:pt x="822551" y="349795"/>
                </a:lnTo>
                <a:lnTo>
                  <a:pt x="854236" y="317051"/>
                </a:lnTo>
                <a:lnTo>
                  <a:pt x="886699" y="285932"/>
                </a:lnTo>
                <a:lnTo>
                  <a:pt x="919873" y="256434"/>
                </a:lnTo>
                <a:lnTo>
                  <a:pt x="953693" y="228554"/>
                </a:lnTo>
                <a:lnTo>
                  <a:pt x="988092" y="202292"/>
                </a:lnTo>
                <a:lnTo>
                  <a:pt x="1023005" y="177644"/>
                </a:lnTo>
                <a:lnTo>
                  <a:pt x="1058366" y="154608"/>
                </a:lnTo>
                <a:lnTo>
                  <a:pt x="1094229" y="133115"/>
                </a:lnTo>
                <a:lnTo>
                  <a:pt x="1130166" y="113362"/>
                </a:lnTo>
                <a:lnTo>
                  <a:pt x="1166474" y="95147"/>
                </a:lnTo>
                <a:lnTo>
                  <a:pt x="1202965" y="78534"/>
                </a:lnTo>
                <a:lnTo>
                  <a:pt x="1239574" y="63521"/>
                </a:lnTo>
                <a:lnTo>
                  <a:pt x="1276235" y="50106"/>
                </a:lnTo>
                <a:lnTo>
                  <a:pt x="1312881" y="38285"/>
                </a:lnTo>
                <a:lnTo>
                  <a:pt x="1385866" y="19420"/>
                </a:lnTo>
                <a:lnTo>
                  <a:pt x="1458002" y="6905"/>
                </a:lnTo>
                <a:lnTo>
                  <a:pt x="1528761" y="722"/>
                </a:lnTo>
                <a:lnTo>
                  <a:pt x="1563460" y="0"/>
                </a:lnTo>
                <a:lnTo>
                  <a:pt x="1597616" y="852"/>
                </a:lnTo>
                <a:lnTo>
                  <a:pt x="1664037" y="7275"/>
                </a:lnTo>
                <a:lnTo>
                  <a:pt x="1727497" y="19973"/>
                </a:lnTo>
                <a:lnTo>
                  <a:pt x="1787468" y="38924"/>
                </a:lnTo>
                <a:lnTo>
                  <a:pt x="1843423" y="64112"/>
                </a:lnTo>
                <a:lnTo>
                  <a:pt x="1894832" y="95515"/>
                </a:lnTo>
                <a:lnTo>
                  <a:pt x="1941236" y="133181"/>
                </a:lnTo>
                <a:lnTo>
                  <a:pt x="1981906" y="176893"/>
                </a:lnTo>
                <a:lnTo>
                  <a:pt x="2016514" y="226828"/>
                </a:lnTo>
                <a:lnTo>
                  <a:pt x="2044466" y="282903"/>
                </a:lnTo>
                <a:lnTo>
                  <a:pt x="2065234" y="345098"/>
                </a:lnTo>
                <a:lnTo>
                  <a:pt x="2078289" y="413393"/>
                </a:lnTo>
                <a:lnTo>
                  <a:pt x="2083104" y="487769"/>
                </a:lnTo>
                <a:lnTo>
                  <a:pt x="2082256" y="527231"/>
                </a:lnTo>
                <a:lnTo>
                  <a:pt x="2079151" y="568207"/>
                </a:lnTo>
                <a:lnTo>
                  <a:pt x="2073721" y="610693"/>
                </a:lnTo>
                <a:lnTo>
                  <a:pt x="2068518" y="645098"/>
                </a:lnTo>
                <a:lnTo>
                  <a:pt x="2063211" y="680906"/>
                </a:lnTo>
                <a:lnTo>
                  <a:pt x="2052254" y="756535"/>
                </a:lnTo>
                <a:lnTo>
                  <a:pt x="2046591" y="796260"/>
                </a:lnTo>
                <a:lnTo>
                  <a:pt x="2040796" y="837195"/>
                </a:lnTo>
                <a:lnTo>
                  <a:pt x="2016163" y="1012073"/>
                </a:lnTo>
                <a:lnTo>
                  <a:pt x="2009607" y="1058336"/>
                </a:lnTo>
                <a:lnTo>
                  <a:pt x="2002878" y="1105521"/>
                </a:lnTo>
                <a:lnTo>
                  <a:pt x="1995970" y="1153579"/>
                </a:lnTo>
                <a:lnTo>
                  <a:pt x="1988877" y="1202461"/>
                </a:lnTo>
                <a:lnTo>
                  <a:pt x="1981590" y="1252121"/>
                </a:lnTo>
                <a:lnTo>
                  <a:pt x="1974103" y="1302510"/>
                </a:lnTo>
                <a:lnTo>
                  <a:pt x="1966410" y="1353580"/>
                </a:lnTo>
                <a:lnTo>
                  <a:pt x="1958504" y="1405282"/>
                </a:lnTo>
                <a:lnTo>
                  <a:pt x="1950378" y="1457569"/>
                </a:lnTo>
                <a:lnTo>
                  <a:pt x="1942019" y="1510429"/>
                </a:lnTo>
                <a:lnTo>
                  <a:pt x="1933438" y="1563705"/>
                </a:lnTo>
                <a:lnTo>
                  <a:pt x="1924612" y="1617457"/>
                </a:lnTo>
                <a:lnTo>
                  <a:pt x="1915538" y="1671602"/>
                </a:lnTo>
                <a:lnTo>
                  <a:pt x="1906210" y="1726091"/>
                </a:lnTo>
                <a:lnTo>
                  <a:pt x="1896621" y="1780876"/>
                </a:lnTo>
                <a:lnTo>
                  <a:pt x="1886765" y="1835909"/>
                </a:lnTo>
                <a:lnTo>
                  <a:pt x="1876635" y="1891142"/>
                </a:lnTo>
                <a:lnTo>
                  <a:pt x="1866224" y="1946527"/>
                </a:lnTo>
                <a:lnTo>
                  <a:pt x="1855525" y="2002016"/>
                </a:lnTo>
                <a:lnTo>
                  <a:pt x="1844531" y="2057560"/>
                </a:lnTo>
                <a:lnTo>
                  <a:pt x="1833236" y="2113112"/>
                </a:lnTo>
                <a:lnTo>
                  <a:pt x="1821633" y="2168624"/>
                </a:lnTo>
                <a:lnTo>
                  <a:pt x="1809715" y="2224047"/>
                </a:lnTo>
                <a:lnTo>
                  <a:pt x="1797475" y="2279333"/>
                </a:lnTo>
                <a:lnTo>
                  <a:pt x="1784907" y="2334434"/>
                </a:lnTo>
                <a:lnTo>
                  <a:pt x="1772004" y="2389303"/>
                </a:lnTo>
                <a:lnTo>
                  <a:pt x="1758758" y="2443890"/>
                </a:lnTo>
                <a:lnTo>
                  <a:pt x="1745164" y="2498149"/>
                </a:lnTo>
                <a:lnTo>
                  <a:pt x="1731215" y="2552030"/>
                </a:lnTo>
                <a:lnTo>
                  <a:pt x="1716903" y="2605486"/>
                </a:lnTo>
                <a:lnTo>
                  <a:pt x="1702221" y="2658469"/>
                </a:lnTo>
                <a:lnTo>
                  <a:pt x="1687164" y="2710930"/>
                </a:lnTo>
                <a:lnTo>
                  <a:pt x="1671725" y="2762822"/>
                </a:lnTo>
                <a:lnTo>
                  <a:pt x="1655895" y="2814096"/>
                </a:lnTo>
                <a:lnTo>
                  <a:pt x="1639670" y="2864705"/>
                </a:lnTo>
                <a:lnTo>
                  <a:pt x="1623041" y="2914600"/>
                </a:lnTo>
                <a:lnTo>
                  <a:pt x="1606003" y="2963733"/>
                </a:lnTo>
                <a:lnTo>
                  <a:pt x="1588548" y="3012056"/>
                </a:lnTo>
                <a:lnTo>
                  <a:pt x="1570670" y="3059521"/>
                </a:lnTo>
                <a:lnTo>
                  <a:pt x="1552362" y="3106079"/>
                </a:lnTo>
                <a:lnTo>
                  <a:pt x="1533617" y="3151684"/>
                </a:lnTo>
                <a:lnTo>
                  <a:pt x="1514428" y="3196286"/>
                </a:lnTo>
                <a:lnTo>
                  <a:pt x="1494789" y="3239838"/>
                </a:lnTo>
                <a:lnTo>
                  <a:pt x="1474692" y="3282291"/>
                </a:lnTo>
                <a:lnTo>
                  <a:pt x="1454131" y="3323598"/>
                </a:lnTo>
                <a:lnTo>
                  <a:pt x="1433100" y="3363710"/>
                </a:lnTo>
                <a:lnTo>
                  <a:pt x="1411591" y="3402579"/>
                </a:lnTo>
                <a:lnTo>
                  <a:pt x="1389598" y="3440158"/>
                </a:lnTo>
                <a:lnTo>
                  <a:pt x="1367114" y="3476397"/>
                </a:lnTo>
                <a:lnTo>
                  <a:pt x="1344131" y="3511250"/>
                </a:lnTo>
                <a:lnTo>
                  <a:pt x="1320644" y="3544667"/>
                </a:lnTo>
                <a:lnTo>
                  <a:pt x="1296646" y="3576601"/>
                </a:lnTo>
                <a:lnTo>
                  <a:pt x="1272129" y="3607004"/>
                </a:lnTo>
                <a:lnTo>
                  <a:pt x="1247087" y="3635827"/>
                </a:lnTo>
                <a:lnTo>
                  <a:pt x="1195402" y="3688543"/>
                </a:lnTo>
                <a:lnTo>
                  <a:pt x="1121014" y="3750142"/>
                </a:lnTo>
                <a:lnTo>
                  <a:pt x="1072435" y="3783261"/>
                </a:lnTo>
                <a:lnTo>
                  <a:pt x="1023227" y="3811866"/>
                </a:lnTo>
                <a:lnTo>
                  <a:pt x="973609" y="3836124"/>
                </a:lnTo>
                <a:lnTo>
                  <a:pt x="923799" y="3856201"/>
                </a:lnTo>
                <a:lnTo>
                  <a:pt x="874015" y="3872267"/>
                </a:lnTo>
                <a:lnTo>
                  <a:pt x="824478" y="3884487"/>
                </a:lnTo>
                <a:lnTo>
                  <a:pt x="775404" y="3893030"/>
                </a:lnTo>
                <a:lnTo>
                  <a:pt x="727013" y="3898063"/>
                </a:lnTo>
                <a:lnTo>
                  <a:pt x="679524" y="3899754"/>
                </a:lnTo>
                <a:close/>
              </a:path>
            </a:pathLst>
          </a:custGeom>
          <a:solidFill>
            <a:srgbClr val="EC3C3C"/>
          </a:solidFill>
        </p:spPr>
        <p:txBody>
          <a:bodyPr wrap="square" lIns="0" tIns="0" rIns="0" bIns="0" rtlCol="0"/>
          <a:lstStyle/>
          <a:p>
            <a:endParaRPr/>
          </a:p>
        </p:txBody>
      </p:sp>
      <p:sp>
        <p:nvSpPr>
          <p:cNvPr id="11" name="object 11"/>
          <p:cNvSpPr/>
          <p:nvPr/>
        </p:nvSpPr>
        <p:spPr>
          <a:xfrm>
            <a:off x="9943847" y="4570208"/>
            <a:ext cx="4784090" cy="4025900"/>
          </a:xfrm>
          <a:custGeom>
            <a:avLst/>
            <a:gdLst/>
            <a:ahLst/>
            <a:cxnLst/>
            <a:rect l="l" t="t" r="r" b="b"/>
            <a:pathLst>
              <a:path w="4784090" h="4025900">
                <a:moveTo>
                  <a:pt x="0" y="4025761"/>
                </a:moveTo>
                <a:lnTo>
                  <a:pt x="873519" y="0"/>
                </a:lnTo>
                <a:lnTo>
                  <a:pt x="3910212" y="0"/>
                </a:lnTo>
                <a:lnTo>
                  <a:pt x="4783731" y="4019541"/>
                </a:lnTo>
                <a:lnTo>
                  <a:pt x="0" y="4025761"/>
                </a:lnTo>
                <a:close/>
              </a:path>
            </a:pathLst>
          </a:custGeom>
          <a:solidFill>
            <a:srgbClr val="FFDE2A"/>
          </a:solidFill>
        </p:spPr>
        <p:txBody>
          <a:bodyPr wrap="square" lIns="0" tIns="0" rIns="0" bIns="0" rtlCol="0"/>
          <a:lstStyle/>
          <a:p>
            <a:endParaRPr/>
          </a:p>
        </p:txBody>
      </p:sp>
      <p:sp>
        <p:nvSpPr>
          <p:cNvPr id="12" name="object 12"/>
          <p:cNvSpPr/>
          <p:nvPr/>
        </p:nvSpPr>
        <p:spPr>
          <a:xfrm>
            <a:off x="10915756" y="4567832"/>
            <a:ext cx="405765" cy="2081530"/>
          </a:xfrm>
          <a:custGeom>
            <a:avLst/>
            <a:gdLst/>
            <a:ahLst/>
            <a:cxnLst/>
            <a:rect l="l" t="t" r="r" b="b"/>
            <a:pathLst>
              <a:path w="405765" h="2081529">
                <a:moveTo>
                  <a:pt x="0" y="0"/>
                </a:moveTo>
                <a:lnTo>
                  <a:pt x="0" y="2080941"/>
                </a:lnTo>
                <a:lnTo>
                  <a:pt x="405499" y="2080941"/>
                </a:lnTo>
                <a:lnTo>
                  <a:pt x="405499" y="0"/>
                </a:lnTo>
                <a:lnTo>
                  <a:pt x="0" y="0"/>
                </a:lnTo>
                <a:close/>
              </a:path>
            </a:pathLst>
          </a:custGeom>
          <a:solidFill>
            <a:srgbClr val="1B48AB"/>
          </a:solidFill>
        </p:spPr>
        <p:txBody>
          <a:bodyPr wrap="square" lIns="0" tIns="0" rIns="0" bIns="0" rtlCol="0"/>
          <a:lstStyle/>
          <a:p>
            <a:endParaRPr/>
          </a:p>
        </p:txBody>
      </p:sp>
      <p:sp>
        <p:nvSpPr>
          <p:cNvPr id="13" name="object 13"/>
          <p:cNvSpPr/>
          <p:nvPr/>
        </p:nvSpPr>
        <p:spPr>
          <a:xfrm>
            <a:off x="13345473" y="4567832"/>
            <a:ext cx="405765" cy="2081530"/>
          </a:xfrm>
          <a:custGeom>
            <a:avLst/>
            <a:gdLst/>
            <a:ahLst/>
            <a:cxnLst/>
            <a:rect l="l" t="t" r="r" b="b"/>
            <a:pathLst>
              <a:path w="405765" h="2081529">
                <a:moveTo>
                  <a:pt x="0" y="0"/>
                </a:moveTo>
                <a:lnTo>
                  <a:pt x="0" y="2080941"/>
                </a:lnTo>
                <a:lnTo>
                  <a:pt x="405499" y="2080941"/>
                </a:lnTo>
                <a:lnTo>
                  <a:pt x="405499" y="0"/>
                </a:lnTo>
                <a:lnTo>
                  <a:pt x="0" y="0"/>
                </a:lnTo>
                <a:close/>
              </a:path>
            </a:pathLst>
          </a:custGeom>
          <a:solidFill>
            <a:srgbClr val="1B48AB"/>
          </a:solidFill>
        </p:spPr>
        <p:txBody>
          <a:bodyPr wrap="square" lIns="0" tIns="0" rIns="0" bIns="0" rtlCol="0"/>
          <a:lstStyle/>
          <a:p>
            <a:endParaRPr/>
          </a:p>
        </p:txBody>
      </p:sp>
      <p:sp>
        <p:nvSpPr>
          <p:cNvPr id="14" name="object 14"/>
          <p:cNvSpPr/>
          <p:nvPr/>
        </p:nvSpPr>
        <p:spPr>
          <a:xfrm>
            <a:off x="9943847" y="6648547"/>
            <a:ext cx="4784090" cy="2078355"/>
          </a:xfrm>
          <a:custGeom>
            <a:avLst/>
            <a:gdLst/>
            <a:ahLst/>
            <a:cxnLst/>
            <a:rect l="l" t="t" r="r" b="b"/>
            <a:pathLst>
              <a:path w="4784090" h="2078354">
                <a:moveTo>
                  <a:pt x="0" y="2078339"/>
                </a:moveTo>
                <a:lnTo>
                  <a:pt x="853999" y="0"/>
                </a:lnTo>
                <a:lnTo>
                  <a:pt x="3929732" y="0"/>
                </a:lnTo>
                <a:lnTo>
                  <a:pt x="4783731" y="2072119"/>
                </a:lnTo>
                <a:lnTo>
                  <a:pt x="0" y="2078339"/>
                </a:lnTo>
                <a:close/>
              </a:path>
            </a:pathLst>
          </a:custGeom>
          <a:solidFill>
            <a:srgbClr val="1B48AB"/>
          </a:solidFill>
        </p:spPr>
        <p:txBody>
          <a:bodyPr wrap="square" lIns="0" tIns="0" rIns="0" bIns="0" rtlCol="0"/>
          <a:lstStyle/>
          <a:p>
            <a:endParaRPr/>
          </a:p>
        </p:txBody>
      </p:sp>
      <p:sp>
        <p:nvSpPr>
          <p:cNvPr id="15" name="object 15"/>
          <p:cNvSpPr/>
          <p:nvPr/>
        </p:nvSpPr>
        <p:spPr>
          <a:xfrm>
            <a:off x="8944950" y="1859957"/>
            <a:ext cx="6781583" cy="7022167"/>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17643698" y="4855915"/>
            <a:ext cx="264160" cy="257175"/>
          </a:xfrm>
          <a:prstGeom prst="rect">
            <a:avLst/>
          </a:prstGeom>
        </p:spPr>
        <p:txBody>
          <a:bodyPr vert="horz" wrap="square" lIns="0" tIns="15240" rIns="0" bIns="0" rtlCol="0">
            <a:spAutoFit/>
          </a:bodyPr>
          <a:lstStyle/>
          <a:p>
            <a:pPr marL="12700">
              <a:lnSpc>
                <a:spcPct val="100000"/>
              </a:lnSpc>
              <a:spcBef>
                <a:spcPts val="120"/>
              </a:spcBef>
            </a:pPr>
            <a:r>
              <a:rPr sz="1500" spc="-240" dirty="0">
                <a:latin typeface="Arial" panose="020B0604020202020204"/>
                <a:cs typeface="Arial" panose="020B0604020202020204"/>
              </a:rPr>
              <a:t>1</a:t>
            </a:r>
            <a:r>
              <a:rPr sz="1500" spc="-285" dirty="0">
                <a:latin typeface="Arial" panose="020B0604020202020204"/>
                <a:cs typeface="Arial" panose="020B0604020202020204"/>
              </a:rPr>
              <a:t> </a:t>
            </a:r>
            <a:r>
              <a:rPr sz="1500" spc="240" dirty="0">
                <a:latin typeface="Arial" panose="020B0604020202020204"/>
                <a:cs typeface="Arial" panose="020B0604020202020204"/>
              </a:rPr>
              <a:t>3</a:t>
            </a:r>
            <a:endParaRPr sz="1500">
              <a:latin typeface="Arial" panose="020B0604020202020204"/>
              <a:cs typeface="Arial" panose="020B0604020202020204"/>
            </a:endParaRPr>
          </a:p>
        </p:txBody>
      </p:sp>
      <p:sp>
        <p:nvSpPr>
          <p:cNvPr id="17" name="object 17"/>
          <p:cNvSpPr/>
          <p:nvPr/>
        </p:nvSpPr>
        <p:spPr>
          <a:xfrm>
            <a:off x="17144871" y="4972690"/>
            <a:ext cx="323850" cy="28575"/>
          </a:xfrm>
          <a:custGeom>
            <a:avLst/>
            <a:gdLst/>
            <a:ahLst/>
            <a:cxnLst/>
            <a:rect l="l" t="t" r="r" b="b"/>
            <a:pathLst>
              <a:path w="323850" h="28575">
                <a:moveTo>
                  <a:pt x="0" y="28574"/>
                </a:moveTo>
                <a:lnTo>
                  <a:pt x="323849" y="28574"/>
                </a:lnTo>
                <a:lnTo>
                  <a:pt x="323849" y="0"/>
                </a:lnTo>
                <a:lnTo>
                  <a:pt x="0" y="0"/>
                </a:lnTo>
                <a:lnTo>
                  <a:pt x="0" y="28574"/>
                </a:lnTo>
                <a:close/>
              </a:path>
            </a:pathLst>
          </a:custGeom>
          <a:solidFill>
            <a:srgbClr val="00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C3C3C"/>
          </a:solidFill>
        </p:spPr>
        <p:txBody>
          <a:bodyPr wrap="square" lIns="0" tIns="0" rIns="0" bIns="0" rtlCol="0"/>
          <a:lstStyle/>
          <a:p>
            <a:endParaRPr/>
          </a:p>
        </p:txBody>
      </p:sp>
      <p:sp>
        <p:nvSpPr>
          <p:cNvPr id="3" name="object 3"/>
          <p:cNvSpPr/>
          <p:nvPr/>
        </p:nvSpPr>
        <p:spPr>
          <a:xfrm>
            <a:off x="17500179" y="535254"/>
            <a:ext cx="493395" cy="493395"/>
          </a:xfrm>
          <a:custGeom>
            <a:avLst/>
            <a:gdLst/>
            <a:ahLst/>
            <a:cxnLst/>
            <a:rect l="l" t="t" r="r" b="b"/>
            <a:pathLst>
              <a:path w="493394" h="493394">
                <a:moveTo>
                  <a:pt x="246526" y="493052"/>
                </a:moveTo>
                <a:lnTo>
                  <a:pt x="198063" y="488321"/>
                </a:lnTo>
                <a:lnTo>
                  <a:pt x="152132" y="474417"/>
                </a:lnTo>
                <a:lnTo>
                  <a:pt x="109822" y="451775"/>
                </a:lnTo>
                <a:lnTo>
                  <a:pt x="72223" y="420828"/>
                </a:lnTo>
                <a:lnTo>
                  <a:pt x="41277" y="383229"/>
                </a:lnTo>
                <a:lnTo>
                  <a:pt x="18634" y="340919"/>
                </a:lnTo>
                <a:lnTo>
                  <a:pt x="4731" y="294988"/>
                </a:lnTo>
                <a:lnTo>
                  <a:pt x="0" y="246526"/>
                </a:lnTo>
                <a:lnTo>
                  <a:pt x="4731" y="198064"/>
                </a:lnTo>
                <a:lnTo>
                  <a:pt x="18634" y="152132"/>
                </a:lnTo>
                <a:lnTo>
                  <a:pt x="41277" y="109822"/>
                </a:lnTo>
                <a:lnTo>
                  <a:pt x="72223" y="72223"/>
                </a:lnTo>
                <a:lnTo>
                  <a:pt x="109822" y="41277"/>
                </a:lnTo>
                <a:lnTo>
                  <a:pt x="152132" y="18634"/>
                </a:lnTo>
                <a:lnTo>
                  <a:pt x="198064" y="4731"/>
                </a:lnTo>
                <a:lnTo>
                  <a:pt x="246526" y="0"/>
                </a:lnTo>
                <a:lnTo>
                  <a:pt x="294988" y="4731"/>
                </a:lnTo>
                <a:lnTo>
                  <a:pt x="328184" y="14779"/>
                </a:lnTo>
                <a:lnTo>
                  <a:pt x="246526" y="14779"/>
                </a:lnTo>
                <a:lnTo>
                  <a:pt x="200970" y="19235"/>
                </a:lnTo>
                <a:lnTo>
                  <a:pt x="157798" y="32318"/>
                </a:lnTo>
                <a:lnTo>
                  <a:pt x="118025" y="53604"/>
                </a:lnTo>
                <a:lnTo>
                  <a:pt x="82668" y="82668"/>
                </a:lnTo>
                <a:lnTo>
                  <a:pt x="53604" y="118025"/>
                </a:lnTo>
                <a:lnTo>
                  <a:pt x="32318" y="157798"/>
                </a:lnTo>
                <a:lnTo>
                  <a:pt x="19235" y="200970"/>
                </a:lnTo>
                <a:lnTo>
                  <a:pt x="14779" y="246526"/>
                </a:lnTo>
                <a:lnTo>
                  <a:pt x="19235" y="292081"/>
                </a:lnTo>
                <a:lnTo>
                  <a:pt x="32318" y="335254"/>
                </a:lnTo>
                <a:lnTo>
                  <a:pt x="53604" y="375026"/>
                </a:lnTo>
                <a:lnTo>
                  <a:pt x="82668" y="410384"/>
                </a:lnTo>
                <a:lnTo>
                  <a:pt x="118025" y="439448"/>
                </a:lnTo>
                <a:lnTo>
                  <a:pt x="157798" y="460734"/>
                </a:lnTo>
                <a:lnTo>
                  <a:pt x="200970" y="473817"/>
                </a:lnTo>
                <a:lnTo>
                  <a:pt x="246526" y="478272"/>
                </a:lnTo>
                <a:lnTo>
                  <a:pt x="328184" y="478272"/>
                </a:lnTo>
                <a:lnTo>
                  <a:pt x="294988" y="488321"/>
                </a:lnTo>
                <a:lnTo>
                  <a:pt x="246526" y="493052"/>
                </a:lnTo>
                <a:close/>
              </a:path>
              <a:path w="493394" h="493394">
                <a:moveTo>
                  <a:pt x="328184" y="478272"/>
                </a:moveTo>
                <a:lnTo>
                  <a:pt x="246526" y="478272"/>
                </a:lnTo>
                <a:lnTo>
                  <a:pt x="292081" y="473817"/>
                </a:lnTo>
                <a:lnTo>
                  <a:pt x="335254" y="460734"/>
                </a:lnTo>
                <a:lnTo>
                  <a:pt x="375026" y="439448"/>
                </a:lnTo>
                <a:lnTo>
                  <a:pt x="410384" y="410384"/>
                </a:lnTo>
                <a:lnTo>
                  <a:pt x="439448" y="375026"/>
                </a:lnTo>
                <a:lnTo>
                  <a:pt x="460734" y="335254"/>
                </a:lnTo>
                <a:lnTo>
                  <a:pt x="473817" y="292081"/>
                </a:lnTo>
                <a:lnTo>
                  <a:pt x="478272" y="246526"/>
                </a:lnTo>
                <a:lnTo>
                  <a:pt x="473817" y="200970"/>
                </a:lnTo>
                <a:lnTo>
                  <a:pt x="460734" y="157798"/>
                </a:lnTo>
                <a:lnTo>
                  <a:pt x="439448" y="118025"/>
                </a:lnTo>
                <a:lnTo>
                  <a:pt x="410384" y="82668"/>
                </a:lnTo>
                <a:lnTo>
                  <a:pt x="375026" y="53604"/>
                </a:lnTo>
                <a:lnTo>
                  <a:pt x="335254" y="32318"/>
                </a:lnTo>
                <a:lnTo>
                  <a:pt x="292081" y="19235"/>
                </a:lnTo>
                <a:lnTo>
                  <a:pt x="246526" y="14779"/>
                </a:lnTo>
                <a:lnTo>
                  <a:pt x="328184" y="14779"/>
                </a:lnTo>
                <a:lnTo>
                  <a:pt x="383229" y="41277"/>
                </a:lnTo>
                <a:lnTo>
                  <a:pt x="420828" y="72223"/>
                </a:lnTo>
                <a:lnTo>
                  <a:pt x="451775" y="109864"/>
                </a:lnTo>
                <a:lnTo>
                  <a:pt x="474417" y="152169"/>
                </a:lnTo>
                <a:lnTo>
                  <a:pt x="488321" y="198077"/>
                </a:lnTo>
                <a:lnTo>
                  <a:pt x="493052" y="246526"/>
                </a:lnTo>
                <a:lnTo>
                  <a:pt x="488321" y="294988"/>
                </a:lnTo>
                <a:lnTo>
                  <a:pt x="474417" y="340919"/>
                </a:lnTo>
                <a:lnTo>
                  <a:pt x="451775" y="383229"/>
                </a:lnTo>
                <a:lnTo>
                  <a:pt x="420828" y="420828"/>
                </a:lnTo>
                <a:lnTo>
                  <a:pt x="383229" y="451775"/>
                </a:lnTo>
                <a:lnTo>
                  <a:pt x="340919" y="474417"/>
                </a:lnTo>
                <a:lnTo>
                  <a:pt x="328184" y="478272"/>
                </a:lnTo>
                <a:close/>
              </a:path>
            </a:pathLst>
          </a:custGeom>
          <a:solidFill>
            <a:srgbClr val="FFFFFF"/>
          </a:solidFill>
        </p:spPr>
        <p:txBody>
          <a:bodyPr wrap="square" lIns="0" tIns="0" rIns="0" bIns="0" rtlCol="0"/>
          <a:lstStyle/>
          <a:p>
            <a:endParaRPr/>
          </a:p>
        </p:txBody>
      </p:sp>
      <p:sp>
        <p:nvSpPr>
          <p:cNvPr id="4" name="object 4"/>
          <p:cNvSpPr/>
          <p:nvPr/>
        </p:nvSpPr>
        <p:spPr>
          <a:xfrm>
            <a:off x="17697207" y="700839"/>
            <a:ext cx="102998" cy="16668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569446" y="4869338"/>
            <a:ext cx="338455" cy="257810"/>
          </a:xfrm>
          <a:prstGeom prst="rect">
            <a:avLst/>
          </a:prstGeom>
        </p:spPr>
        <p:txBody>
          <a:bodyPr vert="horz" wrap="square" lIns="0" tIns="15240" rIns="0" bIns="0" rtlCol="0">
            <a:spAutoFit/>
          </a:bodyPr>
          <a:lstStyle/>
          <a:p>
            <a:pPr marL="12700">
              <a:lnSpc>
                <a:spcPct val="100000"/>
              </a:lnSpc>
              <a:spcBef>
                <a:spcPts val="120"/>
              </a:spcBef>
            </a:pPr>
            <a:r>
              <a:rPr sz="1500" spc="590" dirty="0">
                <a:solidFill>
                  <a:srgbClr val="FFFFFF"/>
                </a:solidFill>
                <a:latin typeface="Arial" panose="020B0604020202020204"/>
                <a:cs typeface="Arial" panose="020B0604020202020204"/>
              </a:rPr>
              <a:t>0</a:t>
            </a:r>
            <a:r>
              <a:rPr sz="1500" spc="195" dirty="0">
                <a:solidFill>
                  <a:srgbClr val="FFFFFF"/>
                </a:solidFill>
                <a:latin typeface="Arial" panose="020B0604020202020204"/>
                <a:cs typeface="Arial" panose="020B0604020202020204"/>
              </a:rPr>
              <a:t>2</a:t>
            </a:r>
            <a:endParaRPr sz="1500">
              <a:latin typeface="Arial" panose="020B0604020202020204"/>
              <a:cs typeface="Arial" panose="020B0604020202020204"/>
            </a:endParaRPr>
          </a:p>
        </p:txBody>
      </p:sp>
      <p:sp>
        <p:nvSpPr>
          <p:cNvPr id="6" name="object 6"/>
          <p:cNvSpPr/>
          <p:nvPr/>
        </p:nvSpPr>
        <p:spPr>
          <a:xfrm>
            <a:off x="17145506" y="5000906"/>
            <a:ext cx="323850" cy="0"/>
          </a:xfrm>
          <a:custGeom>
            <a:avLst/>
            <a:gdLst/>
            <a:ahLst/>
            <a:cxnLst/>
            <a:rect l="l" t="t" r="r" b="b"/>
            <a:pathLst>
              <a:path w="323850">
                <a:moveTo>
                  <a:pt x="0" y="0"/>
                </a:moveTo>
                <a:lnTo>
                  <a:pt x="323849" y="0"/>
                </a:lnTo>
              </a:path>
            </a:pathLst>
          </a:custGeom>
          <a:ln w="28574">
            <a:solidFill>
              <a:srgbClr val="FFFFFF"/>
            </a:solidFill>
          </a:ln>
        </p:spPr>
        <p:txBody>
          <a:bodyPr wrap="square" lIns="0" tIns="0" rIns="0" bIns="0" rtlCol="0"/>
          <a:lstStyle/>
          <a:p>
            <a:endParaRPr/>
          </a:p>
        </p:txBody>
      </p:sp>
      <p:sp>
        <p:nvSpPr>
          <p:cNvPr id="7" name="object 7"/>
          <p:cNvSpPr/>
          <p:nvPr/>
        </p:nvSpPr>
        <p:spPr>
          <a:xfrm>
            <a:off x="17500582" y="9796718"/>
            <a:ext cx="389890" cy="0"/>
          </a:xfrm>
          <a:custGeom>
            <a:avLst/>
            <a:gdLst/>
            <a:ahLst/>
            <a:cxnLst/>
            <a:rect l="l" t="t" r="r" b="b"/>
            <a:pathLst>
              <a:path w="389890">
                <a:moveTo>
                  <a:pt x="0" y="0"/>
                </a:moveTo>
                <a:lnTo>
                  <a:pt x="389715" y="0"/>
                </a:lnTo>
              </a:path>
            </a:pathLst>
          </a:custGeom>
          <a:ln w="44449">
            <a:solidFill>
              <a:srgbClr val="FFFFFF"/>
            </a:solidFill>
          </a:ln>
        </p:spPr>
        <p:txBody>
          <a:bodyPr wrap="square" lIns="0" tIns="0" rIns="0" bIns="0" rtlCol="0"/>
          <a:lstStyle/>
          <a:p>
            <a:endParaRPr/>
          </a:p>
        </p:txBody>
      </p:sp>
      <p:sp>
        <p:nvSpPr>
          <p:cNvPr id="8" name="object 8"/>
          <p:cNvSpPr/>
          <p:nvPr/>
        </p:nvSpPr>
        <p:spPr>
          <a:xfrm>
            <a:off x="17500582" y="9685593"/>
            <a:ext cx="389890" cy="0"/>
          </a:xfrm>
          <a:custGeom>
            <a:avLst/>
            <a:gdLst/>
            <a:ahLst/>
            <a:cxnLst/>
            <a:rect l="l" t="t" r="r" b="b"/>
            <a:pathLst>
              <a:path w="389890">
                <a:moveTo>
                  <a:pt x="0" y="0"/>
                </a:moveTo>
                <a:lnTo>
                  <a:pt x="389715" y="0"/>
                </a:lnTo>
              </a:path>
            </a:pathLst>
          </a:custGeom>
          <a:ln w="44449">
            <a:solidFill>
              <a:srgbClr val="FFFFFF"/>
            </a:solidFill>
          </a:ln>
        </p:spPr>
        <p:txBody>
          <a:bodyPr wrap="square" lIns="0" tIns="0" rIns="0" bIns="0" rtlCol="0"/>
          <a:lstStyle/>
          <a:p>
            <a:endParaRPr/>
          </a:p>
        </p:txBody>
      </p:sp>
      <p:sp>
        <p:nvSpPr>
          <p:cNvPr id="9" name="object 9"/>
          <p:cNvSpPr/>
          <p:nvPr/>
        </p:nvSpPr>
        <p:spPr>
          <a:xfrm>
            <a:off x="17500582" y="9574468"/>
            <a:ext cx="389890" cy="0"/>
          </a:xfrm>
          <a:custGeom>
            <a:avLst/>
            <a:gdLst/>
            <a:ahLst/>
            <a:cxnLst/>
            <a:rect l="l" t="t" r="r" b="b"/>
            <a:pathLst>
              <a:path w="389890">
                <a:moveTo>
                  <a:pt x="0" y="0"/>
                </a:moveTo>
                <a:lnTo>
                  <a:pt x="389715" y="0"/>
                </a:lnTo>
              </a:path>
            </a:pathLst>
          </a:custGeom>
          <a:ln w="44449">
            <a:solidFill>
              <a:srgbClr val="FFFFFF"/>
            </a:solidFill>
          </a:ln>
        </p:spPr>
        <p:txBody>
          <a:bodyPr wrap="square" lIns="0" tIns="0" rIns="0" bIns="0" rtlCol="0"/>
          <a:lstStyle/>
          <a:p>
            <a:endParaRPr/>
          </a:p>
        </p:txBody>
      </p:sp>
      <p:sp>
        <p:nvSpPr>
          <p:cNvPr id="10" name="object 10"/>
          <p:cNvSpPr txBox="1">
            <a:spLocks noGrp="1"/>
          </p:cNvSpPr>
          <p:nvPr>
            <p:ph type="title"/>
          </p:nvPr>
        </p:nvSpPr>
        <p:spPr>
          <a:xfrm>
            <a:off x="4649470" y="701040"/>
            <a:ext cx="8990965" cy="2439035"/>
          </a:xfrm>
          <a:prstGeom prst="rect">
            <a:avLst/>
          </a:prstGeom>
        </p:spPr>
        <p:txBody>
          <a:bodyPr vert="horz" wrap="square" lIns="0" tIns="266700" rIns="0" bIns="0" rtlCol="0">
            <a:spAutoFit/>
          </a:bodyPr>
          <a:lstStyle/>
          <a:p>
            <a:pPr algn="ctr">
              <a:lnSpc>
                <a:spcPct val="100000"/>
              </a:lnSpc>
              <a:spcBef>
                <a:spcPts val="2100"/>
              </a:spcBef>
            </a:pPr>
            <a:r>
              <a:rPr lang="en-IN" spc="55" dirty="0">
                <a:ln w="10160">
                  <a:solidFill>
                    <a:schemeClr val="accent5"/>
                  </a:solidFill>
                  <a:prstDash val="solid"/>
                </a:ln>
                <a:solidFill>
                  <a:srgbClr val="FFFFFF"/>
                </a:solidFill>
                <a:effectLst>
                  <a:outerShdw blurRad="38100" dist="22860" dir="5400000" algn="tl" rotWithShape="0">
                    <a:srgbClr val="000000">
                      <a:alpha val="30000"/>
                    </a:srgbClr>
                  </a:outerShdw>
                </a:effectLst>
              </a:rPr>
              <a:t>Push that Code</a:t>
            </a:r>
            <a:endParaRPr spc="-885" dirty="0">
              <a:solidFill>
                <a:srgbClr val="FFFFFF"/>
              </a:solidFill>
            </a:endParaRPr>
          </a:p>
          <a:p>
            <a:pPr marL="635" algn="ctr">
              <a:lnSpc>
                <a:spcPct val="100000"/>
              </a:lnSpc>
              <a:spcBef>
                <a:spcPts val="1340"/>
              </a:spcBef>
            </a:pPr>
            <a:r>
              <a:rPr sz="4000" spc="-220" dirty="0">
                <a:solidFill>
                  <a:srgbClr val="FFFFFF"/>
                </a:solidFill>
              </a:rPr>
              <a:t>Members</a:t>
            </a:r>
          </a:p>
        </p:txBody>
      </p:sp>
      <p:sp>
        <p:nvSpPr>
          <p:cNvPr id="11" name="object 11"/>
          <p:cNvSpPr/>
          <p:nvPr/>
        </p:nvSpPr>
        <p:spPr>
          <a:xfrm>
            <a:off x="8385457" y="3351557"/>
            <a:ext cx="1517995" cy="1517989"/>
          </a:xfrm>
          <a:prstGeom prst="ellipse">
            <a:avLst/>
          </a:prstGeom>
          <a:blipFill rotWithShape="1">
            <a:blip r:embed="rId3" cstate="print"/>
            <a:stretch>
              <a:fillRect/>
            </a:stretch>
          </a:blipFill>
        </p:spPr>
        <p:txBody>
          <a:bodyPr wrap="square" lIns="0" tIns="0" rIns="0" bIns="0" rtlCol="0"/>
          <a:lstStyle/>
          <a:p>
            <a:endParaRPr/>
          </a:p>
        </p:txBody>
      </p:sp>
      <p:sp>
        <p:nvSpPr>
          <p:cNvPr id="12" name="object 12"/>
          <p:cNvSpPr txBox="1"/>
          <p:nvPr/>
        </p:nvSpPr>
        <p:spPr>
          <a:xfrm>
            <a:off x="7973949" y="4904115"/>
            <a:ext cx="2340610" cy="1111885"/>
          </a:xfrm>
          <a:prstGeom prst="rect">
            <a:avLst/>
          </a:prstGeom>
        </p:spPr>
        <p:txBody>
          <a:bodyPr vert="horz" wrap="square" lIns="0" tIns="212725" rIns="0" bIns="0" rtlCol="0">
            <a:spAutoFit/>
          </a:bodyPr>
          <a:lstStyle/>
          <a:p>
            <a:pPr algn="ctr">
              <a:lnSpc>
                <a:spcPct val="100000"/>
              </a:lnSpc>
              <a:spcBef>
                <a:spcPts val="1675"/>
              </a:spcBef>
            </a:pPr>
            <a:r>
              <a:rPr sz="2450" spc="195" dirty="0">
                <a:solidFill>
                  <a:srgbClr val="FFFFFF"/>
                </a:solidFill>
                <a:latin typeface="Arial" panose="020B0604020202020204"/>
                <a:cs typeface="Arial" panose="020B0604020202020204"/>
              </a:rPr>
              <a:t>Harsh</a:t>
            </a:r>
            <a:r>
              <a:rPr sz="2450" spc="120" dirty="0">
                <a:solidFill>
                  <a:srgbClr val="FFFFFF"/>
                </a:solidFill>
                <a:latin typeface="Arial" panose="020B0604020202020204"/>
                <a:cs typeface="Arial" panose="020B0604020202020204"/>
              </a:rPr>
              <a:t> </a:t>
            </a:r>
            <a:r>
              <a:rPr sz="2450" spc="200" dirty="0">
                <a:solidFill>
                  <a:srgbClr val="FFFFFF"/>
                </a:solidFill>
                <a:latin typeface="Arial" panose="020B0604020202020204"/>
                <a:cs typeface="Arial" panose="020B0604020202020204"/>
              </a:rPr>
              <a:t>Sharma</a:t>
            </a:r>
          </a:p>
          <a:p>
            <a:pPr algn="ctr">
              <a:lnSpc>
                <a:spcPct val="100000"/>
              </a:lnSpc>
              <a:spcBef>
                <a:spcPts val="1675"/>
              </a:spcBef>
            </a:pPr>
            <a:r>
              <a:rPr lang="en-IN" sz="2000" spc="130" dirty="0">
                <a:solidFill>
                  <a:srgbClr val="FFFFFF"/>
                </a:solidFill>
                <a:latin typeface="Arial" panose="020B0604020202020204"/>
                <a:cs typeface="Arial" panose="020B0604020202020204"/>
              </a:rPr>
              <a:t>ML Developer</a:t>
            </a:r>
            <a:endParaRPr lang="en-IN" sz="2000">
              <a:latin typeface="Arial" panose="020B0604020202020204"/>
              <a:cs typeface="Arial" panose="020B0604020202020204"/>
            </a:endParaRPr>
          </a:p>
        </p:txBody>
      </p:sp>
      <p:sp>
        <p:nvSpPr>
          <p:cNvPr id="13" name="object 13"/>
          <p:cNvSpPr/>
          <p:nvPr/>
        </p:nvSpPr>
        <p:spPr>
          <a:xfrm>
            <a:off x="3192145" y="3140075"/>
            <a:ext cx="1457325" cy="1649095"/>
          </a:xfrm>
          <a:prstGeom prst="ellipse">
            <a:avLst/>
          </a:prstGeom>
          <a:blipFill rotWithShape="1">
            <a:blip r:embed="rId4" cstate="print"/>
            <a:stretch>
              <a:fillRect/>
            </a:stretch>
          </a:blipFill>
        </p:spPr>
        <p:txBody>
          <a:bodyPr wrap="square" lIns="0" tIns="0" rIns="0" bIns="0" rtlCol="0"/>
          <a:lstStyle/>
          <a:p>
            <a:endParaRPr/>
          </a:p>
        </p:txBody>
      </p:sp>
      <p:sp>
        <p:nvSpPr>
          <p:cNvPr id="14" name="object 14"/>
          <p:cNvSpPr txBox="1"/>
          <p:nvPr/>
        </p:nvSpPr>
        <p:spPr>
          <a:xfrm>
            <a:off x="2480757" y="4904115"/>
            <a:ext cx="2879725" cy="1181100"/>
          </a:xfrm>
          <a:prstGeom prst="rect">
            <a:avLst/>
          </a:prstGeom>
        </p:spPr>
        <p:txBody>
          <a:bodyPr vert="horz" wrap="square" lIns="0" tIns="212725" rIns="0" bIns="0" rtlCol="0">
            <a:spAutoFit/>
          </a:bodyPr>
          <a:lstStyle/>
          <a:p>
            <a:pPr marL="12700">
              <a:lnSpc>
                <a:spcPct val="100000"/>
              </a:lnSpc>
              <a:spcBef>
                <a:spcPts val="1675"/>
              </a:spcBef>
            </a:pPr>
            <a:r>
              <a:rPr lang="en-IN" sz="2450" spc="210" dirty="0">
                <a:solidFill>
                  <a:srgbClr val="FFFFFF"/>
                </a:solidFill>
                <a:latin typeface="Arial" panose="020B0604020202020204"/>
                <a:cs typeface="Arial" panose="020B0604020202020204"/>
              </a:rPr>
              <a:t>    </a:t>
            </a:r>
            <a:r>
              <a:rPr sz="2450" spc="210" dirty="0">
                <a:solidFill>
                  <a:srgbClr val="FFFFFF"/>
                </a:solidFill>
                <a:latin typeface="Arial" panose="020B0604020202020204"/>
                <a:cs typeface="Arial" panose="020B0604020202020204"/>
              </a:rPr>
              <a:t>Harsh </a:t>
            </a:r>
            <a:r>
              <a:rPr lang="en-IN" sz="2450" spc="210" dirty="0">
                <a:solidFill>
                  <a:srgbClr val="FFFFFF"/>
                </a:solidFill>
                <a:latin typeface="Arial" panose="020B0604020202020204"/>
                <a:cs typeface="Arial" panose="020B0604020202020204"/>
              </a:rPr>
              <a:t>Shaw</a:t>
            </a:r>
          </a:p>
          <a:p>
            <a:pPr marL="12700">
              <a:lnSpc>
                <a:spcPct val="100000"/>
              </a:lnSpc>
              <a:spcBef>
                <a:spcPts val="1675"/>
              </a:spcBef>
            </a:pPr>
            <a:r>
              <a:rPr lang="en-IN" sz="2450" spc="210" dirty="0">
                <a:solidFill>
                  <a:srgbClr val="FFFFFF"/>
                </a:solidFill>
                <a:latin typeface="Arial" panose="020B0604020202020204"/>
                <a:cs typeface="Arial" panose="020B0604020202020204"/>
              </a:rPr>
              <a:t>  </a:t>
            </a:r>
            <a:r>
              <a:rPr lang="en-IN" sz="2000" spc="130" dirty="0">
                <a:solidFill>
                  <a:srgbClr val="FFFFFF"/>
                </a:solidFill>
                <a:latin typeface="Arial" panose="020B0604020202020204"/>
                <a:cs typeface="Arial" panose="020B0604020202020204"/>
              </a:rPr>
              <a:t>Frontend Developer</a:t>
            </a:r>
            <a:endParaRPr lang="en-IN" sz="2000">
              <a:latin typeface="Arial" panose="020B0604020202020204"/>
              <a:cs typeface="Arial" panose="020B0604020202020204"/>
            </a:endParaRPr>
          </a:p>
        </p:txBody>
      </p:sp>
      <p:sp>
        <p:nvSpPr>
          <p:cNvPr id="15" name="object 15"/>
          <p:cNvSpPr/>
          <p:nvPr/>
        </p:nvSpPr>
        <p:spPr>
          <a:xfrm>
            <a:off x="5734209" y="6213502"/>
            <a:ext cx="1517994" cy="1517989"/>
          </a:xfrm>
          <a:prstGeom prst="ellipse">
            <a:avLst/>
          </a:prstGeom>
          <a:blipFill rotWithShape="1">
            <a:blip r:embed="rId5" cstate="print"/>
            <a:stretch>
              <a:fillRect/>
            </a:stretch>
          </a:blipFill>
        </p:spPr>
        <p:txBody>
          <a:bodyPr wrap="square" lIns="0" tIns="0" rIns="0" bIns="0" rtlCol="0"/>
          <a:lstStyle/>
          <a:p>
            <a:endParaRPr/>
          </a:p>
        </p:txBody>
      </p:sp>
      <p:sp>
        <p:nvSpPr>
          <p:cNvPr id="16" name="object 16"/>
          <p:cNvSpPr txBox="1"/>
          <p:nvPr/>
        </p:nvSpPr>
        <p:spPr>
          <a:xfrm>
            <a:off x="4505320" y="8028950"/>
            <a:ext cx="3975735" cy="1057275"/>
          </a:xfrm>
          <a:prstGeom prst="rect">
            <a:avLst/>
          </a:prstGeom>
        </p:spPr>
        <p:txBody>
          <a:bodyPr vert="horz" wrap="square" lIns="0" tIns="212725" rIns="0" bIns="0" rtlCol="0">
            <a:spAutoFit/>
          </a:bodyPr>
          <a:lstStyle/>
          <a:p>
            <a:pPr algn="ctr">
              <a:lnSpc>
                <a:spcPct val="100000"/>
              </a:lnSpc>
              <a:spcBef>
                <a:spcPts val="1675"/>
              </a:spcBef>
            </a:pPr>
            <a:r>
              <a:rPr lang="en-IN" sz="2450" spc="225" dirty="0">
                <a:solidFill>
                  <a:srgbClr val="FFFFFF"/>
                </a:solidFill>
                <a:latin typeface="Arial" panose="020B0604020202020204"/>
                <a:cs typeface="Arial" panose="020B0604020202020204"/>
              </a:rPr>
              <a:t>Rishabh Abhani </a:t>
            </a:r>
            <a:endParaRPr sz="2450">
              <a:latin typeface="Arial" panose="020B0604020202020204"/>
              <a:cs typeface="Arial" panose="020B0604020202020204"/>
            </a:endParaRPr>
          </a:p>
          <a:p>
            <a:pPr algn="ctr">
              <a:lnSpc>
                <a:spcPct val="100000"/>
              </a:lnSpc>
              <a:spcBef>
                <a:spcPts val="1250"/>
              </a:spcBef>
            </a:pPr>
            <a:r>
              <a:rPr lang="en-IN" sz="2000" spc="114" dirty="0">
                <a:solidFill>
                  <a:srgbClr val="FFFFFF"/>
                </a:solidFill>
                <a:latin typeface="Arial" panose="020B0604020202020204"/>
                <a:cs typeface="Arial" panose="020B0604020202020204"/>
              </a:rPr>
              <a:t>AI and Backend Developer</a:t>
            </a:r>
            <a:endParaRPr lang="en-IN" sz="2000">
              <a:latin typeface="Arial" panose="020B0604020202020204"/>
              <a:cs typeface="Arial" panose="020B0604020202020204"/>
            </a:endParaRPr>
          </a:p>
        </p:txBody>
      </p:sp>
      <p:sp>
        <p:nvSpPr>
          <p:cNvPr id="17" name="object 17"/>
          <p:cNvSpPr/>
          <p:nvPr/>
        </p:nvSpPr>
        <p:spPr>
          <a:xfrm>
            <a:off x="13640509" y="3350922"/>
            <a:ext cx="1517995" cy="1517989"/>
          </a:xfrm>
          <a:prstGeom prst="ellipse">
            <a:avLst/>
          </a:prstGeom>
          <a:blipFill rotWithShape="1">
            <a:blip r:embed="rId6" cstate="print"/>
            <a:stretch>
              <a:fillRect/>
            </a:stretch>
          </a:blipFill>
        </p:spPr>
        <p:txBody>
          <a:bodyPr wrap="square" lIns="0" tIns="0" rIns="0" bIns="0" rtlCol="0"/>
          <a:lstStyle/>
          <a:p>
            <a:endParaRPr/>
          </a:p>
        </p:txBody>
      </p:sp>
      <p:sp>
        <p:nvSpPr>
          <p:cNvPr id="18" name="object 18"/>
          <p:cNvSpPr txBox="1"/>
          <p:nvPr/>
        </p:nvSpPr>
        <p:spPr>
          <a:xfrm>
            <a:off x="12643037" y="4939040"/>
            <a:ext cx="3513454" cy="1111885"/>
          </a:xfrm>
          <a:prstGeom prst="rect">
            <a:avLst/>
          </a:prstGeom>
        </p:spPr>
        <p:txBody>
          <a:bodyPr vert="horz" wrap="square" lIns="0" tIns="212725" rIns="0" bIns="0" rtlCol="0">
            <a:spAutoFit/>
          </a:bodyPr>
          <a:lstStyle/>
          <a:p>
            <a:pPr algn="ctr">
              <a:lnSpc>
                <a:spcPct val="100000"/>
              </a:lnSpc>
              <a:spcBef>
                <a:spcPts val="1675"/>
              </a:spcBef>
            </a:pPr>
            <a:r>
              <a:rPr lang="en-IN" sz="2450" spc="185" dirty="0">
                <a:solidFill>
                  <a:srgbClr val="FFFFFF"/>
                </a:solidFill>
                <a:latin typeface="Arial" panose="020B0604020202020204"/>
                <a:cs typeface="Arial" panose="020B0604020202020204"/>
              </a:rPr>
              <a:t>Preetam Sarkar</a:t>
            </a:r>
          </a:p>
          <a:p>
            <a:pPr algn="ctr">
              <a:lnSpc>
                <a:spcPct val="100000"/>
              </a:lnSpc>
              <a:spcBef>
                <a:spcPts val="1675"/>
              </a:spcBef>
            </a:pPr>
            <a:r>
              <a:rPr lang="en-IN" sz="2000" spc="95" dirty="0">
                <a:solidFill>
                  <a:srgbClr val="FFFFFF"/>
                </a:solidFill>
                <a:latin typeface="Arial" panose="020B0604020202020204"/>
                <a:cs typeface="Arial" panose="020B0604020202020204"/>
              </a:rPr>
              <a:t>Backend Developer</a:t>
            </a:r>
            <a:endParaRPr lang="en-IN" sz="2000">
              <a:latin typeface="Arial" panose="020B0604020202020204"/>
              <a:cs typeface="Arial" panose="020B0604020202020204"/>
            </a:endParaRPr>
          </a:p>
        </p:txBody>
      </p:sp>
      <p:sp>
        <p:nvSpPr>
          <p:cNvPr id="19" name="object 15"/>
          <p:cNvSpPr/>
          <p:nvPr/>
        </p:nvSpPr>
        <p:spPr>
          <a:xfrm>
            <a:off x="11124724" y="6213502"/>
            <a:ext cx="1517994" cy="1517989"/>
          </a:xfrm>
          <a:prstGeom prst="ellipse">
            <a:avLst/>
          </a:prstGeom>
          <a:blipFill rotWithShape="1">
            <a:blip r:embed="rId7" cstate="print"/>
            <a:stretch>
              <a:fillRect/>
            </a:stretch>
          </a:blipFill>
        </p:spPr>
        <p:txBody>
          <a:bodyPr wrap="square" lIns="0" tIns="0" rIns="0" bIns="0" rtlCol="0"/>
          <a:lstStyle/>
          <a:p>
            <a:endParaRPr/>
          </a:p>
        </p:txBody>
      </p:sp>
      <p:sp>
        <p:nvSpPr>
          <p:cNvPr id="21" name="object 16"/>
          <p:cNvSpPr txBox="1"/>
          <p:nvPr/>
        </p:nvSpPr>
        <p:spPr>
          <a:xfrm>
            <a:off x="9895835" y="8028950"/>
            <a:ext cx="3975735" cy="1111885"/>
          </a:xfrm>
          <a:prstGeom prst="rect">
            <a:avLst/>
          </a:prstGeom>
        </p:spPr>
        <p:txBody>
          <a:bodyPr vert="horz" wrap="square" lIns="0" tIns="212725" rIns="0" bIns="0" rtlCol="0">
            <a:spAutoFit/>
          </a:bodyPr>
          <a:lstStyle/>
          <a:p>
            <a:pPr algn="ctr">
              <a:lnSpc>
                <a:spcPct val="100000"/>
              </a:lnSpc>
              <a:spcBef>
                <a:spcPts val="1675"/>
              </a:spcBef>
            </a:pPr>
            <a:r>
              <a:rPr lang="en-IN" sz="2450" spc="225" dirty="0">
                <a:solidFill>
                  <a:srgbClr val="FFFFFF"/>
                </a:solidFill>
                <a:latin typeface="Arial" panose="020B0604020202020204"/>
                <a:cs typeface="Arial" panose="020B0604020202020204"/>
              </a:rPr>
              <a:t>Sulaksh Sharma </a:t>
            </a:r>
          </a:p>
          <a:p>
            <a:pPr algn="ctr">
              <a:lnSpc>
                <a:spcPct val="100000"/>
              </a:lnSpc>
              <a:spcBef>
                <a:spcPts val="1675"/>
              </a:spcBef>
            </a:pPr>
            <a:r>
              <a:rPr lang="en-IN" sz="2000" spc="114" dirty="0">
                <a:solidFill>
                  <a:srgbClr val="FFFFFF"/>
                </a:solidFill>
                <a:latin typeface="Arial" panose="020B0604020202020204"/>
                <a:cs typeface="Arial" panose="020B0604020202020204"/>
              </a:rPr>
              <a:t>Frontend Developer</a:t>
            </a:r>
            <a:endParaRPr lang="en-IN"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3146" y="4869336"/>
            <a:ext cx="344170" cy="257810"/>
          </a:xfrm>
          <a:prstGeom prst="rect">
            <a:avLst/>
          </a:prstGeom>
        </p:spPr>
        <p:txBody>
          <a:bodyPr vert="horz" wrap="square" lIns="0" tIns="15240" rIns="0" bIns="0" rtlCol="0">
            <a:spAutoFit/>
          </a:bodyPr>
          <a:lstStyle/>
          <a:p>
            <a:pPr marL="12700">
              <a:lnSpc>
                <a:spcPct val="100000"/>
              </a:lnSpc>
              <a:spcBef>
                <a:spcPts val="120"/>
              </a:spcBef>
            </a:pPr>
            <a:r>
              <a:rPr sz="1500" spc="590" dirty="0">
                <a:latin typeface="Arial" panose="020B0604020202020204"/>
                <a:cs typeface="Arial" panose="020B0604020202020204"/>
              </a:rPr>
              <a:t>0</a:t>
            </a:r>
            <a:r>
              <a:rPr sz="1500" spc="240" dirty="0">
                <a:latin typeface="Arial" panose="020B0604020202020204"/>
                <a:cs typeface="Arial" panose="020B0604020202020204"/>
              </a:rPr>
              <a:t>3</a:t>
            </a:r>
            <a:endParaRPr sz="1500">
              <a:latin typeface="Arial" panose="020B0604020202020204"/>
              <a:cs typeface="Arial" panose="020B0604020202020204"/>
            </a:endParaRPr>
          </a:p>
        </p:txBody>
      </p:sp>
      <p:sp>
        <p:nvSpPr>
          <p:cNvPr id="3" name="object 3"/>
          <p:cNvSpPr/>
          <p:nvPr/>
        </p:nvSpPr>
        <p:spPr>
          <a:xfrm>
            <a:off x="17144871" y="5000905"/>
            <a:ext cx="323850" cy="0"/>
          </a:xfrm>
          <a:custGeom>
            <a:avLst/>
            <a:gdLst/>
            <a:ahLst/>
            <a:cxnLst/>
            <a:rect l="l" t="t" r="r" b="b"/>
            <a:pathLst>
              <a:path w="323850">
                <a:moveTo>
                  <a:pt x="0" y="0"/>
                </a:moveTo>
                <a:lnTo>
                  <a:pt x="323849" y="0"/>
                </a:lnTo>
              </a:path>
            </a:pathLst>
          </a:custGeom>
          <a:ln w="28574">
            <a:solidFill>
              <a:srgbClr val="000000"/>
            </a:solidFill>
          </a:ln>
        </p:spPr>
        <p:txBody>
          <a:bodyPr wrap="square" lIns="0" tIns="0" rIns="0" bIns="0" rtlCol="0"/>
          <a:lstStyle/>
          <a:p>
            <a:endParaRPr/>
          </a:p>
        </p:txBody>
      </p:sp>
      <p:sp>
        <p:nvSpPr>
          <p:cNvPr id="4" name="object 4"/>
          <p:cNvSpPr/>
          <p:nvPr/>
        </p:nvSpPr>
        <p:spPr>
          <a:xfrm>
            <a:off x="4998526" y="8123167"/>
            <a:ext cx="2797175" cy="654050"/>
          </a:xfrm>
          <a:custGeom>
            <a:avLst/>
            <a:gdLst/>
            <a:ahLst/>
            <a:cxnLst/>
            <a:rect l="l" t="t" r="r" b="b"/>
            <a:pathLst>
              <a:path w="2797175" h="654050">
                <a:moveTo>
                  <a:pt x="2796966" y="653496"/>
                </a:moveTo>
                <a:lnTo>
                  <a:pt x="627705" y="653496"/>
                </a:lnTo>
                <a:lnTo>
                  <a:pt x="0" y="339684"/>
                </a:lnTo>
                <a:lnTo>
                  <a:pt x="0" y="117105"/>
                </a:lnTo>
                <a:lnTo>
                  <a:pt x="959767" y="0"/>
                </a:lnTo>
                <a:lnTo>
                  <a:pt x="2092924" y="117105"/>
                </a:lnTo>
                <a:lnTo>
                  <a:pt x="2796966" y="653496"/>
                </a:lnTo>
                <a:close/>
              </a:path>
            </a:pathLst>
          </a:custGeom>
          <a:solidFill>
            <a:srgbClr val="1B48AB"/>
          </a:solidFill>
        </p:spPr>
        <p:txBody>
          <a:bodyPr wrap="square" lIns="0" tIns="0" rIns="0" bIns="0" rtlCol="0"/>
          <a:lstStyle/>
          <a:p>
            <a:endParaRPr/>
          </a:p>
        </p:txBody>
      </p:sp>
      <p:sp>
        <p:nvSpPr>
          <p:cNvPr id="5" name="object 5"/>
          <p:cNvSpPr/>
          <p:nvPr/>
        </p:nvSpPr>
        <p:spPr>
          <a:xfrm>
            <a:off x="4618407" y="4291128"/>
            <a:ext cx="313690" cy="207645"/>
          </a:xfrm>
          <a:custGeom>
            <a:avLst/>
            <a:gdLst/>
            <a:ahLst/>
            <a:cxnLst/>
            <a:rect l="l" t="t" r="r" b="b"/>
            <a:pathLst>
              <a:path w="313689" h="207645">
                <a:moveTo>
                  <a:pt x="0" y="207503"/>
                </a:moveTo>
                <a:lnTo>
                  <a:pt x="259482" y="0"/>
                </a:lnTo>
                <a:lnTo>
                  <a:pt x="313174" y="205052"/>
                </a:lnTo>
                <a:lnTo>
                  <a:pt x="0" y="207503"/>
                </a:lnTo>
                <a:close/>
              </a:path>
            </a:pathLst>
          </a:custGeom>
          <a:solidFill>
            <a:srgbClr val="1B48AB"/>
          </a:solidFill>
        </p:spPr>
        <p:txBody>
          <a:bodyPr wrap="square" lIns="0" tIns="0" rIns="0" bIns="0" rtlCol="0"/>
          <a:lstStyle/>
          <a:p>
            <a:endParaRPr/>
          </a:p>
        </p:txBody>
      </p:sp>
      <p:sp>
        <p:nvSpPr>
          <p:cNvPr id="6" name="object 6"/>
          <p:cNvSpPr/>
          <p:nvPr/>
        </p:nvSpPr>
        <p:spPr>
          <a:xfrm>
            <a:off x="5626231" y="8462851"/>
            <a:ext cx="2169795" cy="314325"/>
          </a:xfrm>
          <a:custGeom>
            <a:avLst/>
            <a:gdLst/>
            <a:ahLst/>
            <a:cxnLst/>
            <a:rect l="l" t="t" r="r" b="b"/>
            <a:pathLst>
              <a:path w="2169795" h="314325">
                <a:moveTo>
                  <a:pt x="2169261" y="313811"/>
                </a:moveTo>
                <a:lnTo>
                  <a:pt x="0" y="313811"/>
                </a:lnTo>
                <a:lnTo>
                  <a:pt x="108217" y="0"/>
                </a:lnTo>
                <a:lnTo>
                  <a:pt x="1757417" y="0"/>
                </a:lnTo>
                <a:lnTo>
                  <a:pt x="2169261" y="313811"/>
                </a:lnTo>
                <a:close/>
              </a:path>
            </a:pathLst>
          </a:custGeom>
          <a:solidFill>
            <a:srgbClr val="FFDE2A"/>
          </a:solidFill>
        </p:spPr>
        <p:txBody>
          <a:bodyPr wrap="square" lIns="0" tIns="0" rIns="0" bIns="0" rtlCol="0"/>
          <a:lstStyle/>
          <a:p>
            <a:endParaRPr/>
          </a:p>
        </p:txBody>
      </p:sp>
      <p:sp>
        <p:nvSpPr>
          <p:cNvPr id="7" name="object 7"/>
          <p:cNvSpPr/>
          <p:nvPr/>
        </p:nvSpPr>
        <p:spPr>
          <a:xfrm>
            <a:off x="5811255" y="5198136"/>
            <a:ext cx="2183765" cy="3042285"/>
          </a:xfrm>
          <a:custGeom>
            <a:avLst/>
            <a:gdLst/>
            <a:ahLst/>
            <a:cxnLst/>
            <a:rect l="l" t="t" r="r" b="b"/>
            <a:pathLst>
              <a:path w="2183765" h="3042284">
                <a:moveTo>
                  <a:pt x="1447687" y="3042136"/>
                </a:moveTo>
                <a:lnTo>
                  <a:pt x="0" y="3042136"/>
                </a:lnTo>
                <a:lnTo>
                  <a:pt x="1049097" y="0"/>
                </a:lnTo>
                <a:lnTo>
                  <a:pt x="1232416" y="77352"/>
                </a:lnTo>
                <a:lnTo>
                  <a:pt x="1632483" y="273411"/>
                </a:lnTo>
                <a:lnTo>
                  <a:pt x="2024458" y="534178"/>
                </a:lnTo>
                <a:lnTo>
                  <a:pt x="2183505" y="805655"/>
                </a:lnTo>
                <a:lnTo>
                  <a:pt x="2049779" y="1305099"/>
                </a:lnTo>
                <a:lnTo>
                  <a:pt x="1798925" y="2057224"/>
                </a:lnTo>
                <a:lnTo>
                  <a:pt x="1556407" y="2742684"/>
                </a:lnTo>
                <a:lnTo>
                  <a:pt x="1447687" y="3042136"/>
                </a:lnTo>
                <a:close/>
              </a:path>
            </a:pathLst>
          </a:custGeom>
          <a:solidFill>
            <a:srgbClr val="EC3C3C"/>
          </a:solidFill>
        </p:spPr>
        <p:txBody>
          <a:bodyPr wrap="square" lIns="0" tIns="0" rIns="0" bIns="0" rtlCol="0"/>
          <a:lstStyle/>
          <a:p>
            <a:endParaRPr/>
          </a:p>
        </p:txBody>
      </p:sp>
      <p:sp>
        <p:nvSpPr>
          <p:cNvPr id="8" name="object 8"/>
          <p:cNvSpPr/>
          <p:nvPr/>
        </p:nvSpPr>
        <p:spPr>
          <a:xfrm>
            <a:off x="1726343" y="2107147"/>
            <a:ext cx="2718435" cy="3365500"/>
          </a:xfrm>
          <a:custGeom>
            <a:avLst/>
            <a:gdLst/>
            <a:ahLst/>
            <a:cxnLst/>
            <a:rect l="l" t="t" r="r" b="b"/>
            <a:pathLst>
              <a:path w="2718435" h="3365500">
                <a:moveTo>
                  <a:pt x="2070694" y="3276599"/>
                </a:moveTo>
                <a:lnTo>
                  <a:pt x="302989" y="3276599"/>
                </a:lnTo>
                <a:lnTo>
                  <a:pt x="281111" y="3263899"/>
                </a:lnTo>
                <a:lnTo>
                  <a:pt x="240883" y="3263899"/>
                </a:lnTo>
                <a:lnTo>
                  <a:pt x="196917" y="3251199"/>
                </a:lnTo>
                <a:lnTo>
                  <a:pt x="157948" y="3225799"/>
                </a:lnTo>
                <a:lnTo>
                  <a:pt x="123781" y="3213099"/>
                </a:lnTo>
                <a:lnTo>
                  <a:pt x="94222" y="3187699"/>
                </a:lnTo>
                <a:lnTo>
                  <a:pt x="48152" y="3136899"/>
                </a:lnTo>
                <a:lnTo>
                  <a:pt x="18179" y="3073399"/>
                </a:lnTo>
                <a:lnTo>
                  <a:pt x="8743" y="3047999"/>
                </a:lnTo>
                <a:lnTo>
                  <a:pt x="2748" y="3009899"/>
                </a:lnTo>
                <a:lnTo>
                  <a:pt x="0" y="2971799"/>
                </a:lnTo>
                <a:lnTo>
                  <a:pt x="303" y="2946399"/>
                </a:lnTo>
                <a:lnTo>
                  <a:pt x="3463" y="2908299"/>
                </a:lnTo>
                <a:lnTo>
                  <a:pt x="9287" y="2870199"/>
                </a:lnTo>
                <a:lnTo>
                  <a:pt x="17579" y="2819399"/>
                </a:lnTo>
                <a:lnTo>
                  <a:pt x="28144" y="2781299"/>
                </a:lnTo>
                <a:lnTo>
                  <a:pt x="40789" y="2743199"/>
                </a:lnTo>
                <a:lnTo>
                  <a:pt x="55318" y="2705099"/>
                </a:lnTo>
                <a:lnTo>
                  <a:pt x="71537" y="2666999"/>
                </a:lnTo>
                <a:lnTo>
                  <a:pt x="89252" y="2616199"/>
                </a:lnTo>
                <a:lnTo>
                  <a:pt x="108268" y="2578099"/>
                </a:lnTo>
                <a:lnTo>
                  <a:pt x="128391" y="2539999"/>
                </a:lnTo>
                <a:lnTo>
                  <a:pt x="149425" y="2501899"/>
                </a:lnTo>
                <a:lnTo>
                  <a:pt x="171177" y="2463799"/>
                </a:lnTo>
                <a:lnTo>
                  <a:pt x="193452" y="2412999"/>
                </a:lnTo>
                <a:lnTo>
                  <a:pt x="216055" y="2374899"/>
                </a:lnTo>
                <a:lnTo>
                  <a:pt x="238792" y="2349499"/>
                </a:lnTo>
                <a:lnTo>
                  <a:pt x="261469" y="2311399"/>
                </a:lnTo>
                <a:lnTo>
                  <a:pt x="283890" y="2273299"/>
                </a:lnTo>
                <a:lnTo>
                  <a:pt x="305861" y="2235199"/>
                </a:lnTo>
                <a:lnTo>
                  <a:pt x="327188" y="2209799"/>
                </a:lnTo>
                <a:lnTo>
                  <a:pt x="347677" y="2171699"/>
                </a:lnTo>
                <a:lnTo>
                  <a:pt x="367131" y="2146299"/>
                </a:lnTo>
                <a:lnTo>
                  <a:pt x="385358" y="2120899"/>
                </a:lnTo>
                <a:lnTo>
                  <a:pt x="402163" y="2095499"/>
                </a:lnTo>
                <a:lnTo>
                  <a:pt x="417351" y="2070099"/>
                </a:lnTo>
                <a:lnTo>
                  <a:pt x="451906" y="2019299"/>
                </a:lnTo>
                <a:lnTo>
                  <a:pt x="483133" y="1968499"/>
                </a:lnTo>
                <a:lnTo>
                  <a:pt x="511202" y="1917699"/>
                </a:lnTo>
                <a:lnTo>
                  <a:pt x="536282" y="1866899"/>
                </a:lnTo>
                <a:lnTo>
                  <a:pt x="558543" y="1816099"/>
                </a:lnTo>
                <a:lnTo>
                  <a:pt x="578154" y="1765299"/>
                </a:lnTo>
                <a:lnTo>
                  <a:pt x="595285" y="1714499"/>
                </a:lnTo>
                <a:lnTo>
                  <a:pt x="610104" y="1663699"/>
                </a:lnTo>
                <a:lnTo>
                  <a:pt x="622782" y="1612899"/>
                </a:lnTo>
                <a:lnTo>
                  <a:pt x="633487" y="1562099"/>
                </a:lnTo>
                <a:lnTo>
                  <a:pt x="642390" y="1511299"/>
                </a:lnTo>
                <a:lnTo>
                  <a:pt x="649659" y="1460499"/>
                </a:lnTo>
                <a:lnTo>
                  <a:pt x="655463" y="1409699"/>
                </a:lnTo>
                <a:lnTo>
                  <a:pt x="663358" y="1320799"/>
                </a:lnTo>
                <a:lnTo>
                  <a:pt x="665788" y="1269999"/>
                </a:lnTo>
                <a:lnTo>
                  <a:pt x="667430" y="1231899"/>
                </a:lnTo>
                <a:lnTo>
                  <a:pt x="668456" y="1181099"/>
                </a:lnTo>
                <a:lnTo>
                  <a:pt x="669034" y="1142999"/>
                </a:lnTo>
                <a:lnTo>
                  <a:pt x="669334" y="1092199"/>
                </a:lnTo>
                <a:lnTo>
                  <a:pt x="669525" y="1054099"/>
                </a:lnTo>
                <a:lnTo>
                  <a:pt x="669777" y="1015999"/>
                </a:lnTo>
                <a:lnTo>
                  <a:pt x="670259" y="977899"/>
                </a:lnTo>
                <a:lnTo>
                  <a:pt x="672841" y="901699"/>
                </a:lnTo>
                <a:lnTo>
                  <a:pt x="677810" y="838199"/>
                </a:lnTo>
                <a:lnTo>
                  <a:pt x="685072" y="774699"/>
                </a:lnTo>
                <a:lnTo>
                  <a:pt x="694532" y="711199"/>
                </a:lnTo>
                <a:lnTo>
                  <a:pt x="706095" y="647699"/>
                </a:lnTo>
                <a:lnTo>
                  <a:pt x="719666" y="584199"/>
                </a:lnTo>
                <a:lnTo>
                  <a:pt x="735151" y="533399"/>
                </a:lnTo>
                <a:lnTo>
                  <a:pt x="752454" y="482599"/>
                </a:lnTo>
                <a:lnTo>
                  <a:pt x="771480" y="431799"/>
                </a:lnTo>
                <a:lnTo>
                  <a:pt x="792136" y="393699"/>
                </a:lnTo>
                <a:lnTo>
                  <a:pt x="814325" y="355599"/>
                </a:lnTo>
                <a:lnTo>
                  <a:pt x="837953" y="317499"/>
                </a:lnTo>
                <a:lnTo>
                  <a:pt x="862926" y="279399"/>
                </a:lnTo>
                <a:lnTo>
                  <a:pt x="889148" y="241299"/>
                </a:lnTo>
                <a:lnTo>
                  <a:pt x="944962" y="190499"/>
                </a:lnTo>
                <a:lnTo>
                  <a:pt x="974364" y="152399"/>
                </a:lnTo>
                <a:lnTo>
                  <a:pt x="1004635" y="139699"/>
                </a:lnTo>
                <a:lnTo>
                  <a:pt x="1035682" y="114299"/>
                </a:lnTo>
                <a:lnTo>
                  <a:pt x="1067410" y="88899"/>
                </a:lnTo>
                <a:lnTo>
                  <a:pt x="1099723" y="76199"/>
                </a:lnTo>
                <a:lnTo>
                  <a:pt x="1266754" y="12699"/>
                </a:lnTo>
                <a:lnTo>
                  <a:pt x="1300589" y="12699"/>
                </a:lnTo>
                <a:lnTo>
                  <a:pt x="1334346" y="0"/>
                </a:lnTo>
                <a:lnTo>
                  <a:pt x="1673387" y="0"/>
                </a:lnTo>
                <a:lnTo>
                  <a:pt x="1742525" y="12699"/>
                </a:lnTo>
                <a:lnTo>
                  <a:pt x="1807425" y="25399"/>
                </a:lnTo>
                <a:lnTo>
                  <a:pt x="1868209" y="38099"/>
                </a:lnTo>
                <a:lnTo>
                  <a:pt x="1925002" y="63499"/>
                </a:lnTo>
                <a:lnTo>
                  <a:pt x="1977929" y="76199"/>
                </a:lnTo>
                <a:lnTo>
                  <a:pt x="2027113" y="101599"/>
                </a:lnTo>
                <a:lnTo>
                  <a:pt x="2072680" y="114299"/>
                </a:lnTo>
                <a:lnTo>
                  <a:pt x="2114753" y="139699"/>
                </a:lnTo>
                <a:lnTo>
                  <a:pt x="2153456" y="165099"/>
                </a:lnTo>
                <a:lnTo>
                  <a:pt x="2188914" y="190499"/>
                </a:lnTo>
                <a:lnTo>
                  <a:pt x="2221252" y="215899"/>
                </a:lnTo>
                <a:lnTo>
                  <a:pt x="2250593" y="253999"/>
                </a:lnTo>
                <a:lnTo>
                  <a:pt x="2277061" y="279399"/>
                </a:lnTo>
                <a:lnTo>
                  <a:pt x="2300781" y="304799"/>
                </a:lnTo>
                <a:lnTo>
                  <a:pt x="2321878" y="342899"/>
                </a:lnTo>
                <a:lnTo>
                  <a:pt x="2340475" y="380999"/>
                </a:lnTo>
                <a:lnTo>
                  <a:pt x="2356697" y="406399"/>
                </a:lnTo>
                <a:lnTo>
                  <a:pt x="2370668" y="444499"/>
                </a:lnTo>
                <a:lnTo>
                  <a:pt x="2382512" y="482599"/>
                </a:lnTo>
                <a:lnTo>
                  <a:pt x="2392354" y="507999"/>
                </a:lnTo>
                <a:lnTo>
                  <a:pt x="2400317" y="546099"/>
                </a:lnTo>
                <a:lnTo>
                  <a:pt x="2406527" y="584199"/>
                </a:lnTo>
                <a:lnTo>
                  <a:pt x="2411107" y="622299"/>
                </a:lnTo>
                <a:lnTo>
                  <a:pt x="2414182" y="647699"/>
                </a:lnTo>
                <a:lnTo>
                  <a:pt x="2415876" y="685799"/>
                </a:lnTo>
                <a:lnTo>
                  <a:pt x="2416313" y="723899"/>
                </a:lnTo>
                <a:lnTo>
                  <a:pt x="2415618" y="761999"/>
                </a:lnTo>
                <a:lnTo>
                  <a:pt x="2413914" y="800099"/>
                </a:lnTo>
                <a:lnTo>
                  <a:pt x="2411327" y="825499"/>
                </a:lnTo>
                <a:lnTo>
                  <a:pt x="2407980" y="863599"/>
                </a:lnTo>
                <a:lnTo>
                  <a:pt x="2403997" y="901699"/>
                </a:lnTo>
                <a:lnTo>
                  <a:pt x="2399503" y="927099"/>
                </a:lnTo>
                <a:lnTo>
                  <a:pt x="2394623" y="965199"/>
                </a:lnTo>
                <a:lnTo>
                  <a:pt x="2389480" y="1003299"/>
                </a:lnTo>
                <a:lnTo>
                  <a:pt x="2378903" y="1054099"/>
                </a:lnTo>
                <a:lnTo>
                  <a:pt x="2368767" y="1117599"/>
                </a:lnTo>
                <a:lnTo>
                  <a:pt x="2352073" y="1219199"/>
                </a:lnTo>
                <a:lnTo>
                  <a:pt x="2342920" y="1295399"/>
                </a:lnTo>
                <a:lnTo>
                  <a:pt x="2336572" y="1358899"/>
                </a:lnTo>
                <a:lnTo>
                  <a:pt x="2332884" y="1422399"/>
                </a:lnTo>
                <a:lnTo>
                  <a:pt x="2331711" y="1485899"/>
                </a:lnTo>
                <a:lnTo>
                  <a:pt x="2332906" y="1549399"/>
                </a:lnTo>
                <a:lnTo>
                  <a:pt x="2336326" y="1600199"/>
                </a:lnTo>
                <a:lnTo>
                  <a:pt x="2341824" y="1650999"/>
                </a:lnTo>
                <a:lnTo>
                  <a:pt x="2349256" y="1701799"/>
                </a:lnTo>
                <a:lnTo>
                  <a:pt x="2358475" y="1739899"/>
                </a:lnTo>
                <a:lnTo>
                  <a:pt x="2369337" y="1777999"/>
                </a:lnTo>
                <a:lnTo>
                  <a:pt x="2381697" y="1828799"/>
                </a:lnTo>
                <a:lnTo>
                  <a:pt x="2395410" y="1866899"/>
                </a:lnTo>
                <a:lnTo>
                  <a:pt x="2410329" y="1904999"/>
                </a:lnTo>
                <a:lnTo>
                  <a:pt x="2426310" y="1930399"/>
                </a:lnTo>
                <a:lnTo>
                  <a:pt x="2443208" y="1968499"/>
                </a:lnTo>
                <a:lnTo>
                  <a:pt x="2460877" y="1993899"/>
                </a:lnTo>
                <a:lnTo>
                  <a:pt x="2479171" y="2031999"/>
                </a:lnTo>
                <a:lnTo>
                  <a:pt x="2497947" y="2057399"/>
                </a:lnTo>
                <a:lnTo>
                  <a:pt x="2517058" y="2095499"/>
                </a:lnTo>
                <a:lnTo>
                  <a:pt x="2544590" y="2133599"/>
                </a:lnTo>
                <a:lnTo>
                  <a:pt x="2569952" y="2184399"/>
                </a:lnTo>
                <a:lnTo>
                  <a:pt x="2593180" y="2222499"/>
                </a:lnTo>
                <a:lnTo>
                  <a:pt x="2614308" y="2273299"/>
                </a:lnTo>
                <a:lnTo>
                  <a:pt x="2633371" y="2311399"/>
                </a:lnTo>
                <a:lnTo>
                  <a:pt x="2650406" y="2349499"/>
                </a:lnTo>
                <a:lnTo>
                  <a:pt x="2665446" y="2387599"/>
                </a:lnTo>
                <a:lnTo>
                  <a:pt x="2678527" y="2425699"/>
                </a:lnTo>
                <a:lnTo>
                  <a:pt x="2689685" y="2463799"/>
                </a:lnTo>
                <a:lnTo>
                  <a:pt x="2698953" y="2501899"/>
                </a:lnTo>
                <a:lnTo>
                  <a:pt x="2706367" y="2539999"/>
                </a:lnTo>
                <a:lnTo>
                  <a:pt x="2711963" y="2565399"/>
                </a:lnTo>
                <a:lnTo>
                  <a:pt x="2715776" y="2603499"/>
                </a:lnTo>
                <a:lnTo>
                  <a:pt x="2717839" y="2641599"/>
                </a:lnTo>
                <a:lnTo>
                  <a:pt x="2718190" y="2666999"/>
                </a:lnTo>
                <a:lnTo>
                  <a:pt x="2716862" y="2705099"/>
                </a:lnTo>
                <a:lnTo>
                  <a:pt x="2713891" y="2730499"/>
                </a:lnTo>
                <a:lnTo>
                  <a:pt x="2709311" y="2755899"/>
                </a:lnTo>
                <a:lnTo>
                  <a:pt x="2703159" y="2781299"/>
                </a:lnTo>
                <a:lnTo>
                  <a:pt x="2695469" y="2819399"/>
                </a:lnTo>
                <a:lnTo>
                  <a:pt x="2675615" y="2870199"/>
                </a:lnTo>
                <a:lnTo>
                  <a:pt x="2650031" y="2920999"/>
                </a:lnTo>
                <a:lnTo>
                  <a:pt x="2635178" y="2933699"/>
                </a:lnTo>
                <a:lnTo>
                  <a:pt x="2618997" y="2959099"/>
                </a:lnTo>
                <a:lnTo>
                  <a:pt x="2601524" y="2984499"/>
                </a:lnTo>
                <a:lnTo>
                  <a:pt x="2582794" y="3009899"/>
                </a:lnTo>
                <a:lnTo>
                  <a:pt x="2562842" y="3022599"/>
                </a:lnTo>
                <a:lnTo>
                  <a:pt x="2541703" y="3047999"/>
                </a:lnTo>
                <a:lnTo>
                  <a:pt x="2519413" y="3060699"/>
                </a:lnTo>
                <a:lnTo>
                  <a:pt x="2496005" y="3086099"/>
                </a:lnTo>
                <a:lnTo>
                  <a:pt x="2471516" y="3098799"/>
                </a:lnTo>
                <a:lnTo>
                  <a:pt x="2419433" y="3136899"/>
                </a:lnTo>
                <a:lnTo>
                  <a:pt x="2363444" y="3162299"/>
                </a:lnTo>
                <a:lnTo>
                  <a:pt x="2303831" y="3187699"/>
                </a:lnTo>
                <a:lnTo>
                  <a:pt x="2208229" y="3225799"/>
                </a:lnTo>
                <a:lnTo>
                  <a:pt x="2140783" y="3251199"/>
                </a:lnTo>
                <a:lnTo>
                  <a:pt x="2070694" y="3276599"/>
                </a:lnTo>
                <a:close/>
              </a:path>
              <a:path w="2718435" h="3365500">
                <a:moveTo>
                  <a:pt x="1961222" y="3301999"/>
                </a:moveTo>
                <a:lnTo>
                  <a:pt x="428619" y="3301999"/>
                </a:lnTo>
                <a:lnTo>
                  <a:pt x="401445" y="3289299"/>
                </a:lnTo>
                <a:lnTo>
                  <a:pt x="350099" y="3289299"/>
                </a:lnTo>
                <a:lnTo>
                  <a:pt x="325997" y="3276599"/>
                </a:lnTo>
                <a:lnTo>
                  <a:pt x="2034747" y="3276599"/>
                </a:lnTo>
                <a:lnTo>
                  <a:pt x="1961222" y="3301999"/>
                </a:lnTo>
                <a:close/>
              </a:path>
              <a:path w="2718435" h="3365500">
                <a:moveTo>
                  <a:pt x="1885757" y="3314699"/>
                </a:moveTo>
                <a:lnTo>
                  <a:pt x="515726" y="3314699"/>
                </a:lnTo>
                <a:lnTo>
                  <a:pt x="485795" y="3301999"/>
                </a:lnTo>
                <a:lnTo>
                  <a:pt x="1923714" y="3301999"/>
                </a:lnTo>
                <a:lnTo>
                  <a:pt x="1885757" y="3314699"/>
                </a:lnTo>
                <a:close/>
              </a:path>
              <a:path w="2718435" h="3365500">
                <a:moveTo>
                  <a:pt x="1808633" y="3327399"/>
                </a:moveTo>
                <a:lnTo>
                  <a:pt x="578099" y="3327399"/>
                </a:lnTo>
                <a:lnTo>
                  <a:pt x="546506" y="3314699"/>
                </a:lnTo>
                <a:lnTo>
                  <a:pt x="1847385" y="3314699"/>
                </a:lnTo>
                <a:lnTo>
                  <a:pt x="1808633" y="3327399"/>
                </a:lnTo>
                <a:close/>
              </a:path>
              <a:path w="2718435" h="3365500">
                <a:moveTo>
                  <a:pt x="1730130" y="3340099"/>
                </a:moveTo>
                <a:lnTo>
                  <a:pt x="711906" y="3340099"/>
                </a:lnTo>
                <a:lnTo>
                  <a:pt x="677409" y="3327399"/>
                </a:lnTo>
                <a:lnTo>
                  <a:pt x="1769536" y="3327399"/>
                </a:lnTo>
                <a:lnTo>
                  <a:pt x="1730130" y="3340099"/>
                </a:lnTo>
                <a:close/>
              </a:path>
              <a:path w="2718435" h="3365500">
                <a:moveTo>
                  <a:pt x="1610405" y="3352799"/>
                </a:moveTo>
                <a:lnTo>
                  <a:pt x="855922" y="3352799"/>
                </a:lnTo>
                <a:lnTo>
                  <a:pt x="819084" y="3340099"/>
                </a:lnTo>
                <a:lnTo>
                  <a:pt x="1650530" y="3340099"/>
                </a:lnTo>
                <a:lnTo>
                  <a:pt x="1610405" y="3352799"/>
                </a:lnTo>
                <a:close/>
              </a:path>
              <a:path w="2718435" h="3365500">
                <a:moveTo>
                  <a:pt x="1407950" y="3365499"/>
                </a:moveTo>
                <a:lnTo>
                  <a:pt x="1046878" y="3365499"/>
                </a:lnTo>
                <a:lnTo>
                  <a:pt x="1007902" y="3352799"/>
                </a:lnTo>
                <a:lnTo>
                  <a:pt x="1448569" y="3352799"/>
                </a:lnTo>
                <a:lnTo>
                  <a:pt x="1407950" y="3365499"/>
                </a:lnTo>
                <a:close/>
              </a:path>
            </a:pathLst>
          </a:custGeom>
          <a:solidFill>
            <a:srgbClr val="000000"/>
          </a:solidFill>
        </p:spPr>
        <p:txBody>
          <a:bodyPr wrap="square" lIns="0" tIns="0" rIns="0" bIns="0" rtlCol="0"/>
          <a:lstStyle/>
          <a:p>
            <a:endParaRPr/>
          </a:p>
        </p:txBody>
      </p:sp>
      <p:sp>
        <p:nvSpPr>
          <p:cNvPr id="9" name="object 9"/>
          <p:cNvSpPr/>
          <p:nvPr/>
        </p:nvSpPr>
        <p:spPr>
          <a:xfrm>
            <a:off x="3579693" y="5185724"/>
            <a:ext cx="4427855" cy="2159635"/>
          </a:xfrm>
          <a:custGeom>
            <a:avLst/>
            <a:gdLst/>
            <a:ahLst/>
            <a:cxnLst/>
            <a:rect l="l" t="t" r="r" b="b"/>
            <a:pathLst>
              <a:path w="4427855" h="2159634">
                <a:moveTo>
                  <a:pt x="268587" y="2159621"/>
                </a:moveTo>
                <a:lnTo>
                  <a:pt x="138201" y="2158519"/>
                </a:lnTo>
                <a:lnTo>
                  <a:pt x="0" y="2155156"/>
                </a:lnTo>
                <a:lnTo>
                  <a:pt x="2391488" y="12411"/>
                </a:lnTo>
                <a:lnTo>
                  <a:pt x="2915130" y="1379"/>
                </a:lnTo>
                <a:lnTo>
                  <a:pt x="3342768" y="0"/>
                </a:lnTo>
                <a:lnTo>
                  <a:pt x="3679249" y="12411"/>
                </a:lnTo>
                <a:lnTo>
                  <a:pt x="3737262" y="18892"/>
                </a:lnTo>
                <a:lnTo>
                  <a:pt x="3801494" y="28864"/>
                </a:lnTo>
                <a:lnTo>
                  <a:pt x="3870212" y="43078"/>
                </a:lnTo>
                <a:lnTo>
                  <a:pt x="3941688" y="62285"/>
                </a:lnTo>
                <a:lnTo>
                  <a:pt x="4014191" y="87238"/>
                </a:lnTo>
                <a:lnTo>
                  <a:pt x="4050287" y="102103"/>
                </a:lnTo>
                <a:lnTo>
                  <a:pt x="4085991" y="118686"/>
                </a:lnTo>
                <a:lnTo>
                  <a:pt x="4121086" y="137082"/>
                </a:lnTo>
                <a:lnTo>
                  <a:pt x="4155357" y="157383"/>
                </a:lnTo>
                <a:lnTo>
                  <a:pt x="4188587" y="179684"/>
                </a:lnTo>
                <a:lnTo>
                  <a:pt x="4220560" y="204079"/>
                </a:lnTo>
                <a:lnTo>
                  <a:pt x="4251060" y="230662"/>
                </a:lnTo>
                <a:lnTo>
                  <a:pt x="4279870" y="259526"/>
                </a:lnTo>
                <a:lnTo>
                  <a:pt x="4306773" y="290766"/>
                </a:lnTo>
                <a:lnTo>
                  <a:pt x="4331555" y="324476"/>
                </a:lnTo>
                <a:lnTo>
                  <a:pt x="4353998" y="360749"/>
                </a:lnTo>
                <a:lnTo>
                  <a:pt x="4373886" y="399680"/>
                </a:lnTo>
                <a:lnTo>
                  <a:pt x="4391004" y="441362"/>
                </a:lnTo>
                <a:lnTo>
                  <a:pt x="4405133" y="485889"/>
                </a:lnTo>
                <a:lnTo>
                  <a:pt x="4416060" y="533356"/>
                </a:lnTo>
                <a:lnTo>
                  <a:pt x="4423566" y="583856"/>
                </a:lnTo>
                <a:lnTo>
                  <a:pt x="4427436" y="637483"/>
                </a:lnTo>
                <a:lnTo>
                  <a:pt x="4427454" y="694331"/>
                </a:lnTo>
                <a:lnTo>
                  <a:pt x="4423403" y="754494"/>
                </a:lnTo>
                <a:lnTo>
                  <a:pt x="4415067" y="818066"/>
                </a:lnTo>
                <a:lnTo>
                  <a:pt x="4404847" y="856105"/>
                </a:lnTo>
                <a:lnTo>
                  <a:pt x="4386660" y="894260"/>
                </a:lnTo>
                <a:lnTo>
                  <a:pt x="4360820" y="932504"/>
                </a:lnTo>
                <a:lnTo>
                  <a:pt x="4327640" y="970808"/>
                </a:lnTo>
                <a:lnTo>
                  <a:pt x="4287430" y="1009146"/>
                </a:lnTo>
                <a:lnTo>
                  <a:pt x="4240505" y="1047490"/>
                </a:lnTo>
                <a:lnTo>
                  <a:pt x="4187176" y="1085811"/>
                </a:lnTo>
                <a:lnTo>
                  <a:pt x="4127755" y="1124083"/>
                </a:lnTo>
                <a:lnTo>
                  <a:pt x="4062557" y="1162278"/>
                </a:lnTo>
                <a:lnTo>
                  <a:pt x="4027888" y="1181338"/>
                </a:lnTo>
                <a:lnTo>
                  <a:pt x="3991891" y="1200369"/>
                </a:lnTo>
                <a:lnTo>
                  <a:pt x="3954606" y="1219366"/>
                </a:lnTo>
                <a:lnTo>
                  <a:pt x="3916072" y="1238326"/>
                </a:lnTo>
                <a:lnTo>
                  <a:pt x="3876328" y="1257247"/>
                </a:lnTo>
                <a:lnTo>
                  <a:pt x="3835412" y="1276124"/>
                </a:lnTo>
                <a:lnTo>
                  <a:pt x="3793364" y="1294954"/>
                </a:lnTo>
                <a:lnTo>
                  <a:pt x="3750222" y="1313734"/>
                </a:lnTo>
                <a:lnTo>
                  <a:pt x="3706027" y="1332460"/>
                </a:lnTo>
                <a:lnTo>
                  <a:pt x="3660817" y="1351129"/>
                </a:lnTo>
                <a:lnTo>
                  <a:pt x="3567507" y="1388281"/>
                </a:lnTo>
                <a:lnTo>
                  <a:pt x="3470605" y="1425163"/>
                </a:lnTo>
                <a:lnTo>
                  <a:pt x="3370424" y="1461746"/>
                </a:lnTo>
                <a:lnTo>
                  <a:pt x="3214689" y="1516002"/>
                </a:lnTo>
                <a:lnTo>
                  <a:pt x="3053332" y="1569432"/>
                </a:lnTo>
                <a:lnTo>
                  <a:pt x="2831270" y="1639225"/>
                </a:lnTo>
                <a:lnTo>
                  <a:pt x="2488424" y="1740367"/>
                </a:lnTo>
                <a:lnTo>
                  <a:pt x="2026215" y="1867442"/>
                </a:lnTo>
                <a:lnTo>
                  <a:pt x="1310719" y="2050726"/>
                </a:lnTo>
                <a:lnTo>
                  <a:pt x="1237750" y="2067987"/>
                </a:lnTo>
                <a:lnTo>
                  <a:pt x="1200147" y="2076182"/>
                </a:lnTo>
                <a:lnTo>
                  <a:pt x="1161726" y="2084070"/>
                </a:lnTo>
                <a:lnTo>
                  <a:pt x="1122433" y="2091640"/>
                </a:lnTo>
                <a:lnTo>
                  <a:pt x="1082213" y="2098879"/>
                </a:lnTo>
                <a:lnTo>
                  <a:pt x="1041013" y="2105775"/>
                </a:lnTo>
                <a:lnTo>
                  <a:pt x="998779" y="2112315"/>
                </a:lnTo>
                <a:lnTo>
                  <a:pt x="955456" y="2118486"/>
                </a:lnTo>
                <a:lnTo>
                  <a:pt x="910991" y="2124278"/>
                </a:lnTo>
                <a:lnTo>
                  <a:pt x="865328" y="2129676"/>
                </a:lnTo>
                <a:lnTo>
                  <a:pt x="818415" y="2134670"/>
                </a:lnTo>
                <a:lnTo>
                  <a:pt x="770197" y="2139247"/>
                </a:lnTo>
                <a:lnTo>
                  <a:pt x="720620" y="2143393"/>
                </a:lnTo>
                <a:lnTo>
                  <a:pt x="669630" y="2147098"/>
                </a:lnTo>
                <a:lnTo>
                  <a:pt x="617172" y="2150349"/>
                </a:lnTo>
                <a:lnTo>
                  <a:pt x="563194" y="2153132"/>
                </a:lnTo>
                <a:lnTo>
                  <a:pt x="450456" y="2157251"/>
                </a:lnTo>
                <a:lnTo>
                  <a:pt x="330983" y="2159355"/>
                </a:lnTo>
                <a:lnTo>
                  <a:pt x="268587" y="2159621"/>
                </a:lnTo>
                <a:close/>
              </a:path>
            </a:pathLst>
          </a:custGeom>
          <a:solidFill>
            <a:srgbClr val="EC3C3C"/>
          </a:solidFill>
        </p:spPr>
        <p:txBody>
          <a:bodyPr wrap="square" lIns="0" tIns="0" rIns="0" bIns="0" rtlCol="0"/>
          <a:lstStyle/>
          <a:p>
            <a:endParaRPr/>
          </a:p>
        </p:txBody>
      </p:sp>
      <p:sp>
        <p:nvSpPr>
          <p:cNvPr id="10" name="object 10"/>
          <p:cNvSpPr/>
          <p:nvPr/>
        </p:nvSpPr>
        <p:spPr>
          <a:xfrm>
            <a:off x="4785638" y="3551616"/>
            <a:ext cx="2473325" cy="2247265"/>
          </a:xfrm>
          <a:custGeom>
            <a:avLst/>
            <a:gdLst/>
            <a:ahLst/>
            <a:cxnLst/>
            <a:rect l="l" t="t" r="r" b="b"/>
            <a:pathLst>
              <a:path w="2473325" h="2247265">
                <a:moveTo>
                  <a:pt x="56248" y="2246757"/>
                </a:moveTo>
                <a:lnTo>
                  <a:pt x="0" y="310629"/>
                </a:lnTo>
                <a:lnTo>
                  <a:pt x="2452850" y="0"/>
                </a:lnTo>
                <a:lnTo>
                  <a:pt x="2473304" y="1646520"/>
                </a:lnTo>
                <a:lnTo>
                  <a:pt x="56248" y="2246757"/>
                </a:lnTo>
                <a:close/>
              </a:path>
            </a:pathLst>
          </a:custGeom>
          <a:solidFill>
            <a:srgbClr val="000000"/>
          </a:solidFill>
        </p:spPr>
        <p:txBody>
          <a:bodyPr wrap="square" lIns="0" tIns="0" rIns="0" bIns="0" rtlCol="0"/>
          <a:lstStyle/>
          <a:p>
            <a:endParaRPr/>
          </a:p>
        </p:txBody>
      </p:sp>
      <p:sp>
        <p:nvSpPr>
          <p:cNvPr id="11" name="object 11"/>
          <p:cNvSpPr/>
          <p:nvPr/>
        </p:nvSpPr>
        <p:spPr>
          <a:xfrm>
            <a:off x="4841887" y="5198136"/>
            <a:ext cx="2417445" cy="833119"/>
          </a:xfrm>
          <a:custGeom>
            <a:avLst/>
            <a:gdLst/>
            <a:ahLst/>
            <a:cxnLst/>
            <a:rect l="l" t="t" r="r" b="b"/>
            <a:pathLst>
              <a:path w="2417445" h="833120">
                <a:moveTo>
                  <a:pt x="8818" y="832936"/>
                </a:moveTo>
                <a:lnTo>
                  <a:pt x="0" y="600237"/>
                </a:lnTo>
                <a:lnTo>
                  <a:pt x="2417055" y="0"/>
                </a:lnTo>
                <a:lnTo>
                  <a:pt x="2417055" y="202548"/>
                </a:lnTo>
                <a:lnTo>
                  <a:pt x="8818" y="832936"/>
                </a:lnTo>
                <a:close/>
              </a:path>
            </a:pathLst>
          </a:custGeom>
          <a:solidFill>
            <a:srgbClr val="000000"/>
          </a:solidFill>
        </p:spPr>
        <p:txBody>
          <a:bodyPr wrap="square" lIns="0" tIns="0" rIns="0" bIns="0" rtlCol="0"/>
          <a:lstStyle/>
          <a:p>
            <a:endParaRPr/>
          </a:p>
        </p:txBody>
      </p:sp>
      <p:sp>
        <p:nvSpPr>
          <p:cNvPr id="12" name="object 12"/>
          <p:cNvSpPr/>
          <p:nvPr/>
        </p:nvSpPr>
        <p:spPr>
          <a:xfrm>
            <a:off x="4840269" y="5191667"/>
            <a:ext cx="2420620" cy="613410"/>
          </a:xfrm>
          <a:custGeom>
            <a:avLst/>
            <a:gdLst/>
            <a:ahLst/>
            <a:cxnLst/>
            <a:rect l="l" t="t" r="r" b="b"/>
            <a:pathLst>
              <a:path w="2420620" h="613410">
                <a:moveTo>
                  <a:pt x="3182" y="613174"/>
                </a:moveTo>
                <a:lnTo>
                  <a:pt x="0" y="600237"/>
                </a:lnTo>
                <a:lnTo>
                  <a:pt x="2417055" y="0"/>
                </a:lnTo>
                <a:lnTo>
                  <a:pt x="2420238" y="12936"/>
                </a:lnTo>
                <a:lnTo>
                  <a:pt x="3182" y="613174"/>
                </a:lnTo>
                <a:close/>
              </a:path>
            </a:pathLst>
          </a:custGeom>
          <a:solidFill>
            <a:srgbClr val="000000"/>
          </a:solidFill>
        </p:spPr>
        <p:txBody>
          <a:bodyPr wrap="square" lIns="0" tIns="0" rIns="0" bIns="0" rtlCol="0"/>
          <a:lstStyle/>
          <a:p>
            <a:endParaRPr/>
          </a:p>
        </p:txBody>
      </p:sp>
      <p:sp>
        <p:nvSpPr>
          <p:cNvPr id="13" name="object 13"/>
          <p:cNvSpPr/>
          <p:nvPr/>
        </p:nvSpPr>
        <p:spPr>
          <a:xfrm>
            <a:off x="1844162" y="2109174"/>
            <a:ext cx="4504992" cy="6131098"/>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2314213" y="5532917"/>
            <a:ext cx="1916430" cy="1452245"/>
          </a:xfrm>
          <a:custGeom>
            <a:avLst/>
            <a:gdLst/>
            <a:ahLst/>
            <a:cxnLst/>
            <a:rect l="l" t="t" r="r" b="b"/>
            <a:pathLst>
              <a:path w="1916429" h="1452245">
                <a:moveTo>
                  <a:pt x="52126" y="1452213"/>
                </a:moveTo>
                <a:lnTo>
                  <a:pt x="0" y="1002830"/>
                </a:lnTo>
                <a:lnTo>
                  <a:pt x="1915883" y="0"/>
                </a:lnTo>
                <a:lnTo>
                  <a:pt x="1010274" y="833993"/>
                </a:lnTo>
                <a:lnTo>
                  <a:pt x="437873" y="1265737"/>
                </a:lnTo>
                <a:lnTo>
                  <a:pt x="138539" y="1427666"/>
                </a:lnTo>
                <a:lnTo>
                  <a:pt x="52126" y="1452213"/>
                </a:lnTo>
                <a:close/>
              </a:path>
            </a:pathLst>
          </a:custGeom>
          <a:solidFill>
            <a:srgbClr val="1B48AB"/>
          </a:solidFill>
        </p:spPr>
        <p:txBody>
          <a:bodyPr wrap="square" lIns="0" tIns="0" rIns="0" bIns="0" rtlCol="0"/>
          <a:lstStyle/>
          <a:p>
            <a:endParaRPr/>
          </a:p>
        </p:txBody>
      </p:sp>
      <p:sp>
        <p:nvSpPr>
          <p:cNvPr id="15" name="object 15"/>
          <p:cNvSpPr/>
          <p:nvPr/>
        </p:nvSpPr>
        <p:spPr>
          <a:xfrm>
            <a:off x="6259884" y="5436677"/>
            <a:ext cx="95885" cy="2810510"/>
          </a:xfrm>
          <a:custGeom>
            <a:avLst/>
            <a:gdLst/>
            <a:ahLst/>
            <a:cxnLst/>
            <a:rect l="l" t="t" r="r" b="b"/>
            <a:pathLst>
              <a:path w="95885" h="2810509">
                <a:moveTo>
                  <a:pt x="83850" y="2810325"/>
                </a:moveTo>
                <a:lnTo>
                  <a:pt x="80145" y="2810273"/>
                </a:lnTo>
                <a:lnTo>
                  <a:pt x="76493" y="2810168"/>
                </a:lnTo>
                <a:lnTo>
                  <a:pt x="73571" y="2807143"/>
                </a:lnTo>
                <a:lnTo>
                  <a:pt x="73675" y="2803439"/>
                </a:lnTo>
                <a:lnTo>
                  <a:pt x="74446" y="2765647"/>
                </a:lnTo>
                <a:lnTo>
                  <a:pt x="75643" y="2701651"/>
                </a:lnTo>
                <a:lnTo>
                  <a:pt x="76369" y="2659124"/>
                </a:lnTo>
                <a:lnTo>
                  <a:pt x="77144" y="2610094"/>
                </a:lnTo>
                <a:lnTo>
                  <a:pt x="77954" y="2554936"/>
                </a:lnTo>
                <a:lnTo>
                  <a:pt x="78488" y="2514947"/>
                </a:lnTo>
                <a:lnTo>
                  <a:pt x="79075" y="2467527"/>
                </a:lnTo>
                <a:lnTo>
                  <a:pt x="79533" y="2427764"/>
                </a:lnTo>
                <a:lnTo>
                  <a:pt x="80027" y="2380793"/>
                </a:lnTo>
                <a:lnTo>
                  <a:pt x="80493" y="2331718"/>
                </a:lnTo>
                <a:lnTo>
                  <a:pt x="80921" y="2280650"/>
                </a:lnTo>
                <a:lnTo>
                  <a:pt x="81306" y="2227703"/>
                </a:lnTo>
                <a:lnTo>
                  <a:pt x="81637" y="2172988"/>
                </a:lnTo>
                <a:lnTo>
                  <a:pt x="81944" y="2106547"/>
                </a:lnTo>
                <a:lnTo>
                  <a:pt x="82112" y="2058700"/>
                </a:lnTo>
                <a:lnTo>
                  <a:pt x="82253" y="1887972"/>
                </a:lnTo>
                <a:lnTo>
                  <a:pt x="82157" y="1836461"/>
                </a:lnTo>
                <a:lnTo>
                  <a:pt x="81992" y="1784286"/>
                </a:lnTo>
                <a:lnTo>
                  <a:pt x="81753" y="1731483"/>
                </a:lnTo>
                <a:lnTo>
                  <a:pt x="81436" y="1678117"/>
                </a:lnTo>
                <a:lnTo>
                  <a:pt x="81038" y="1624247"/>
                </a:lnTo>
                <a:lnTo>
                  <a:pt x="80555" y="1569937"/>
                </a:lnTo>
                <a:lnTo>
                  <a:pt x="79981" y="1515249"/>
                </a:lnTo>
                <a:lnTo>
                  <a:pt x="79314" y="1460243"/>
                </a:lnTo>
                <a:lnTo>
                  <a:pt x="78548" y="1404984"/>
                </a:lnTo>
                <a:lnTo>
                  <a:pt x="77680" y="1349531"/>
                </a:lnTo>
                <a:lnTo>
                  <a:pt x="76705" y="1293949"/>
                </a:lnTo>
                <a:lnTo>
                  <a:pt x="75621" y="1238297"/>
                </a:lnTo>
                <a:lnTo>
                  <a:pt x="74421" y="1182640"/>
                </a:lnTo>
                <a:lnTo>
                  <a:pt x="73102" y="1127038"/>
                </a:lnTo>
                <a:lnTo>
                  <a:pt x="71661" y="1071554"/>
                </a:lnTo>
                <a:lnTo>
                  <a:pt x="70092" y="1016249"/>
                </a:lnTo>
                <a:lnTo>
                  <a:pt x="68392" y="961186"/>
                </a:lnTo>
                <a:lnTo>
                  <a:pt x="66557" y="906427"/>
                </a:lnTo>
                <a:lnTo>
                  <a:pt x="64581" y="852033"/>
                </a:lnTo>
                <a:lnTo>
                  <a:pt x="62462" y="798068"/>
                </a:lnTo>
                <a:lnTo>
                  <a:pt x="60195" y="744592"/>
                </a:lnTo>
                <a:lnTo>
                  <a:pt x="57776" y="691668"/>
                </a:lnTo>
                <a:lnTo>
                  <a:pt x="55200" y="639357"/>
                </a:lnTo>
                <a:lnTo>
                  <a:pt x="52463" y="587723"/>
                </a:lnTo>
                <a:lnTo>
                  <a:pt x="49562" y="536827"/>
                </a:lnTo>
                <a:lnTo>
                  <a:pt x="46491" y="486730"/>
                </a:lnTo>
                <a:lnTo>
                  <a:pt x="43246" y="437496"/>
                </a:lnTo>
                <a:lnTo>
                  <a:pt x="39824" y="389186"/>
                </a:lnTo>
                <a:lnTo>
                  <a:pt x="36220" y="341861"/>
                </a:lnTo>
                <a:lnTo>
                  <a:pt x="32428" y="295585"/>
                </a:lnTo>
                <a:lnTo>
                  <a:pt x="28446" y="250419"/>
                </a:lnTo>
                <a:lnTo>
                  <a:pt x="24405" y="207765"/>
                </a:lnTo>
                <a:lnTo>
                  <a:pt x="20049" y="165109"/>
                </a:lnTo>
                <a:lnTo>
                  <a:pt x="15493" y="123756"/>
                </a:lnTo>
                <a:lnTo>
                  <a:pt x="10730" y="83768"/>
                </a:lnTo>
                <a:lnTo>
                  <a:pt x="5759" y="45208"/>
                </a:lnTo>
                <a:lnTo>
                  <a:pt x="0" y="4486"/>
                </a:lnTo>
                <a:lnTo>
                  <a:pt x="2556" y="1095"/>
                </a:lnTo>
                <a:lnTo>
                  <a:pt x="6209" y="573"/>
                </a:lnTo>
                <a:lnTo>
                  <a:pt x="9861" y="0"/>
                </a:lnTo>
                <a:lnTo>
                  <a:pt x="13253" y="2556"/>
                </a:lnTo>
                <a:lnTo>
                  <a:pt x="18980" y="43410"/>
                </a:lnTo>
                <a:lnTo>
                  <a:pt x="23970" y="82095"/>
                </a:lnTo>
                <a:lnTo>
                  <a:pt x="28749" y="122201"/>
                </a:lnTo>
                <a:lnTo>
                  <a:pt x="33321" y="163665"/>
                </a:lnTo>
                <a:lnTo>
                  <a:pt x="37691" y="206425"/>
                </a:lnTo>
                <a:lnTo>
                  <a:pt x="41973" y="251661"/>
                </a:lnTo>
                <a:lnTo>
                  <a:pt x="45935" y="296735"/>
                </a:lnTo>
                <a:lnTo>
                  <a:pt x="49709" y="342926"/>
                </a:lnTo>
                <a:lnTo>
                  <a:pt x="53300" y="390170"/>
                </a:lnTo>
                <a:lnTo>
                  <a:pt x="56710" y="438405"/>
                </a:lnTo>
                <a:lnTo>
                  <a:pt x="59945" y="487570"/>
                </a:lnTo>
                <a:lnTo>
                  <a:pt x="63007" y="537602"/>
                </a:lnTo>
                <a:lnTo>
                  <a:pt x="65901" y="588438"/>
                </a:lnTo>
                <a:lnTo>
                  <a:pt x="68631" y="640016"/>
                </a:lnTo>
                <a:lnTo>
                  <a:pt x="71202" y="692275"/>
                </a:lnTo>
                <a:lnTo>
                  <a:pt x="73616" y="745151"/>
                </a:lnTo>
                <a:lnTo>
                  <a:pt x="75878" y="798583"/>
                </a:lnTo>
                <a:lnTo>
                  <a:pt x="77993" y="852508"/>
                </a:lnTo>
                <a:lnTo>
                  <a:pt x="79964" y="906864"/>
                </a:lnTo>
                <a:lnTo>
                  <a:pt x="81796" y="961588"/>
                </a:lnTo>
                <a:lnTo>
                  <a:pt x="83492" y="1016619"/>
                </a:lnTo>
                <a:lnTo>
                  <a:pt x="85057" y="1071894"/>
                </a:lnTo>
                <a:lnTo>
                  <a:pt x="86495" y="1127351"/>
                </a:lnTo>
                <a:lnTo>
                  <a:pt x="87811" y="1182928"/>
                </a:lnTo>
                <a:lnTo>
                  <a:pt x="89007" y="1238562"/>
                </a:lnTo>
                <a:lnTo>
                  <a:pt x="90088" y="1294191"/>
                </a:lnTo>
                <a:lnTo>
                  <a:pt x="91060" y="1349753"/>
                </a:lnTo>
                <a:lnTo>
                  <a:pt x="91925" y="1405185"/>
                </a:lnTo>
                <a:lnTo>
                  <a:pt x="92687" y="1460425"/>
                </a:lnTo>
                <a:lnTo>
                  <a:pt x="93352" y="1515412"/>
                </a:lnTo>
                <a:lnTo>
                  <a:pt x="93923" y="1570082"/>
                </a:lnTo>
                <a:lnTo>
                  <a:pt x="94404" y="1624373"/>
                </a:lnTo>
                <a:lnTo>
                  <a:pt x="94800" y="1678224"/>
                </a:lnTo>
                <a:lnTo>
                  <a:pt x="95114" y="1731571"/>
                </a:lnTo>
                <a:lnTo>
                  <a:pt x="95351" y="1784353"/>
                </a:lnTo>
                <a:lnTo>
                  <a:pt x="95516" y="1836461"/>
                </a:lnTo>
                <a:lnTo>
                  <a:pt x="95453" y="2058700"/>
                </a:lnTo>
                <a:lnTo>
                  <a:pt x="95311" y="2106547"/>
                </a:lnTo>
                <a:lnTo>
                  <a:pt x="94929" y="2186080"/>
                </a:lnTo>
                <a:lnTo>
                  <a:pt x="94430" y="2262261"/>
                </a:lnTo>
                <a:lnTo>
                  <a:pt x="93837" y="2334773"/>
                </a:lnTo>
                <a:lnTo>
                  <a:pt x="93169" y="2403300"/>
                </a:lnTo>
                <a:lnTo>
                  <a:pt x="92387" y="2472520"/>
                </a:lnTo>
                <a:lnTo>
                  <a:pt x="91699" y="2527137"/>
                </a:lnTo>
                <a:lnTo>
                  <a:pt x="90938" y="2581814"/>
                </a:lnTo>
                <a:lnTo>
                  <a:pt x="90188" y="2631243"/>
                </a:lnTo>
                <a:lnTo>
                  <a:pt x="89470" y="2675107"/>
                </a:lnTo>
                <a:lnTo>
                  <a:pt x="87724" y="2770156"/>
                </a:lnTo>
                <a:lnTo>
                  <a:pt x="86929" y="2807404"/>
                </a:lnTo>
                <a:lnTo>
                  <a:pt x="83850" y="2810325"/>
                </a:lnTo>
                <a:close/>
              </a:path>
            </a:pathLst>
          </a:custGeom>
          <a:solidFill>
            <a:srgbClr val="000000"/>
          </a:solidFill>
        </p:spPr>
        <p:txBody>
          <a:bodyPr wrap="square" lIns="0" tIns="0" rIns="0" bIns="0" rtlCol="0"/>
          <a:lstStyle/>
          <a:p>
            <a:endParaRPr/>
          </a:p>
        </p:txBody>
      </p:sp>
      <p:sp>
        <p:nvSpPr>
          <p:cNvPr id="16" name="object 16"/>
          <p:cNvSpPr/>
          <p:nvPr/>
        </p:nvSpPr>
        <p:spPr>
          <a:xfrm>
            <a:off x="4913423" y="6211556"/>
            <a:ext cx="0" cy="508000"/>
          </a:xfrm>
          <a:custGeom>
            <a:avLst/>
            <a:gdLst/>
            <a:ahLst/>
            <a:cxnLst/>
            <a:rect l="l" t="t" r="r" b="b"/>
            <a:pathLst>
              <a:path h="508000">
                <a:moveTo>
                  <a:pt x="0" y="0"/>
                </a:moveTo>
                <a:lnTo>
                  <a:pt x="0" y="507440"/>
                </a:lnTo>
              </a:path>
            </a:pathLst>
          </a:custGeom>
          <a:ln w="13357">
            <a:solidFill>
              <a:srgbClr val="000000"/>
            </a:solidFill>
          </a:ln>
        </p:spPr>
        <p:txBody>
          <a:bodyPr wrap="square" lIns="0" tIns="0" rIns="0" bIns="0" rtlCol="0"/>
          <a:lstStyle/>
          <a:p>
            <a:endParaRPr/>
          </a:p>
        </p:txBody>
      </p:sp>
      <p:sp>
        <p:nvSpPr>
          <p:cNvPr id="17" name="object 17"/>
          <p:cNvSpPr/>
          <p:nvPr/>
        </p:nvSpPr>
        <p:spPr>
          <a:xfrm>
            <a:off x="6335334" y="6034306"/>
            <a:ext cx="268605" cy="684530"/>
          </a:xfrm>
          <a:custGeom>
            <a:avLst/>
            <a:gdLst/>
            <a:ahLst/>
            <a:cxnLst/>
            <a:rect l="l" t="t" r="r" b="b"/>
            <a:pathLst>
              <a:path w="268604" h="684529">
                <a:moveTo>
                  <a:pt x="8661" y="684219"/>
                </a:moveTo>
                <a:lnTo>
                  <a:pt x="1774" y="681611"/>
                </a:lnTo>
                <a:lnTo>
                  <a:pt x="0" y="677751"/>
                </a:lnTo>
                <a:lnTo>
                  <a:pt x="255778" y="1721"/>
                </a:lnTo>
                <a:lnTo>
                  <a:pt x="259639" y="0"/>
                </a:lnTo>
                <a:lnTo>
                  <a:pt x="266526" y="2608"/>
                </a:lnTo>
                <a:lnTo>
                  <a:pt x="268248" y="6416"/>
                </a:lnTo>
                <a:lnTo>
                  <a:pt x="266944" y="9910"/>
                </a:lnTo>
                <a:lnTo>
                  <a:pt x="12522" y="682498"/>
                </a:lnTo>
                <a:lnTo>
                  <a:pt x="8661" y="684219"/>
                </a:lnTo>
                <a:close/>
              </a:path>
            </a:pathLst>
          </a:custGeom>
          <a:solidFill>
            <a:srgbClr val="000000"/>
          </a:solidFill>
        </p:spPr>
        <p:txBody>
          <a:bodyPr wrap="square" lIns="0" tIns="0" rIns="0" bIns="0" rtlCol="0"/>
          <a:lstStyle/>
          <a:p>
            <a:endParaRPr/>
          </a:p>
        </p:txBody>
      </p:sp>
      <p:sp>
        <p:nvSpPr>
          <p:cNvPr id="18" name="object 18"/>
          <p:cNvSpPr/>
          <p:nvPr/>
        </p:nvSpPr>
        <p:spPr>
          <a:xfrm>
            <a:off x="4998526" y="8462851"/>
            <a:ext cx="1946275" cy="314325"/>
          </a:xfrm>
          <a:custGeom>
            <a:avLst/>
            <a:gdLst/>
            <a:ahLst/>
            <a:cxnLst/>
            <a:rect l="l" t="t" r="r" b="b"/>
            <a:pathLst>
              <a:path w="1946275" h="314325">
                <a:moveTo>
                  <a:pt x="1946146" y="313811"/>
                </a:moveTo>
                <a:lnTo>
                  <a:pt x="0" y="313811"/>
                </a:lnTo>
                <a:lnTo>
                  <a:pt x="0" y="0"/>
                </a:lnTo>
                <a:lnTo>
                  <a:pt x="1520110" y="0"/>
                </a:lnTo>
                <a:lnTo>
                  <a:pt x="1946146" y="313811"/>
                </a:lnTo>
                <a:close/>
              </a:path>
            </a:pathLst>
          </a:custGeom>
          <a:solidFill>
            <a:srgbClr val="FFDE2A"/>
          </a:solidFill>
        </p:spPr>
        <p:txBody>
          <a:bodyPr wrap="square" lIns="0" tIns="0" rIns="0" bIns="0" rtlCol="0"/>
          <a:lstStyle/>
          <a:p>
            <a:endParaRPr/>
          </a:p>
        </p:txBody>
      </p:sp>
      <p:sp>
        <p:nvSpPr>
          <p:cNvPr id="19" name="object 19"/>
          <p:cNvSpPr/>
          <p:nvPr/>
        </p:nvSpPr>
        <p:spPr>
          <a:xfrm>
            <a:off x="6243709" y="8258321"/>
            <a:ext cx="708660" cy="523240"/>
          </a:xfrm>
          <a:custGeom>
            <a:avLst/>
            <a:gdLst/>
            <a:ahLst/>
            <a:cxnLst/>
            <a:rect l="l" t="t" r="r" b="b"/>
            <a:pathLst>
              <a:path w="708659" h="523240">
                <a:moveTo>
                  <a:pt x="705721" y="523143"/>
                </a:moveTo>
                <a:lnTo>
                  <a:pt x="696221" y="523143"/>
                </a:lnTo>
                <a:lnTo>
                  <a:pt x="626" y="10745"/>
                </a:lnTo>
                <a:lnTo>
                  <a:pt x="0" y="6572"/>
                </a:lnTo>
                <a:lnTo>
                  <a:pt x="4382" y="625"/>
                </a:lnTo>
                <a:lnTo>
                  <a:pt x="8557" y="0"/>
                </a:lnTo>
                <a:lnTo>
                  <a:pt x="704929" y="512969"/>
                </a:lnTo>
                <a:lnTo>
                  <a:pt x="707851" y="515160"/>
                </a:lnTo>
                <a:lnTo>
                  <a:pt x="708529" y="519333"/>
                </a:lnTo>
                <a:lnTo>
                  <a:pt x="705721" y="523143"/>
                </a:lnTo>
                <a:close/>
              </a:path>
            </a:pathLst>
          </a:custGeom>
          <a:solidFill>
            <a:srgbClr val="000000"/>
          </a:solidFill>
        </p:spPr>
        <p:txBody>
          <a:bodyPr wrap="square" lIns="0" tIns="0" rIns="0" bIns="0" rtlCol="0"/>
          <a:lstStyle/>
          <a:p>
            <a:endParaRPr/>
          </a:p>
        </p:txBody>
      </p:sp>
      <p:sp>
        <p:nvSpPr>
          <p:cNvPr id="20" name="object 20"/>
          <p:cNvSpPr/>
          <p:nvPr/>
        </p:nvSpPr>
        <p:spPr>
          <a:xfrm>
            <a:off x="4998526" y="8240272"/>
            <a:ext cx="2131695" cy="154940"/>
          </a:xfrm>
          <a:custGeom>
            <a:avLst/>
            <a:gdLst/>
            <a:ahLst/>
            <a:cxnLst/>
            <a:rect l="l" t="t" r="r" b="b"/>
            <a:pathLst>
              <a:path w="2131695" h="154940">
                <a:moveTo>
                  <a:pt x="0" y="154610"/>
                </a:moveTo>
                <a:lnTo>
                  <a:pt x="0" y="0"/>
                </a:lnTo>
                <a:lnTo>
                  <a:pt x="2092924" y="0"/>
                </a:lnTo>
                <a:lnTo>
                  <a:pt x="2131275" y="29211"/>
                </a:lnTo>
                <a:lnTo>
                  <a:pt x="0" y="154610"/>
                </a:lnTo>
                <a:close/>
              </a:path>
            </a:pathLst>
          </a:custGeom>
          <a:solidFill>
            <a:srgbClr val="000000"/>
          </a:solidFill>
        </p:spPr>
        <p:txBody>
          <a:bodyPr wrap="square" lIns="0" tIns="0" rIns="0" bIns="0" rtlCol="0"/>
          <a:lstStyle/>
          <a:p>
            <a:endParaRPr/>
          </a:p>
        </p:txBody>
      </p:sp>
      <p:sp>
        <p:nvSpPr>
          <p:cNvPr id="21" name="object 21"/>
          <p:cNvSpPr/>
          <p:nvPr/>
        </p:nvSpPr>
        <p:spPr>
          <a:xfrm>
            <a:off x="3022168" y="5394007"/>
            <a:ext cx="2477770" cy="2506980"/>
          </a:xfrm>
          <a:custGeom>
            <a:avLst/>
            <a:gdLst/>
            <a:ahLst/>
            <a:cxnLst/>
            <a:rect l="l" t="t" r="r" b="b"/>
            <a:pathLst>
              <a:path w="2477770" h="2506979">
                <a:moveTo>
                  <a:pt x="400781" y="1268391"/>
                </a:moveTo>
                <a:lnTo>
                  <a:pt x="269031" y="1268391"/>
                </a:lnTo>
                <a:lnTo>
                  <a:pt x="310455" y="1267013"/>
                </a:lnTo>
                <a:lnTo>
                  <a:pt x="352336" y="1262888"/>
                </a:lnTo>
                <a:lnTo>
                  <a:pt x="394642" y="1256123"/>
                </a:lnTo>
                <a:lnTo>
                  <a:pt x="437343" y="1246825"/>
                </a:lnTo>
                <a:lnTo>
                  <a:pt x="480406" y="1235102"/>
                </a:lnTo>
                <a:lnTo>
                  <a:pt x="523799" y="1221061"/>
                </a:lnTo>
                <a:lnTo>
                  <a:pt x="567492" y="1204809"/>
                </a:lnTo>
                <a:lnTo>
                  <a:pt x="611451" y="1186453"/>
                </a:lnTo>
                <a:lnTo>
                  <a:pt x="655645" y="1166101"/>
                </a:lnTo>
                <a:lnTo>
                  <a:pt x="700043" y="1143859"/>
                </a:lnTo>
                <a:lnTo>
                  <a:pt x="744613" y="1119835"/>
                </a:lnTo>
                <a:lnTo>
                  <a:pt x="789323" y="1094137"/>
                </a:lnTo>
                <a:lnTo>
                  <a:pt x="834141" y="1066871"/>
                </a:lnTo>
                <a:lnTo>
                  <a:pt x="879036" y="1038145"/>
                </a:lnTo>
                <a:lnTo>
                  <a:pt x="923976" y="1008065"/>
                </a:lnTo>
                <a:lnTo>
                  <a:pt x="968928" y="976740"/>
                </a:lnTo>
                <a:lnTo>
                  <a:pt x="1013862" y="944276"/>
                </a:lnTo>
                <a:lnTo>
                  <a:pt x="1058746" y="910781"/>
                </a:lnTo>
                <a:lnTo>
                  <a:pt x="1103548" y="876362"/>
                </a:lnTo>
                <a:lnTo>
                  <a:pt x="1148235" y="841125"/>
                </a:lnTo>
                <a:lnTo>
                  <a:pt x="1190676" y="806925"/>
                </a:lnTo>
                <a:lnTo>
                  <a:pt x="1232995" y="772155"/>
                </a:lnTo>
                <a:lnTo>
                  <a:pt x="1275060" y="736996"/>
                </a:lnTo>
                <a:lnTo>
                  <a:pt x="1316952" y="701453"/>
                </a:lnTo>
                <a:lnTo>
                  <a:pt x="1358609" y="665650"/>
                </a:lnTo>
                <a:lnTo>
                  <a:pt x="1441118" y="593636"/>
                </a:lnTo>
                <a:lnTo>
                  <a:pt x="1718730" y="347120"/>
                </a:lnTo>
                <a:lnTo>
                  <a:pt x="1794006" y="281353"/>
                </a:lnTo>
                <a:lnTo>
                  <a:pt x="1830842" y="249714"/>
                </a:lnTo>
                <a:lnTo>
                  <a:pt x="1867109" y="219030"/>
                </a:lnTo>
                <a:lnTo>
                  <a:pt x="1902780" y="189394"/>
                </a:lnTo>
                <a:lnTo>
                  <a:pt x="1937831" y="160900"/>
                </a:lnTo>
                <a:lnTo>
                  <a:pt x="1972235" y="133641"/>
                </a:lnTo>
                <a:lnTo>
                  <a:pt x="2031280" y="90350"/>
                </a:lnTo>
                <a:lnTo>
                  <a:pt x="2085342" y="56266"/>
                </a:lnTo>
                <a:lnTo>
                  <a:pt x="2134686" y="30789"/>
                </a:lnTo>
                <a:lnTo>
                  <a:pt x="2179573" y="13318"/>
                </a:lnTo>
                <a:lnTo>
                  <a:pt x="2220265" y="3255"/>
                </a:lnTo>
                <a:lnTo>
                  <a:pt x="2257025" y="0"/>
                </a:lnTo>
                <a:lnTo>
                  <a:pt x="2288896" y="2838"/>
                </a:lnTo>
                <a:lnTo>
                  <a:pt x="2317343" y="11012"/>
                </a:lnTo>
                <a:lnTo>
                  <a:pt x="2321908" y="13353"/>
                </a:lnTo>
                <a:lnTo>
                  <a:pt x="2257025" y="13353"/>
                </a:lnTo>
                <a:lnTo>
                  <a:pt x="2222531" y="16386"/>
                </a:lnTo>
                <a:lnTo>
                  <a:pt x="2183668" y="26035"/>
                </a:lnTo>
                <a:lnTo>
                  <a:pt x="2140230" y="42969"/>
                </a:lnTo>
                <a:lnTo>
                  <a:pt x="2092014" y="67858"/>
                </a:lnTo>
                <a:lnTo>
                  <a:pt x="2038814" y="101371"/>
                </a:lnTo>
                <a:lnTo>
                  <a:pt x="1980427" y="144178"/>
                </a:lnTo>
                <a:lnTo>
                  <a:pt x="1946157" y="171324"/>
                </a:lnTo>
                <a:lnTo>
                  <a:pt x="1911225" y="199719"/>
                </a:lnTo>
                <a:lnTo>
                  <a:pt x="1875657" y="229268"/>
                </a:lnTo>
                <a:lnTo>
                  <a:pt x="1839480" y="259878"/>
                </a:lnTo>
                <a:lnTo>
                  <a:pt x="1802720" y="291454"/>
                </a:lnTo>
                <a:lnTo>
                  <a:pt x="1727554" y="357131"/>
                </a:lnTo>
                <a:lnTo>
                  <a:pt x="1449948" y="603655"/>
                </a:lnTo>
                <a:lnTo>
                  <a:pt x="1367345" y="675751"/>
                </a:lnTo>
                <a:lnTo>
                  <a:pt x="1325627" y="711607"/>
                </a:lnTo>
                <a:lnTo>
                  <a:pt x="1283665" y="747210"/>
                </a:lnTo>
                <a:lnTo>
                  <a:pt x="1241487" y="782465"/>
                </a:lnTo>
                <a:lnTo>
                  <a:pt x="1199118" y="817279"/>
                </a:lnTo>
                <a:lnTo>
                  <a:pt x="1156584" y="851558"/>
                </a:lnTo>
                <a:lnTo>
                  <a:pt x="1111760" y="886869"/>
                </a:lnTo>
                <a:lnTo>
                  <a:pt x="1066813" y="921385"/>
                </a:lnTo>
                <a:lnTo>
                  <a:pt x="1021772" y="954998"/>
                </a:lnTo>
                <a:lnTo>
                  <a:pt x="976664" y="987597"/>
                </a:lnTo>
                <a:lnTo>
                  <a:pt x="931519" y="1019072"/>
                </a:lnTo>
                <a:lnTo>
                  <a:pt x="886364" y="1049313"/>
                </a:lnTo>
                <a:lnTo>
                  <a:pt x="841227" y="1078212"/>
                </a:lnTo>
                <a:lnTo>
                  <a:pt x="796138" y="1105658"/>
                </a:lnTo>
                <a:lnTo>
                  <a:pt x="751124" y="1131541"/>
                </a:lnTo>
                <a:lnTo>
                  <a:pt x="706213" y="1155752"/>
                </a:lnTo>
                <a:lnTo>
                  <a:pt x="661435" y="1178181"/>
                </a:lnTo>
                <a:lnTo>
                  <a:pt x="616816" y="1198718"/>
                </a:lnTo>
                <a:lnTo>
                  <a:pt x="572387" y="1217254"/>
                </a:lnTo>
                <a:lnTo>
                  <a:pt x="528173" y="1233679"/>
                </a:lnTo>
                <a:lnTo>
                  <a:pt x="484205" y="1247882"/>
                </a:lnTo>
                <a:lnTo>
                  <a:pt x="440511" y="1259755"/>
                </a:lnTo>
                <a:lnTo>
                  <a:pt x="400781" y="1268391"/>
                </a:lnTo>
                <a:close/>
              </a:path>
              <a:path w="2477770" h="2506979">
                <a:moveTo>
                  <a:pt x="2456972" y="2506737"/>
                </a:moveTo>
                <a:lnTo>
                  <a:pt x="2453267" y="2506685"/>
                </a:lnTo>
                <a:lnTo>
                  <a:pt x="2449563" y="2506581"/>
                </a:lnTo>
                <a:lnTo>
                  <a:pt x="2446641" y="2503503"/>
                </a:lnTo>
                <a:lnTo>
                  <a:pt x="2447528" y="2469284"/>
                </a:lnTo>
                <a:lnTo>
                  <a:pt x="2448885" y="2409537"/>
                </a:lnTo>
                <a:lnTo>
                  <a:pt x="2451246" y="2299378"/>
                </a:lnTo>
                <a:lnTo>
                  <a:pt x="2452243" y="2250363"/>
                </a:lnTo>
                <a:lnTo>
                  <a:pt x="2453288" y="2197075"/>
                </a:lnTo>
                <a:lnTo>
                  <a:pt x="2454443" y="2135530"/>
                </a:lnTo>
                <a:lnTo>
                  <a:pt x="2455459" y="2078950"/>
                </a:lnTo>
                <a:lnTo>
                  <a:pt x="2456180" y="2036486"/>
                </a:lnTo>
                <a:lnTo>
                  <a:pt x="2456896" y="1992636"/>
                </a:lnTo>
                <a:lnTo>
                  <a:pt x="2457604" y="1947492"/>
                </a:lnTo>
                <a:lnTo>
                  <a:pt x="2458399" y="1894124"/>
                </a:lnTo>
                <a:lnTo>
                  <a:pt x="2458975" y="1853694"/>
                </a:lnTo>
                <a:lnTo>
                  <a:pt x="2459629" y="1805226"/>
                </a:lnTo>
                <a:lnTo>
                  <a:pt x="2460257" y="1755836"/>
                </a:lnTo>
                <a:lnTo>
                  <a:pt x="2460853" y="1705618"/>
                </a:lnTo>
                <a:lnTo>
                  <a:pt x="2461414" y="1654664"/>
                </a:lnTo>
                <a:lnTo>
                  <a:pt x="2461934" y="1603066"/>
                </a:lnTo>
                <a:lnTo>
                  <a:pt x="2462442" y="1547004"/>
                </a:lnTo>
                <a:lnTo>
                  <a:pt x="2462837" y="1498315"/>
                </a:lnTo>
                <a:lnTo>
                  <a:pt x="2463211" y="1445348"/>
                </a:lnTo>
                <a:lnTo>
                  <a:pt x="2463526" y="1392109"/>
                </a:lnTo>
                <a:lnTo>
                  <a:pt x="2463822" y="1326398"/>
                </a:lnTo>
                <a:lnTo>
                  <a:pt x="2463966" y="1285191"/>
                </a:lnTo>
                <a:lnTo>
                  <a:pt x="2464034" y="1105658"/>
                </a:lnTo>
                <a:lnTo>
                  <a:pt x="2463930" y="1066871"/>
                </a:lnTo>
                <a:lnTo>
                  <a:pt x="2463672" y="1008065"/>
                </a:lnTo>
                <a:lnTo>
                  <a:pt x="2463240" y="941824"/>
                </a:lnTo>
                <a:lnTo>
                  <a:pt x="2462741" y="886869"/>
                </a:lnTo>
                <a:lnTo>
                  <a:pt x="2462062" y="827712"/>
                </a:lnTo>
                <a:lnTo>
                  <a:pt x="2461266" y="772155"/>
                </a:lnTo>
                <a:lnTo>
                  <a:pt x="2460324" y="717773"/>
                </a:lnTo>
                <a:lnTo>
                  <a:pt x="2459229" y="664701"/>
                </a:lnTo>
                <a:lnTo>
                  <a:pt x="2457975" y="613072"/>
                </a:lnTo>
                <a:lnTo>
                  <a:pt x="2456555" y="563018"/>
                </a:lnTo>
                <a:lnTo>
                  <a:pt x="2454963" y="514672"/>
                </a:lnTo>
                <a:lnTo>
                  <a:pt x="2453192" y="468169"/>
                </a:lnTo>
                <a:lnTo>
                  <a:pt x="2451237" y="423640"/>
                </a:lnTo>
                <a:lnTo>
                  <a:pt x="2449080" y="381062"/>
                </a:lnTo>
                <a:lnTo>
                  <a:pt x="2446687" y="340206"/>
                </a:lnTo>
                <a:lnTo>
                  <a:pt x="2441325" y="275987"/>
                </a:lnTo>
                <a:lnTo>
                  <a:pt x="2435922" y="236738"/>
                </a:lnTo>
                <a:lnTo>
                  <a:pt x="2427804" y="195558"/>
                </a:lnTo>
                <a:lnTo>
                  <a:pt x="2416311" y="154446"/>
                </a:lnTo>
                <a:lnTo>
                  <a:pt x="2400782" y="115325"/>
                </a:lnTo>
                <a:lnTo>
                  <a:pt x="2380646" y="80106"/>
                </a:lnTo>
                <a:lnTo>
                  <a:pt x="2355328" y="50702"/>
                </a:lnTo>
                <a:lnTo>
                  <a:pt x="2312418" y="23421"/>
                </a:lnTo>
                <a:lnTo>
                  <a:pt x="2257025" y="13353"/>
                </a:lnTo>
                <a:lnTo>
                  <a:pt x="2321908" y="13353"/>
                </a:lnTo>
                <a:lnTo>
                  <a:pt x="2364355" y="40843"/>
                </a:lnTo>
                <a:lnTo>
                  <a:pt x="2399341" y="84340"/>
                </a:lnTo>
                <a:lnTo>
                  <a:pt x="2424152" y="136405"/>
                </a:lnTo>
                <a:lnTo>
                  <a:pt x="2440827" y="192544"/>
                </a:lnTo>
                <a:lnTo>
                  <a:pt x="2451226" y="248243"/>
                </a:lnTo>
                <a:lnTo>
                  <a:pt x="2457075" y="298972"/>
                </a:lnTo>
                <a:lnTo>
                  <a:pt x="2460151" y="341040"/>
                </a:lnTo>
                <a:lnTo>
                  <a:pt x="2464352" y="417887"/>
                </a:lnTo>
                <a:lnTo>
                  <a:pt x="2466219" y="459592"/>
                </a:lnTo>
                <a:lnTo>
                  <a:pt x="2467920" y="503059"/>
                </a:lnTo>
                <a:lnTo>
                  <a:pt x="2469463" y="548178"/>
                </a:lnTo>
                <a:lnTo>
                  <a:pt x="2470851" y="594839"/>
                </a:lnTo>
                <a:lnTo>
                  <a:pt x="2472090" y="642931"/>
                </a:lnTo>
                <a:lnTo>
                  <a:pt x="2473186" y="692345"/>
                </a:lnTo>
                <a:lnTo>
                  <a:pt x="2474212" y="747210"/>
                </a:lnTo>
                <a:lnTo>
                  <a:pt x="2474969" y="794693"/>
                </a:lnTo>
                <a:lnTo>
                  <a:pt x="2475711" y="851558"/>
                </a:lnTo>
                <a:lnTo>
                  <a:pt x="2476242" y="901002"/>
                </a:lnTo>
                <a:lnTo>
                  <a:pt x="2476701" y="955365"/>
                </a:lnTo>
                <a:lnTo>
                  <a:pt x="2477087" y="1019072"/>
                </a:lnTo>
                <a:lnTo>
                  <a:pt x="2477293" y="1066871"/>
                </a:lnTo>
                <a:lnTo>
                  <a:pt x="2477391" y="1105658"/>
                </a:lnTo>
                <a:lnTo>
                  <a:pt x="2477306" y="1285191"/>
                </a:lnTo>
                <a:lnTo>
                  <a:pt x="2477185" y="1326398"/>
                </a:lnTo>
                <a:lnTo>
                  <a:pt x="2476837" y="1400385"/>
                </a:lnTo>
                <a:lnTo>
                  <a:pt x="2476371" y="1474002"/>
                </a:lnTo>
                <a:lnTo>
                  <a:pt x="2475761" y="1550919"/>
                </a:lnTo>
                <a:lnTo>
                  <a:pt x="2475129" y="1619143"/>
                </a:lnTo>
                <a:lnTo>
                  <a:pt x="2474378" y="1690171"/>
                </a:lnTo>
                <a:lnTo>
                  <a:pt x="2473555" y="1759842"/>
                </a:lnTo>
                <a:lnTo>
                  <a:pt x="2472673" y="1827909"/>
                </a:lnTo>
                <a:lnTo>
                  <a:pt x="2471638" y="1901147"/>
                </a:lnTo>
                <a:lnTo>
                  <a:pt x="2470779" y="1958241"/>
                </a:lnTo>
                <a:lnTo>
                  <a:pt x="2469791" y="2020012"/>
                </a:lnTo>
                <a:lnTo>
                  <a:pt x="2468790" y="2079191"/>
                </a:lnTo>
                <a:lnTo>
                  <a:pt x="2467710" y="2139832"/>
                </a:lnTo>
                <a:lnTo>
                  <a:pt x="2466801" y="2188782"/>
                </a:lnTo>
                <a:lnTo>
                  <a:pt x="2465836" y="2238700"/>
                </a:lnTo>
                <a:lnTo>
                  <a:pt x="2464907" y="2285037"/>
                </a:lnTo>
                <a:lnTo>
                  <a:pt x="2464025" y="2327547"/>
                </a:lnTo>
                <a:lnTo>
                  <a:pt x="2462451" y="2400093"/>
                </a:lnTo>
                <a:lnTo>
                  <a:pt x="2461210" y="2454363"/>
                </a:lnTo>
                <a:lnTo>
                  <a:pt x="2460103" y="2500164"/>
                </a:lnTo>
                <a:lnTo>
                  <a:pt x="2459998" y="2503868"/>
                </a:lnTo>
                <a:lnTo>
                  <a:pt x="2456972" y="2506737"/>
                </a:lnTo>
                <a:close/>
              </a:path>
              <a:path w="2477770" h="2506979">
                <a:moveTo>
                  <a:pt x="269031" y="1281745"/>
                </a:moveTo>
                <a:lnTo>
                  <a:pt x="214308" y="1279214"/>
                </a:lnTo>
                <a:lnTo>
                  <a:pt x="160396" y="1271459"/>
                </a:lnTo>
                <a:lnTo>
                  <a:pt x="107382" y="1258242"/>
                </a:lnTo>
                <a:lnTo>
                  <a:pt x="55349" y="1239320"/>
                </a:lnTo>
                <a:lnTo>
                  <a:pt x="4382" y="1214455"/>
                </a:lnTo>
                <a:lnTo>
                  <a:pt x="0" y="1208613"/>
                </a:lnTo>
                <a:lnTo>
                  <a:pt x="1774" y="1205379"/>
                </a:lnTo>
                <a:lnTo>
                  <a:pt x="3600" y="1202144"/>
                </a:lnTo>
                <a:lnTo>
                  <a:pt x="7670" y="1200997"/>
                </a:lnTo>
                <a:lnTo>
                  <a:pt x="10905" y="1202770"/>
                </a:lnTo>
                <a:lnTo>
                  <a:pt x="60581" y="1227041"/>
                </a:lnTo>
                <a:lnTo>
                  <a:pt x="111277" y="1245496"/>
                </a:lnTo>
                <a:lnTo>
                  <a:pt x="162948" y="1258378"/>
                </a:lnTo>
                <a:lnTo>
                  <a:pt x="215547" y="1265928"/>
                </a:lnTo>
                <a:lnTo>
                  <a:pt x="269031" y="1268391"/>
                </a:lnTo>
                <a:lnTo>
                  <a:pt x="400781" y="1268391"/>
                </a:lnTo>
                <a:lnTo>
                  <a:pt x="397117" y="1269188"/>
                </a:lnTo>
                <a:lnTo>
                  <a:pt x="354054" y="1276070"/>
                </a:lnTo>
                <a:lnTo>
                  <a:pt x="311349" y="1280292"/>
                </a:lnTo>
                <a:lnTo>
                  <a:pt x="269031" y="1281745"/>
                </a:lnTo>
                <a:close/>
              </a:path>
            </a:pathLst>
          </a:custGeom>
          <a:solidFill>
            <a:srgbClr val="000000"/>
          </a:solidFill>
        </p:spPr>
        <p:txBody>
          <a:bodyPr wrap="square" lIns="0" tIns="0" rIns="0" bIns="0" rtlCol="0"/>
          <a:lstStyle/>
          <a:p>
            <a:endParaRPr/>
          </a:p>
        </p:txBody>
      </p:sp>
      <p:sp>
        <p:nvSpPr>
          <p:cNvPr id="22" name="object 22"/>
          <p:cNvSpPr/>
          <p:nvPr/>
        </p:nvSpPr>
        <p:spPr>
          <a:xfrm>
            <a:off x="2587470" y="5279197"/>
            <a:ext cx="500380" cy="329565"/>
          </a:xfrm>
          <a:custGeom>
            <a:avLst/>
            <a:gdLst/>
            <a:ahLst/>
            <a:cxnLst/>
            <a:rect l="l" t="t" r="r" b="b"/>
            <a:pathLst>
              <a:path w="500380" h="329564">
                <a:moveTo>
                  <a:pt x="8139" y="329251"/>
                </a:moveTo>
                <a:lnTo>
                  <a:pt x="4017" y="328365"/>
                </a:lnTo>
                <a:lnTo>
                  <a:pt x="2034" y="325287"/>
                </a:lnTo>
                <a:lnTo>
                  <a:pt x="0" y="322209"/>
                </a:lnTo>
                <a:lnTo>
                  <a:pt x="887" y="318036"/>
                </a:lnTo>
                <a:lnTo>
                  <a:pt x="491780" y="0"/>
                </a:lnTo>
                <a:lnTo>
                  <a:pt x="495902" y="886"/>
                </a:lnTo>
                <a:lnTo>
                  <a:pt x="497885" y="4016"/>
                </a:lnTo>
                <a:lnTo>
                  <a:pt x="499920" y="7094"/>
                </a:lnTo>
                <a:lnTo>
                  <a:pt x="499033" y="11214"/>
                </a:lnTo>
                <a:lnTo>
                  <a:pt x="495902" y="13197"/>
                </a:lnTo>
                <a:lnTo>
                  <a:pt x="11270" y="327269"/>
                </a:lnTo>
                <a:lnTo>
                  <a:pt x="8139" y="329251"/>
                </a:lnTo>
                <a:close/>
              </a:path>
            </a:pathLst>
          </a:custGeom>
          <a:solidFill>
            <a:srgbClr val="000000"/>
          </a:solidFill>
        </p:spPr>
        <p:txBody>
          <a:bodyPr wrap="square" lIns="0" tIns="0" rIns="0" bIns="0" rtlCol="0"/>
          <a:lstStyle/>
          <a:p>
            <a:endParaRPr/>
          </a:p>
        </p:txBody>
      </p:sp>
      <p:sp>
        <p:nvSpPr>
          <p:cNvPr id="23" name="object 23"/>
          <p:cNvSpPr/>
          <p:nvPr/>
        </p:nvSpPr>
        <p:spPr>
          <a:xfrm>
            <a:off x="4064586" y="4520906"/>
            <a:ext cx="478155" cy="218440"/>
          </a:xfrm>
          <a:custGeom>
            <a:avLst/>
            <a:gdLst/>
            <a:ahLst/>
            <a:cxnLst/>
            <a:rect l="l" t="t" r="r" b="b"/>
            <a:pathLst>
              <a:path w="478154" h="218439">
                <a:moveTo>
                  <a:pt x="7357" y="218040"/>
                </a:moveTo>
                <a:lnTo>
                  <a:pt x="3339" y="216736"/>
                </a:lnTo>
                <a:lnTo>
                  <a:pt x="0" y="210164"/>
                </a:lnTo>
                <a:lnTo>
                  <a:pt x="1304" y="206147"/>
                </a:lnTo>
                <a:lnTo>
                  <a:pt x="113402" y="150903"/>
                </a:lnTo>
                <a:lnTo>
                  <a:pt x="165548" y="126266"/>
                </a:lnTo>
                <a:lnTo>
                  <a:pt x="223352" y="99753"/>
                </a:lnTo>
                <a:lnTo>
                  <a:pt x="284653" y="72674"/>
                </a:lnTo>
                <a:lnTo>
                  <a:pt x="347290" y="46340"/>
                </a:lnTo>
                <a:lnTo>
                  <a:pt x="409104" y="22061"/>
                </a:lnTo>
                <a:lnTo>
                  <a:pt x="467935" y="1147"/>
                </a:lnTo>
                <a:lnTo>
                  <a:pt x="471431" y="0"/>
                </a:lnTo>
                <a:lnTo>
                  <a:pt x="475240" y="1877"/>
                </a:lnTo>
                <a:lnTo>
                  <a:pt x="477535" y="8867"/>
                </a:lnTo>
                <a:lnTo>
                  <a:pt x="475657" y="12675"/>
                </a:lnTo>
                <a:lnTo>
                  <a:pt x="472161" y="13823"/>
                </a:lnTo>
                <a:lnTo>
                  <a:pt x="421300" y="31769"/>
                </a:lnTo>
                <a:lnTo>
                  <a:pt x="367868" y="52440"/>
                </a:lnTo>
                <a:lnTo>
                  <a:pt x="313322" y="74956"/>
                </a:lnTo>
                <a:lnTo>
                  <a:pt x="259122" y="98434"/>
                </a:lnTo>
                <a:lnTo>
                  <a:pt x="206723" y="121995"/>
                </a:lnTo>
                <a:lnTo>
                  <a:pt x="157586" y="144758"/>
                </a:lnTo>
                <a:lnTo>
                  <a:pt x="74925" y="184368"/>
                </a:lnTo>
                <a:lnTo>
                  <a:pt x="22801" y="210216"/>
                </a:lnTo>
                <a:lnTo>
                  <a:pt x="7357" y="218040"/>
                </a:lnTo>
                <a:close/>
              </a:path>
            </a:pathLst>
          </a:custGeom>
          <a:solidFill>
            <a:srgbClr val="000000"/>
          </a:solidFill>
        </p:spPr>
        <p:txBody>
          <a:bodyPr wrap="square" lIns="0" tIns="0" rIns="0" bIns="0" rtlCol="0"/>
          <a:lstStyle/>
          <a:p>
            <a:endParaRPr/>
          </a:p>
        </p:txBody>
      </p:sp>
      <p:sp>
        <p:nvSpPr>
          <p:cNvPr id="24" name="object 24"/>
          <p:cNvSpPr/>
          <p:nvPr/>
        </p:nvSpPr>
        <p:spPr>
          <a:xfrm>
            <a:off x="5386263" y="4445322"/>
            <a:ext cx="147664" cy="101665"/>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4924119" y="4601915"/>
            <a:ext cx="512445" cy="77470"/>
          </a:xfrm>
          <a:custGeom>
            <a:avLst/>
            <a:gdLst/>
            <a:ahLst/>
            <a:cxnLst/>
            <a:rect l="l" t="t" r="r" b="b"/>
            <a:pathLst>
              <a:path w="512445" h="77470">
                <a:moveTo>
                  <a:pt x="5948" y="76887"/>
                </a:moveTo>
                <a:lnTo>
                  <a:pt x="2191" y="74905"/>
                </a:lnTo>
                <a:lnTo>
                  <a:pt x="0" y="67863"/>
                </a:lnTo>
                <a:lnTo>
                  <a:pt x="1982" y="64108"/>
                </a:lnTo>
                <a:lnTo>
                  <a:pt x="69008" y="46015"/>
                </a:lnTo>
                <a:lnTo>
                  <a:pt x="135422" y="32359"/>
                </a:lnTo>
                <a:lnTo>
                  <a:pt x="202544" y="21719"/>
                </a:lnTo>
                <a:lnTo>
                  <a:pt x="268148" y="13719"/>
                </a:lnTo>
                <a:lnTo>
                  <a:pt x="330008" y="7980"/>
                </a:lnTo>
                <a:lnTo>
                  <a:pt x="385895" y="4126"/>
                </a:lnTo>
                <a:lnTo>
                  <a:pt x="433584" y="1778"/>
                </a:lnTo>
                <a:lnTo>
                  <a:pt x="505190" y="0"/>
                </a:lnTo>
                <a:lnTo>
                  <a:pt x="508842" y="0"/>
                </a:lnTo>
                <a:lnTo>
                  <a:pt x="511869" y="3025"/>
                </a:lnTo>
                <a:lnTo>
                  <a:pt x="511869" y="10380"/>
                </a:lnTo>
                <a:lnTo>
                  <a:pt x="508842" y="13353"/>
                </a:lnTo>
                <a:lnTo>
                  <a:pt x="505190" y="13353"/>
                </a:lnTo>
                <a:lnTo>
                  <a:pt x="495635" y="13427"/>
                </a:lnTo>
                <a:lnTo>
                  <a:pt x="434114" y="15118"/>
                </a:lnTo>
                <a:lnTo>
                  <a:pt x="386642" y="17469"/>
                </a:lnTo>
                <a:lnTo>
                  <a:pt x="331025" y="21315"/>
                </a:lnTo>
                <a:lnTo>
                  <a:pt x="269512" y="27020"/>
                </a:lnTo>
                <a:lnTo>
                  <a:pt x="204350" y="34954"/>
                </a:lnTo>
                <a:lnTo>
                  <a:pt x="137786" y="45482"/>
                </a:lnTo>
                <a:lnTo>
                  <a:pt x="72068" y="58973"/>
                </a:lnTo>
                <a:lnTo>
                  <a:pt x="9444" y="75792"/>
                </a:lnTo>
                <a:lnTo>
                  <a:pt x="5948" y="76887"/>
                </a:lnTo>
                <a:close/>
              </a:path>
            </a:pathLst>
          </a:custGeom>
          <a:solidFill>
            <a:srgbClr val="000000"/>
          </a:solidFill>
        </p:spPr>
        <p:txBody>
          <a:bodyPr wrap="square" lIns="0" tIns="0" rIns="0" bIns="0" rtlCol="0"/>
          <a:lstStyle/>
          <a:p>
            <a:endParaRPr/>
          </a:p>
        </p:txBody>
      </p:sp>
      <p:sp>
        <p:nvSpPr>
          <p:cNvPr id="26" name="object 26"/>
          <p:cNvSpPr/>
          <p:nvPr/>
        </p:nvSpPr>
        <p:spPr>
          <a:xfrm>
            <a:off x="4891195" y="7894016"/>
            <a:ext cx="1456055" cy="0"/>
          </a:xfrm>
          <a:custGeom>
            <a:avLst/>
            <a:gdLst/>
            <a:ahLst/>
            <a:cxnLst/>
            <a:rect l="l" t="t" r="r" b="b"/>
            <a:pathLst>
              <a:path w="1456054">
                <a:moveTo>
                  <a:pt x="0" y="0"/>
                </a:moveTo>
                <a:lnTo>
                  <a:pt x="1455722" y="0"/>
                </a:lnTo>
              </a:path>
            </a:pathLst>
          </a:custGeom>
          <a:ln w="13353">
            <a:solidFill>
              <a:srgbClr val="000000"/>
            </a:solidFill>
          </a:ln>
        </p:spPr>
        <p:txBody>
          <a:bodyPr wrap="square" lIns="0" tIns="0" rIns="0" bIns="0" rtlCol="0"/>
          <a:lstStyle/>
          <a:p>
            <a:endParaRPr/>
          </a:p>
        </p:txBody>
      </p:sp>
      <p:sp>
        <p:nvSpPr>
          <p:cNvPr id="27" name="object 27"/>
          <p:cNvSpPr/>
          <p:nvPr/>
        </p:nvSpPr>
        <p:spPr>
          <a:xfrm>
            <a:off x="6333456" y="7906300"/>
            <a:ext cx="1049020" cy="0"/>
          </a:xfrm>
          <a:custGeom>
            <a:avLst/>
            <a:gdLst/>
            <a:ahLst/>
            <a:cxnLst/>
            <a:rect l="l" t="t" r="r" b="b"/>
            <a:pathLst>
              <a:path w="1049020">
                <a:moveTo>
                  <a:pt x="0" y="0"/>
                </a:moveTo>
                <a:lnTo>
                  <a:pt x="1048940" y="0"/>
                </a:lnTo>
              </a:path>
            </a:pathLst>
          </a:custGeom>
          <a:ln w="38131">
            <a:solidFill>
              <a:srgbClr val="000000"/>
            </a:solidFill>
          </a:ln>
        </p:spPr>
        <p:txBody>
          <a:bodyPr wrap="square" lIns="0" tIns="0" rIns="0" bIns="0" rtlCol="0"/>
          <a:lstStyle/>
          <a:p>
            <a:endParaRPr/>
          </a:p>
        </p:txBody>
      </p:sp>
      <p:sp>
        <p:nvSpPr>
          <p:cNvPr id="28" name="object 28"/>
          <p:cNvSpPr/>
          <p:nvPr/>
        </p:nvSpPr>
        <p:spPr>
          <a:xfrm>
            <a:off x="3211836" y="2476957"/>
            <a:ext cx="647700" cy="615315"/>
          </a:xfrm>
          <a:custGeom>
            <a:avLst/>
            <a:gdLst/>
            <a:ahLst/>
            <a:cxnLst/>
            <a:rect l="l" t="t" r="r" b="b"/>
            <a:pathLst>
              <a:path w="647700" h="615314">
                <a:moveTo>
                  <a:pt x="217642" y="601333"/>
                </a:moveTo>
                <a:lnTo>
                  <a:pt x="43047" y="601333"/>
                </a:lnTo>
                <a:lnTo>
                  <a:pt x="78295" y="600753"/>
                </a:lnTo>
                <a:lnTo>
                  <a:pt x="122593" y="598495"/>
                </a:lnTo>
                <a:lnTo>
                  <a:pt x="173931" y="593784"/>
                </a:lnTo>
                <a:lnTo>
                  <a:pt x="230301" y="585842"/>
                </a:lnTo>
                <a:lnTo>
                  <a:pt x="289693" y="573895"/>
                </a:lnTo>
                <a:lnTo>
                  <a:pt x="340019" y="560311"/>
                </a:lnTo>
                <a:lnTo>
                  <a:pt x="389841" y="542959"/>
                </a:lnTo>
                <a:lnTo>
                  <a:pt x="438010" y="521419"/>
                </a:lnTo>
                <a:lnTo>
                  <a:pt x="483379" y="495272"/>
                </a:lnTo>
                <a:lnTo>
                  <a:pt x="524800" y="464097"/>
                </a:lnTo>
                <a:lnTo>
                  <a:pt x="561125" y="427474"/>
                </a:lnTo>
                <a:lnTo>
                  <a:pt x="585792" y="393970"/>
                </a:lnTo>
                <a:lnTo>
                  <a:pt x="605996" y="356433"/>
                </a:lnTo>
                <a:lnTo>
                  <a:pt x="621156" y="314584"/>
                </a:lnTo>
                <a:lnTo>
                  <a:pt x="630690" y="268146"/>
                </a:lnTo>
                <a:lnTo>
                  <a:pt x="634018" y="216840"/>
                </a:lnTo>
                <a:lnTo>
                  <a:pt x="631633" y="170664"/>
                </a:lnTo>
                <a:lnTo>
                  <a:pt x="624248" y="120854"/>
                </a:lnTo>
                <a:lnTo>
                  <a:pt x="611521" y="67279"/>
                </a:lnTo>
                <a:lnTo>
                  <a:pt x="593110" y="9806"/>
                </a:lnTo>
                <a:lnTo>
                  <a:pt x="591858" y="6363"/>
                </a:lnTo>
                <a:lnTo>
                  <a:pt x="593684" y="2503"/>
                </a:lnTo>
                <a:lnTo>
                  <a:pt x="600624" y="0"/>
                </a:lnTo>
                <a:lnTo>
                  <a:pt x="604433" y="1825"/>
                </a:lnTo>
                <a:lnTo>
                  <a:pt x="605685" y="5320"/>
                </a:lnTo>
                <a:lnTo>
                  <a:pt x="624395" y="63714"/>
                </a:lnTo>
                <a:lnTo>
                  <a:pt x="637371" y="118337"/>
                </a:lnTo>
                <a:lnTo>
                  <a:pt x="644927" y="169332"/>
                </a:lnTo>
                <a:lnTo>
                  <a:pt x="647376" y="216840"/>
                </a:lnTo>
                <a:lnTo>
                  <a:pt x="643952" y="269933"/>
                </a:lnTo>
                <a:lnTo>
                  <a:pt x="634024" y="318226"/>
                </a:lnTo>
                <a:lnTo>
                  <a:pt x="618200" y="361902"/>
                </a:lnTo>
                <a:lnTo>
                  <a:pt x="597089" y="401143"/>
                </a:lnTo>
                <a:lnTo>
                  <a:pt x="571300" y="436133"/>
                </a:lnTo>
                <a:lnTo>
                  <a:pt x="533519" y="474204"/>
                </a:lnTo>
                <a:lnTo>
                  <a:pt x="490704" y="506435"/>
                </a:lnTo>
                <a:lnTo>
                  <a:pt x="444044" y="533327"/>
                </a:lnTo>
                <a:lnTo>
                  <a:pt x="394728" y="555377"/>
                </a:lnTo>
                <a:lnTo>
                  <a:pt x="336592" y="575265"/>
                </a:lnTo>
                <a:lnTo>
                  <a:pt x="278225" y="590189"/>
                </a:lnTo>
                <a:lnTo>
                  <a:pt x="221344" y="600844"/>
                </a:lnTo>
                <a:lnTo>
                  <a:pt x="217642" y="601333"/>
                </a:lnTo>
                <a:close/>
              </a:path>
              <a:path w="647700" h="615314">
                <a:moveTo>
                  <a:pt x="43047" y="614686"/>
                </a:moveTo>
                <a:lnTo>
                  <a:pt x="2817" y="613695"/>
                </a:lnTo>
                <a:lnTo>
                  <a:pt x="0" y="610513"/>
                </a:lnTo>
                <a:lnTo>
                  <a:pt x="417" y="603158"/>
                </a:lnTo>
                <a:lnTo>
                  <a:pt x="3600" y="600342"/>
                </a:lnTo>
                <a:lnTo>
                  <a:pt x="10487" y="600759"/>
                </a:lnTo>
                <a:lnTo>
                  <a:pt x="27889" y="601202"/>
                </a:lnTo>
                <a:lnTo>
                  <a:pt x="217642" y="601333"/>
                </a:lnTo>
                <a:lnTo>
                  <a:pt x="167669" y="607926"/>
                </a:lnTo>
                <a:lnTo>
                  <a:pt x="118915" y="612131"/>
                </a:lnTo>
                <a:lnTo>
                  <a:pt x="76802" y="614152"/>
                </a:lnTo>
                <a:lnTo>
                  <a:pt x="43047" y="614686"/>
                </a:lnTo>
                <a:close/>
              </a:path>
            </a:pathLst>
          </a:custGeom>
          <a:solidFill>
            <a:srgbClr val="000000"/>
          </a:solidFill>
        </p:spPr>
        <p:txBody>
          <a:bodyPr wrap="square" lIns="0" tIns="0" rIns="0" bIns="0" rtlCol="0"/>
          <a:lstStyle/>
          <a:p>
            <a:endParaRPr/>
          </a:p>
        </p:txBody>
      </p:sp>
      <p:sp>
        <p:nvSpPr>
          <p:cNvPr id="29" name="object 29"/>
          <p:cNvSpPr/>
          <p:nvPr/>
        </p:nvSpPr>
        <p:spPr>
          <a:xfrm>
            <a:off x="4049246" y="2572519"/>
            <a:ext cx="50165" cy="363220"/>
          </a:xfrm>
          <a:custGeom>
            <a:avLst/>
            <a:gdLst/>
            <a:ahLst/>
            <a:cxnLst/>
            <a:rect l="l" t="t" r="r" b="b"/>
            <a:pathLst>
              <a:path w="50164" h="363219">
                <a:moveTo>
                  <a:pt x="7931" y="362949"/>
                </a:moveTo>
                <a:lnTo>
                  <a:pt x="1304" y="359610"/>
                </a:lnTo>
                <a:lnTo>
                  <a:pt x="0" y="355594"/>
                </a:lnTo>
                <a:lnTo>
                  <a:pt x="1617" y="352307"/>
                </a:lnTo>
                <a:lnTo>
                  <a:pt x="1982" y="351629"/>
                </a:lnTo>
                <a:lnTo>
                  <a:pt x="3078" y="349282"/>
                </a:lnTo>
                <a:lnTo>
                  <a:pt x="19097" y="304318"/>
                </a:lnTo>
                <a:lnTo>
                  <a:pt x="31267" y="248523"/>
                </a:lnTo>
                <a:lnTo>
                  <a:pt x="36785" y="175788"/>
                </a:lnTo>
                <a:lnTo>
                  <a:pt x="35301" y="137830"/>
                </a:lnTo>
                <a:lnTo>
                  <a:pt x="30426" y="97309"/>
                </a:lnTo>
                <a:lnTo>
                  <a:pt x="21530" y="54519"/>
                </a:lnTo>
                <a:lnTo>
                  <a:pt x="7983" y="9754"/>
                </a:lnTo>
                <a:lnTo>
                  <a:pt x="6783" y="6259"/>
                </a:lnTo>
                <a:lnTo>
                  <a:pt x="8609" y="2451"/>
                </a:lnTo>
                <a:lnTo>
                  <a:pt x="15549" y="0"/>
                </a:lnTo>
                <a:lnTo>
                  <a:pt x="19358" y="1825"/>
                </a:lnTo>
                <a:lnTo>
                  <a:pt x="20558" y="5320"/>
                </a:lnTo>
                <a:lnTo>
                  <a:pt x="34470" y="51248"/>
                </a:lnTo>
                <a:lnTo>
                  <a:pt x="43608" y="95171"/>
                </a:lnTo>
                <a:lnTo>
                  <a:pt x="48617" y="136785"/>
                </a:lnTo>
                <a:lnTo>
                  <a:pt x="50143" y="175788"/>
                </a:lnTo>
                <a:lnTo>
                  <a:pt x="44472" y="250549"/>
                </a:lnTo>
                <a:lnTo>
                  <a:pt x="31972" y="308008"/>
                </a:lnTo>
                <a:lnTo>
                  <a:pt x="19413" y="344987"/>
                </a:lnTo>
                <a:lnTo>
                  <a:pt x="13566" y="358306"/>
                </a:lnTo>
                <a:lnTo>
                  <a:pt x="11948" y="361644"/>
                </a:lnTo>
                <a:lnTo>
                  <a:pt x="7931" y="362949"/>
                </a:lnTo>
                <a:close/>
              </a:path>
            </a:pathLst>
          </a:custGeom>
          <a:solidFill>
            <a:srgbClr val="000000"/>
          </a:solidFill>
        </p:spPr>
        <p:txBody>
          <a:bodyPr wrap="square" lIns="0" tIns="0" rIns="0" bIns="0" rtlCol="0"/>
          <a:lstStyle/>
          <a:p>
            <a:endParaRPr/>
          </a:p>
        </p:txBody>
      </p:sp>
      <p:sp>
        <p:nvSpPr>
          <p:cNvPr id="30" name="object 30"/>
          <p:cNvSpPr/>
          <p:nvPr/>
        </p:nvSpPr>
        <p:spPr>
          <a:xfrm>
            <a:off x="2812411" y="3313336"/>
            <a:ext cx="307975" cy="923290"/>
          </a:xfrm>
          <a:custGeom>
            <a:avLst/>
            <a:gdLst/>
            <a:ahLst/>
            <a:cxnLst/>
            <a:rect l="l" t="t" r="r" b="b"/>
            <a:pathLst>
              <a:path w="307975" h="923289">
                <a:moveTo>
                  <a:pt x="274197" y="922864"/>
                </a:moveTo>
                <a:lnTo>
                  <a:pt x="267257" y="920413"/>
                </a:lnTo>
                <a:lnTo>
                  <a:pt x="265431" y="916605"/>
                </a:lnTo>
                <a:lnTo>
                  <a:pt x="266631" y="913162"/>
                </a:lnTo>
                <a:lnTo>
                  <a:pt x="278946" y="872465"/>
                </a:lnTo>
                <a:lnTo>
                  <a:pt x="287469" y="832016"/>
                </a:lnTo>
                <a:lnTo>
                  <a:pt x="292422" y="791754"/>
                </a:lnTo>
                <a:lnTo>
                  <a:pt x="294024" y="751614"/>
                </a:lnTo>
                <a:lnTo>
                  <a:pt x="291559" y="700675"/>
                </a:lnTo>
                <a:lnTo>
                  <a:pt x="284461" y="649745"/>
                </a:lnTo>
                <a:lnTo>
                  <a:pt x="273175" y="598743"/>
                </a:lnTo>
                <a:lnTo>
                  <a:pt x="258150" y="547591"/>
                </a:lnTo>
                <a:lnTo>
                  <a:pt x="239830" y="496206"/>
                </a:lnTo>
                <a:lnTo>
                  <a:pt x="218663" y="444509"/>
                </a:lnTo>
                <a:lnTo>
                  <a:pt x="195094" y="392421"/>
                </a:lnTo>
                <a:lnTo>
                  <a:pt x="172876" y="346465"/>
                </a:lnTo>
                <a:lnTo>
                  <a:pt x="149475" y="300107"/>
                </a:lnTo>
                <a:lnTo>
                  <a:pt x="125199" y="253292"/>
                </a:lnTo>
                <a:lnTo>
                  <a:pt x="75260" y="158070"/>
                </a:lnTo>
                <a:lnTo>
                  <a:pt x="50214" y="109553"/>
                </a:lnTo>
                <a:lnTo>
                  <a:pt x="25528" y="60359"/>
                </a:lnTo>
                <a:lnTo>
                  <a:pt x="1513" y="10432"/>
                </a:lnTo>
                <a:lnTo>
                  <a:pt x="0" y="7094"/>
                </a:lnTo>
                <a:lnTo>
                  <a:pt x="1408" y="3129"/>
                </a:lnTo>
                <a:lnTo>
                  <a:pt x="8087" y="0"/>
                </a:lnTo>
                <a:lnTo>
                  <a:pt x="12053" y="1408"/>
                </a:lnTo>
                <a:lnTo>
                  <a:pt x="13618" y="4746"/>
                </a:lnTo>
                <a:lnTo>
                  <a:pt x="37514" y="54448"/>
                </a:lnTo>
                <a:lnTo>
                  <a:pt x="62114" y="103478"/>
                </a:lnTo>
                <a:lnTo>
                  <a:pt x="87108" y="151894"/>
                </a:lnTo>
                <a:lnTo>
                  <a:pt x="137048" y="247106"/>
                </a:lnTo>
                <a:lnTo>
                  <a:pt x="161375" y="294018"/>
                </a:lnTo>
                <a:lnTo>
                  <a:pt x="184862" y="340542"/>
                </a:lnTo>
                <a:lnTo>
                  <a:pt x="207200" y="386735"/>
                </a:lnTo>
                <a:lnTo>
                  <a:pt x="228086" y="432659"/>
                </a:lnTo>
                <a:lnTo>
                  <a:pt x="247214" y="478378"/>
                </a:lnTo>
                <a:lnTo>
                  <a:pt x="264268" y="523948"/>
                </a:lnTo>
                <a:lnTo>
                  <a:pt x="278932" y="569429"/>
                </a:lnTo>
                <a:lnTo>
                  <a:pt x="290891" y="614877"/>
                </a:lnTo>
                <a:lnTo>
                  <a:pt x="299829" y="660353"/>
                </a:lnTo>
                <a:lnTo>
                  <a:pt x="305431" y="705912"/>
                </a:lnTo>
                <a:lnTo>
                  <a:pt x="307382" y="751614"/>
                </a:lnTo>
                <a:lnTo>
                  <a:pt x="305732" y="792835"/>
                </a:lnTo>
                <a:lnTo>
                  <a:pt x="300638" y="834207"/>
                </a:lnTo>
                <a:lnTo>
                  <a:pt x="291885" y="875766"/>
                </a:lnTo>
                <a:lnTo>
                  <a:pt x="279258" y="917544"/>
                </a:lnTo>
                <a:lnTo>
                  <a:pt x="278058" y="921039"/>
                </a:lnTo>
                <a:lnTo>
                  <a:pt x="274197" y="922864"/>
                </a:lnTo>
                <a:close/>
              </a:path>
            </a:pathLst>
          </a:custGeom>
          <a:solidFill>
            <a:srgbClr val="000000"/>
          </a:solidFill>
        </p:spPr>
        <p:txBody>
          <a:bodyPr wrap="square" lIns="0" tIns="0" rIns="0" bIns="0" rtlCol="0"/>
          <a:lstStyle/>
          <a:p>
            <a:endParaRPr/>
          </a:p>
        </p:txBody>
      </p:sp>
      <p:sp>
        <p:nvSpPr>
          <p:cNvPr id="31" name="object 31"/>
          <p:cNvSpPr/>
          <p:nvPr/>
        </p:nvSpPr>
        <p:spPr>
          <a:xfrm>
            <a:off x="1976306" y="2921123"/>
            <a:ext cx="655320" cy="2195195"/>
          </a:xfrm>
          <a:custGeom>
            <a:avLst/>
            <a:gdLst/>
            <a:ahLst/>
            <a:cxnLst/>
            <a:rect l="l" t="t" r="r" b="b"/>
            <a:pathLst>
              <a:path w="655319" h="2195195">
                <a:moveTo>
                  <a:pt x="37255" y="2194803"/>
                </a:moveTo>
                <a:lnTo>
                  <a:pt x="17874" y="2133608"/>
                </a:lnTo>
                <a:lnTo>
                  <a:pt x="7774" y="2078754"/>
                </a:lnTo>
                <a:lnTo>
                  <a:pt x="1901" y="2024741"/>
                </a:lnTo>
                <a:lnTo>
                  <a:pt x="0" y="1971598"/>
                </a:lnTo>
                <a:lnTo>
                  <a:pt x="2038" y="1916502"/>
                </a:lnTo>
                <a:lnTo>
                  <a:pt x="7903" y="1862476"/>
                </a:lnTo>
                <a:lnTo>
                  <a:pt x="17296" y="1809553"/>
                </a:lnTo>
                <a:lnTo>
                  <a:pt x="29918" y="1757768"/>
                </a:lnTo>
                <a:lnTo>
                  <a:pt x="45470" y="1707155"/>
                </a:lnTo>
                <a:lnTo>
                  <a:pt x="63653" y="1657749"/>
                </a:lnTo>
                <a:lnTo>
                  <a:pt x="84168" y="1609584"/>
                </a:lnTo>
                <a:lnTo>
                  <a:pt x="106715" y="1562693"/>
                </a:lnTo>
                <a:lnTo>
                  <a:pt x="130995" y="1517112"/>
                </a:lnTo>
                <a:lnTo>
                  <a:pt x="156710" y="1472875"/>
                </a:lnTo>
                <a:lnTo>
                  <a:pt x="183560" y="1430015"/>
                </a:lnTo>
                <a:lnTo>
                  <a:pt x="211246" y="1388568"/>
                </a:lnTo>
                <a:lnTo>
                  <a:pt x="239470" y="1348567"/>
                </a:lnTo>
                <a:lnTo>
                  <a:pt x="267931" y="1310046"/>
                </a:lnTo>
                <a:lnTo>
                  <a:pt x="296331" y="1273041"/>
                </a:lnTo>
                <a:lnTo>
                  <a:pt x="324371" y="1237584"/>
                </a:lnTo>
                <a:lnTo>
                  <a:pt x="351751" y="1203711"/>
                </a:lnTo>
                <a:lnTo>
                  <a:pt x="403338" y="1140853"/>
                </a:lnTo>
                <a:lnTo>
                  <a:pt x="442771" y="1090384"/>
                </a:lnTo>
                <a:lnTo>
                  <a:pt x="477817" y="1040539"/>
                </a:lnTo>
                <a:lnTo>
                  <a:pt x="508710" y="991290"/>
                </a:lnTo>
                <a:lnTo>
                  <a:pt x="535686" y="942606"/>
                </a:lnTo>
                <a:lnTo>
                  <a:pt x="558979" y="894458"/>
                </a:lnTo>
                <a:lnTo>
                  <a:pt x="578825" y="846816"/>
                </a:lnTo>
                <a:lnTo>
                  <a:pt x="595458" y="799649"/>
                </a:lnTo>
                <a:lnTo>
                  <a:pt x="609115" y="752929"/>
                </a:lnTo>
                <a:lnTo>
                  <a:pt x="620028" y="706626"/>
                </a:lnTo>
                <a:lnTo>
                  <a:pt x="628435" y="660709"/>
                </a:lnTo>
                <a:lnTo>
                  <a:pt x="634569" y="615150"/>
                </a:lnTo>
                <a:lnTo>
                  <a:pt x="638666" y="569917"/>
                </a:lnTo>
                <a:lnTo>
                  <a:pt x="640961" y="524982"/>
                </a:lnTo>
                <a:lnTo>
                  <a:pt x="641688" y="480315"/>
                </a:lnTo>
                <a:lnTo>
                  <a:pt x="640758" y="426456"/>
                </a:lnTo>
                <a:lnTo>
                  <a:pt x="638321" y="373775"/>
                </a:lnTo>
                <a:lnTo>
                  <a:pt x="634725" y="320919"/>
                </a:lnTo>
                <a:lnTo>
                  <a:pt x="630298" y="267141"/>
                </a:lnTo>
                <a:lnTo>
                  <a:pt x="625648" y="214646"/>
                </a:lnTo>
                <a:lnTo>
                  <a:pt x="621103" y="162384"/>
                </a:lnTo>
                <a:lnTo>
                  <a:pt x="617121" y="111236"/>
                </a:lnTo>
                <a:lnTo>
                  <a:pt x="613956" y="59034"/>
                </a:lnTo>
                <a:lnTo>
                  <a:pt x="612103" y="6833"/>
                </a:lnTo>
                <a:lnTo>
                  <a:pt x="612051" y="3181"/>
                </a:lnTo>
                <a:lnTo>
                  <a:pt x="614973" y="104"/>
                </a:lnTo>
                <a:lnTo>
                  <a:pt x="622330" y="0"/>
                </a:lnTo>
                <a:lnTo>
                  <a:pt x="625357" y="2921"/>
                </a:lnTo>
                <a:lnTo>
                  <a:pt x="625470" y="6833"/>
                </a:lnTo>
                <a:lnTo>
                  <a:pt x="627298" y="58390"/>
                </a:lnTo>
                <a:lnTo>
                  <a:pt x="630451" y="110314"/>
                </a:lnTo>
                <a:lnTo>
                  <a:pt x="634607" y="163482"/>
                </a:lnTo>
                <a:lnTo>
                  <a:pt x="639173" y="215815"/>
                </a:lnTo>
                <a:lnTo>
                  <a:pt x="643811" y="268280"/>
                </a:lnTo>
                <a:lnTo>
                  <a:pt x="648048" y="319912"/>
                </a:lnTo>
                <a:lnTo>
                  <a:pt x="651652" y="373003"/>
                </a:lnTo>
                <a:lnTo>
                  <a:pt x="654128" y="426893"/>
                </a:lnTo>
                <a:lnTo>
                  <a:pt x="655046" y="480315"/>
                </a:lnTo>
                <a:lnTo>
                  <a:pt x="654428" y="522394"/>
                </a:lnTo>
                <a:lnTo>
                  <a:pt x="652425" y="564765"/>
                </a:lnTo>
                <a:lnTo>
                  <a:pt x="648847" y="607442"/>
                </a:lnTo>
                <a:lnTo>
                  <a:pt x="643504" y="650443"/>
                </a:lnTo>
                <a:lnTo>
                  <a:pt x="636204" y="693783"/>
                </a:lnTo>
                <a:lnTo>
                  <a:pt x="626757" y="737477"/>
                </a:lnTo>
                <a:lnTo>
                  <a:pt x="614973" y="781542"/>
                </a:lnTo>
                <a:lnTo>
                  <a:pt x="600660" y="825993"/>
                </a:lnTo>
                <a:lnTo>
                  <a:pt x="583629" y="870846"/>
                </a:lnTo>
                <a:lnTo>
                  <a:pt x="563688" y="916118"/>
                </a:lnTo>
                <a:lnTo>
                  <a:pt x="540647" y="961824"/>
                </a:lnTo>
                <a:lnTo>
                  <a:pt x="514315" y="1007979"/>
                </a:lnTo>
                <a:lnTo>
                  <a:pt x="484502" y="1054600"/>
                </a:lnTo>
                <a:lnTo>
                  <a:pt x="451017" y="1101703"/>
                </a:lnTo>
                <a:lnTo>
                  <a:pt x="413669" y="1149303"/>
                </a:lnTo>
                <a:lnTo>
                  <a:pt x="362073" y="1212122"/>
                </a:lnTo>
                <a:lnTo>
                  <a:pt x="334759" y="1245918"/>
                </a:lnTo>
                <a:lnTo>
                  <a:pt x="306826" y="1281256"/>
                </a:lnTo>
                <a:lnTo>
                  <a:pt x="278568" y="1318100"/>
                </a:lnTo>
                <a:lnTo>
                  <a:pt x="250279" y="1356413"/>
                </a:lnTo>
                <a:lnTo>
                  <a:pt x="222252" y="1396159"/>
                </a:lnTo>
                <a:lnTo>
                  <a:pt x="194782" y="1437301"/>
                </a:lnTo>
                <a:lnTo>
                  <a:pt x="168162" y="1479803"/>
                </a:lnTo>
                <a:lnTo>
                  <a:pt x="142686" y="1523628"/>
                </a:lnTo>
                <a:lnTo>
                  <a:pt x="118647" y="1568741"/>
                </a:lnTo>
                <a:lnTo>
                  <a:pt x="96341" y="1615104"/>
                </a:lnTo>
                <a:lnTo>
                  <a:pt x="76059" y="1662681"/>
                </a:lnTo>
                <a:lnTo>
                  <a:pt x="58097" y="1711436"/>
                </a:lnTo>
                <a:lnTo>
                  <a:pt x="42748" y="1761332"/>
                </a:lnTo>
                <a:lnTo>
                  <a:pt x="30305" y="1812333"/>
                </a:lnTo>
                <a:lnTo>
                  <a:pt x="21064" y="1864402"/>
                </a:lnTo>
                <a:lnTo>
                  <a:pt x="15316" y="1917502"/>
                </a:lnTo>
                <a:lnTo>
                  <a:pt x="13357" y="1971598"/>
                </a:lnTo>
                <a:lnTo>
                  <a:pt x="15220" y="2023764"/>
                </a:lnTo>
                <a:lnTo>
                  <a:pt x="20982" y="2076804"/>
                </a:lnTo>
                <a:lnTo>
                  <a:pt x="30901" y="2130696"/>
                </a:lnTo>
                <a:lnTo>
                  <a:pt x="45238" y="2185414"/>
                </a:lnTo>
                <a:lnTo>
                  <a:pt x="46334" y="2188909"/>
                </a:lnTo>
                <a:lnTo>
                  <a:pt x="44299" y="2192665"/>
                </a:lnTo>
                <a:lnTo>
                  <a:pt x="40803" y="2193708"/>
                </a:lnTo>
                <a:lnTo>
                  <a:pt x="37255" y="2194803"/>
                </a:lnTo>
                <a:close/>
              </a:path>
            </a:pathLst>
          </a:custGeom>
          <a:solidFill>
            <a:srgbClr val="000000"/>
          </a:solidFill>
        </p:spPr>
        <p:txBody>
          <a:bodyPr wrap="square" lIns="0" tIns="0" rIns="0" bIns="0" rtlCol="0"/>
          <a:lstStyle/>
          <a:p>
            <a:endParaRPr/>
          </a:p>
        </p:txBody>
      </p:sp>
      <p:sp>
        <p:nvSpPr>
          <p:cNvPr id="32" name="object 32"/>
          <p:cNvSpPr/>
          <p:nvPr/>
        </p:nvSpPr>
        <p:spPr>
          <a:xfrm>
            <a:off x="1941138" y="2175143"/>
            <a:ext cx="923290" cy="2345055"/>
          </a:xfrm>
          <a:custGeom>
            <a:avLst/>
            <a:gdLst/>
            <a:ahLst/>
            <a:cxnLst/>
            <a:rect l="l" t="t" r="r" b="b"/>
            <a:pathLst>
              <a:path w="923289" h="2345054">
                <a:moveTo>
                  <a:pt x="11009" y="2344667"/>
                </a:moveTo>
                <a:lnTo>
                  <a:pt x="0" y="2337051"/>
                </a:lnTo>
                <a:lnTo>
                  <a:pt x="40354" y="2277358"/>
                </a:lnTo>
                <a:lnTo>
                  <a:pt x="77977" y="2218808"/>
                </a:lnTo>
                <a:lnTo>
                  <a:pt x="112962" y="2161393"/>
                </a:lnTo>
                <a:lnTo>
                  <a:pt x="145399" y="2105105"/>
                </a:lnTo>
                <a:lnTo>
                  <a:pt x="175382" y="2049936"/>
                </a:lnTo>
                <a:lnTo>
                  <a:pt x="203003" y="1995880"/>
                </a:lnTo>
                <a:lnTo>
                  <a:pt x="228354" y="1942928"/>
                </a:lnTo>
                <a:lnTo>
                  <a:pt x="251528" y="1891073"/>
                </a:lnTo>
                <a:lnTo>
                  <a:pt x="272616" y="1840308"/>
                </a:lnTo>
                <a:lnTo>
                  <a:pt x="291712" y="1790623"/>
                </a:lnTo>
                <a:lnTo>
                  <a:pt x="308907" y="1742013"/>
                </a:lnTo>
                <a:lnTo>
                  <a:pt x="324294" y="1694469"/>
                </a:lnTo>
                <a:lnTo>
                  <a:pt x="337965" y="1647984"/>
                </a:lnTo>
                <a:lnTo>
                  <a:pt x="350012" y="1602550"/>
                </a:lnTo>
                <a:lnTo>
                  <a:pt x="360528" y="1558159"/>
                </a:lnTo>
                <a:lnTo>
                  <a:pt x="369605" y="1514804"/>
                </a:lnTo>
                <a:lnTo>
                  <a:pt x="377335" y="1472477"/>
                </a:lnTo>
                <a:lnTo>
                  <a:pt x="383811" y="1431171"/>
                </a:lnTo>
                <a:lnTo>
                  <a:pt x="389125" y="1390877"/>
                </a:lnTo>
                <a:lnTo>
                  <a:pt x="393369" y="1351589"/>
                </a:lnTo>
                <a:lnTo>
                  <a:pt x="396635" y="1313299"/>
                </a:lnTo>
                <a:lnTo>
                  <a:pt x="400605" y="1239680"/>
                </a:lnTo>
                <a:lnTo>
                  <a:pt x="401773" y="1169960"/>
                </a:lnTo>
                <a:lnTo>
                  <a:pt x="401660" y="1143836"/>
                </a:lnTo>
                <a:lnTo>
                  <a:pt x="401616" y="1124735"/>
                </a:lnTo>
                <a:lnTo>
                  <a:pt x="402558" y="1051433"/>
                </a:lnTo>
                <a:lnTo>
                  <a:pt x="405337" y="981334"/>
                </a:lnTo>
                <a:lnTo>
                  <a:pt x="409856" y="914368"/>
                </a:lnTo>
                <a:lnTo>
                  <a:pt x="416019" y="850466"/>
                </a:lnTo>
                <a:lnTo>
                  <a:pt x="423731" y="789557"/>
                </a:lnTo>
                <a:lnTo>
                  <a:pt x="432894" y="731571"/>
                </a:lnTo>
                <a:lnTo>
                  <a:pt x="443413" y="676439"/>
                </a:lnTo>
                <a:lnTo>
                  <a:pt x="455193" y="624090"/>
                </a:lnTo>
                <a:lnTo>
                  <a:pt x="468136" y="574455"/>
                </a:lnTo>
                <a:lnTo>
                  <a:pt x="482147" y="527464"/>
                </a:lnTo>
                <a:lnTo>
                  <a:pt x="497129" y="483046"/>
                </a:lnTo>
                <a:lnTo>
                  <a:pt x="512987" y="441133"/>
                </a:lnTo>
                <a:lnTo>
                  <a:pt x="529625" y="401653"/>
                </a:lnTo>
                <a:lnTo>
                  <a:pt x="546946" y="364538"/>
                </a:lnTo>
                <a:lnTo>
                  <a:pt x="564855" y="329717"/>
                </a:lnTo>
                <a:lnTo>
                  <a:pt x="602050" y="266677"/>
                </a:lnTo>
                <a:lnTo>
                  <a:pt x="640442" y="211976"/>
                </a:lnTo>
                <a:lnTo>
                  <a:pt x="714995" y="127957"/>
                </a:lnTo>
                <a:lnTo>
                  <a:pt x="767926" y="82037"/>
                </a:lnTo>
                <a:lnTo>
                  <a:pt x="816378" y="48161"/>
                </a:lnTo>
                <a:lnTo>
                  <a:pt x="858090" y="24675"/>
                </a:lnTo>
                <a:lnTo>
                  <a:pt x="912245" y="2249"/>
                </a:lnTo>
                <a:lnTo>
                  <a:pt x="920164" y="0"/>
                </a:lnTo>
                <a:lnTo>
                  <a:pt x="923243" y="12988"/>
                </a:lnTo>
                <a:lnTo>
                  <a:pt x="921990" y="13301"/>
                </a:lnTo>
                <a:lnTo>
                  <a:pt x="917868" y="14449"/>
                </a:lnTo>
                <a:lnTo>
                  <a:pt x="877143" y="30306"/>
                </a:lnTo>
                <a:lnTo>
                  <a:pt x="814482" y="65202"/>
                </a:lnTo>
                <a:lnTo>
                  <a:pt x="781114" y="88737"/>
                </a:lnTo>
                <a:lnTo>
                  <a:pt x="745424" y="118016"/>
                </a:lnTo>
                <a:lnTo>
                  <a:pt x="708174" y="153608"/>
                </a:lnTo>
                <a:lnTo>
                  <a:pt x="670126" y="196080"/>
                </a:lnTo>
                <a:lnTo>
                  <a:pt x="632082" y="245973"/>
                </a:lnTo>
                <a:lnTo>
                  <a:pt x="594761" y="303892"/>
                </a:lnTo>
                <a:lnTo>
                  <a:pt x="558936" y="370409"/>
                </a:lnTo>
                <a:lnTo>
                  <a:pt x="541826" y="407070"/>
                </a:lnTo>
                <a:lnTo>
                  <a:pt x="525380" y="446094"/>
                </a:lnTo>
                <a:lnTo>
                  <a:pt x="509694" y="487553"/>
                </a:lnTo>
                <a:lnTo>
                  <a:pt x="494865" y="531519"/>
                </a:lnTo>
                <a:lnTo>
                  <a:pt x="480990" y="578063"/>
                </a:lnTo>
                <a:lnTo>
                  <a:pt x="468165" y="627256"/>
                </a:lnTo>
                <a:lnTo>
                  <a:pt x="456488" y="679169"/>
                </a:lnTo>
                <a:lnTo>
                  <a:pt x="446053" y="733874"/>
                </a:lnTo>
                <a:lnTo>
                  <a:pt x="436959" y="791443"/>
                </a:lnTo>
                <a:lnTo>
                  <a:pt x="429302" y="851946"/>
                </a:lnTo>
                <a:lnTo>
                  <a:pt x="423178" y="915455"/>
                </a:lnTo>
                <a:lnTo>
                  <a:pt x="418685" y="982042"/>
                </a:lnTo>
                <a:lnTo>
                  <a:pt x="415917" y="1051778"/>
                </a:lnTo>
                <a:lnTo>
                  <a:pt x="414974" y="1124735"/>
                </a:lnTo>
                <a:lnTo>
                  <a:pt x="415018" y="1143836"/>
                </a:lnTo>
                <a:lnTo>
                  <a:pt x="415130" y="1169960"/>
                </a:lnTo>
                <a:lnTo>
                  <a:pt x="414864" y="1204559"/>
                </a:lnTo>
                <a:lnTo>
                  <a:pt x="412382" y="1276720"/>
                </a:lnTo>
                <a:lnTo>
                  <a:pt x="406688" y="1352872"/>
                </a:lnTo>
                <a:lnTo>
                  <a:pt x="402406" y="1392460"/>
                </a:lnTo>
                <a:lnTo>
                  <a:pt x="397044" y="1433064"/>
                </a:lnTo>
                <a:lnTo>
                  <a:pt x="390511" y="1474691"/>
                </a:lnTo>
                <a:lnTo>
                  <a:pt x="382715" y="1517346"/>
                </a:lnTo>
                <a:lnTo>
                  <a:pt x="373563" y="1561035"/>
                </a:lnTo>
                <a:lnTo>
                  <a:pt x="362963" y="1605765"/>
                </a:lnTo>
                <a:lnTo>
                  <a:pt x="350824" y="1651542"/>
                </a:lnTo>
                <a:lnTo>
                  <a:pt x="337053" y="1698371"/>
                </a:lnTo>
                <a:lnTo>
                  <a:pt x="321558" y="1746260"/>
                </a:lnTo>
                <a:lnTo>
                  <a:pt x="304247" y="1795213"/>
                </a:lnTo>
                <a:lnTo>
                  <a:pt x="285028" y="1845237"/>
                </a:lnTo>
                <a:lnTo>
                  <a:pt x="263809" y="1896339"/>
                </a:lnTo>
                <a:lnTo>
                  <a:pt x="240498" y="1948524"/>
                </a:lnTo>
                <a:lnTo>
                  <a:pt x="215003" y="2001799"/>
                </a:lnTo>
                <a:lnTo>
                  <a:pt x="187232" y="2056169"/>
                </a:lnTo>
                <a:lnTo>
                  <a:pt x="157092" y="2111641"/>
                </a:lnTo>
                <a:lnTo>
                  <a:pt x="124492" y="2168220"/>
                </a:lnTo>
                <a:lnTo>
                  <a:pt x="89340" y="2225914"/>
                </a:lnTo>
                <a:lnTo>
                  <a:pt x="51543" y="2284727"/>
                </a:lnTo>
                <a:lnTo>
                  <a:pt x="11009" y="2344667"/>
                </a:lnTo>
                <a:close/>
              </a:path>
            </a:pathLst>
          </a:custGeom>
          <a:solidFill>
            <a:srgbClr val="000000"/>
          </a:solidFill>
        </p:spPr>
        <p:txBody>
          <a:bodyPr wrap="square" lIns="0" tIns="0" rIns="0" bIns="0" rtlCol="0"/>
          <a:lstStyle/>
          <a:p>
            <a:endParaRPr/>
          </a:p>
        </p:txBody>
      </p:sp>
      <p:sp>
        <p:nvSpPr>
          <p:cNvPr id="33" name="object 33"/>
          <p:cNvSpPr/>
          <p:nvPr/>
        </p:nvSpPr>
        <p:spPr>
          <a:xfrm>
            <a:off x="1669393" y="4538380"/>
            <a:ext cx="278765" cy="941069"/>
          </a:xfrm>
          <a:custGeom>
            <a:avLst/>
            <a:gdLst/>
            <a:ahLst/>
            <a:cxnLst/>
            <a:rect l="l" t="t" r="r" b="b"/>
            <a:pathLst>
              <a:path w="278764" h="941070">
                <a:moveTo>
                  <a:pt x="274510" y="940443"/>
                </a:moveTo>
                <a:lnTo>
                  <a:pt x="217038" y="920195"/>
                </a:lnTo>
                <a:lnTo>
                  <a:pt x="167228" y="896148"/>
                </a:lnTo>
                <a:lnTo>
                  <a:pt x="124713" y="868611"/>
                </a:lnTo>
                <a:lnTo>
                  <a:pt x="89129" y="837892"/>
                </a:lnTo>
                <a:lnTo>
                  <a:pt x="60109" y="804298"/>
                </a:lnTo>
                <a:lnTo>
                  <a:pt x="32527" y="758855"/>
                </a:lnTo>
                <a:lnTo>
                  <a:pt x="13872" y="710223"/>
                </a:lnTo>
                <a:lnTo>
                  <a:pt x="3309" y="659087"/>
                </a:lnTo>
                <a:lnTo>
                  <a:pt x="0" y="606132"/>
                </a:lnTo>
                <a:lnTo>
                  <a:pt x="2289" y="559407"/>
                </a:lnTo>
                <a:lnTo>
                  <a:pt x="8770" y="512166"/>
                </a:lnTo>
                <a:lnTo>
                  <a:pt x="18917" y="464790"/>
                </a:lnTo>
                <a:lnTo>
                  <a:pt x="32202" y="417662"/>
                </a:lnTo>
                <a:lnTo>
                  <a:pt x="48099" y="371166"/>
                </a:lnTo>
                <a:lnTo>
                  <a:pt x="66080" y="325685"/>
                </a:lnTo>
                <a:lnTo>
                  <a:pt x="85619" y="281601"/>
                </a:lnTo>
                <a:lnTo>
                  <a:pt x="106189" y="239298"/>
                </a:lnTo>
                <a:lnTo>
                  <a:pt x="127262" y="199157"/>
                </a:lnTo>
                <a:lnTo>
                  <a:pt x="164845" y="133637"/>
                </a:lnTo>
                <a:lnTo>
                  <a:pt x="199373" y="78682"/>
                </a:lnTo>
                <a:lnTo>
                  <a:pt x="227814" y="36572"/>
                </a:lnTo>
                <a:lnTo>
                  <a:pt x="254317" y="0"/>
                </a:lnTo>
                <a:lnTo>
                  <a:pt x="264909" y="8189"/>
                </a:lnTo>
                <a:lnTo>
                  <a:pt x="263917" y="9389"/>
                </a:lnTo>
                <a:lnTo>
                  <a:pt x="257552" y="17891"/>
                </a:lnTo>
                <a:lnTo>
                  <a:pt x="234084" y="50968"/>
                </a:lnTo>
                <a:lnTo>
                  <a:pt x="206538" y="92175"/>
                </a:lnTo>
                <a:lnTo>
                  <a:pt x="185246" y="125849"/>
                </a:lnTo>
                <a:lnTo>
                  <a:pt x="162486" y="163836"/>
                </a:lnTo>
                <a:lnTo>
                  <a:pt x="139003" y="205573"/>
                </a:lnTo>
                <a:lnTo>
                  <a:pt x="115503" y="250483"/>
                </a:lnTo>
                <a:lnTo>
                  <a:pt x="92764" y="298016"/>
                </a:lnTo>
                <a:lnTo>
                  <a:pt x="71521" y="347598"/>
                </a:lnTo>
                <a:lnTo>
                  <a:pt x="52504" y="398654"/>
                </a:lnTo>
                <a:lnTo>
                  <a:pt x="36447" y="450610"/>
                </a:lnTo>
                <a:lnTo>
                  <a:pt x="24081" y="502892"/>
                </a:lnTo>
                <a:lnTo>
                  <a:pt x="16141" y="554924"/>
                </a:lnTo>
                <a:lnTo>
                  <a:pt x="13357" y="606132"/>
                </a:lnTo>
                <a:lnTo>
                  <a:pt x="16567" y="657349"/>
                </a:lnTo>
                <a:lnTo>
                  <a:pt x="26708" y="706493"/>
                </a:lnTo>
                <a:lnTo>
                  <a:pt x="44549" y="753016"/>
                </a:lnTo>
                <a:lnTo>
                  <a:pt x="70858" y="796370"/>
                </a:lnTo>
                <a:lnTo>
                  <a:pt x="98585" y="828447"/>
                </a:lnTo>
                <a:lnTo>
                  <a:pt x="132734" y="857928"/>
                </a:lnTo>
                <a:lnTo>
                  <a:pt x="173765" y="884494"/>
                </a:lnTo>
                <a:lnTo>
                  <a:pt x="222140" y="907828"/>
                </a:lnTo>
                <a:lnTo>
                  <a:pt x="278319" y="927611"/>
                </a:lnTo>
                <a:lnTo>
                  <a:pt x="274510" y="940443"/>
                </a:lnTo>
                <a:close/>
              </a:path>
            </a:pathLst>
          </a:custGeom>
          <a:solidFill>
            <a:srgbClr val="000000"/>
          </a:solidFill>
        </p:spPr>
        <p:txBody>
          <a:bodyPr wrap="square" lIns="0" tIns="0" rIns="0" bIns="0" rtlCol="0"/>
          <a:lstStyle/>
          <a:p>
            <a:endParaRPr/>
          </a:p>
        </p:txBody>
      </p:sp>
      <p:sp>
        <p:nvSpPr>
          <p:cNvPr id="34" name="object 34"/>
          <p:cNvSpPr/>
          <p:nvPr/>
        </p:nvSpPr>
        <p:spPr>
          <a:xfrm>
            <a:off x="4072309" y="2921123"/>
            <a:ext cx="233679" cy="1403350"/>
          </a:xfrm>
          <a:custGeom>
            <a:avLst/>
            <a:gdLst/>
            <a:ahLst/>
            <a:cxnLst/>
            <a:rect l="l" t="t" r="r" b="b"/>
            <a:pathLst>
              <a:path w="233679" h="1403350">
                <a:moveTo>
                  <a:pt x="220870" y="1403023"/>
                </a:moveTo>
                <a:lnTo>
                  <a:pt x="206147" y="1361524"/>
                </a:lnTo>
                <a:lnTo>
                  <a:pt x="189041" y="1314423"/>
                </a:lnTo>
                <a:lnTo>
                  <a:pt x="170230" y="1263372"/>
                </a:lnTo>
                <a:lnTo>
                  <a:pt x="150392" y="1210022"/>
                </a:lnTo>
                <a:lnTo>
                  <a:pt x="91499" y="1052689"/>
                </a:lnTo>
                <a:lnTo>
                  <a:pt x="74335" y="1006655"/>
                </a:lnTo>
                <a:lnTo>
                  <a:pt x="59535" y="966577"/>
                </a:lnTo>
                <a:lnTo>
                  <a:pt x="44003" y="920151"/>
                </a:lnTo>
                <a:lnTo>
                  <a:pt x="31169" y="873310"/>
                </a:lnTo>
                <a:lnTo>
                  <a:pt x="20840" y="826155"/>
                </a:lnTo>
                <a:lnTo>
                  <a:pt x="12822" y="778791"/>
                </a:lnTo>
                <a:lnTo>
                  <a:pt x="6922" y="731318"/>
                </a:lnTo>
                <a:lnTo>
                  <a:pt x="2948" y="683841"/>
                </a:lnTo>
                <a:lnTo>
                  <a:pt x="704" y="636462"/>
                </a:lnTo>
                <a:lnTo>
                  <a:pt x="0" y="589283"/>
                </a:lnTo>
                <a:lnTo>
                  <a:pt x="904" y="533767"/>
                </a:lnTo>
                <a:lnTo>
                  <a:pt x="3380" y="478835"/>
                </a:lnTo>
                <a:lnTo>
                  <a:pt x="7113" y="424660"/>
                </a:lnTo>
                <a:lnTo>
                  <a:pt x="11788" y="371418"/>
                </a:lnTo>
                <a:lnTo>
                  <a:pt x="17090" y="319283"/>
                </a:lnTo>
                <a:lnTo>
                  <a:pt x="22704" y="268429"/>
                </a:lnTo>
                <a:lnTo>
                  <a:pt x="28314" y="219032"/>
                </a:lnTo>
                <a:lnTo>
                  <a:pt x="33606" y="171266"/>
                </a:lnTo>
                <a:lnTo>
                  <a:pt x="38265" y="125304"/>
                </a:lnTo>
                <a:lnTo>
                  <a:pt x="41975" y="81323"/>
                </a:lnTo>
                <a:lnTo>
                  <a:pt x="44422" y="39497"/>
                </a:lnTo>
                <a:lnTo>
                  <a:pt x="45290" y="0"/>
                </a:lnTo>
                <a:lnTo>
                  <a:pt x="58648" y="0"/>
                </a:lnTo>
                <a:lnTo>
                  <a:pt x="57745" y="40033"/>
                </a:lnTo>
                <a:lnTo>
                  <a:pt x="55271" y="82272"/>
                </a:lnTo>
                <a:lnTo>
                  <a:pt x="51542" y="126551"/>
                </a:lnTo>
                <a:lnTo>
                  <a:pt x="46871" y="172703"/>
                </a:lnTo>
                <a:lnTo>
                  <a:pt x="41573" y="220560"/>
                </a:lnTo>
                <a:lnTo>
                  <a:pt x="35963" y="269955"/>
                </a:lnTo>
                <a:lnTo>
                  <a:pt x="30356" y="320722"/>
                </a:lnTo>
                <a:lnTo>
                  <a:pt x="25064" y="372693"/>
                </a:lnTo>
                <a:lnTo>
                  <a:pt x="20404" y="425702"/>
                </a:lnTo>
                <a:lnTo>
                  <a:pt x="16690" y="479581"/>
                </a:lnTo>
                <a:lnTo>
                  <a:pt x="14236" y="534164"/>
                </a:lnTo>
                <a:lnTo>
                  <a:pt x="13357" y="589283"/>
                </a:lnTo>
                <a:lnTo>
                  <a:pt x="14058" y="636046"/>
                </a:lnTo>
                <a:lnTo>
                  <a:pt x="16285" y="682963"/>
                </a:lnTo>
                <a:lnTo>
                  <a:pt x="20222" y="729930"/>
                </a:lnTo>
                <a:lnTo>
                  <a:pt x="26056" y="776848"/>
                </a:lnTo>
                <a:lnTo>
                  <a:pt x="33971" y="823613"/>
                </a:lnTo>
                <a:lnTo>
                  <a:pt x="44153" y="870126"/>
                </a:lnTo>
                <a:lnTo>
                  <a:pt x="56787" y="916284"/>
                </a:lnTo>
                <a:lnTo>
                  <a:pt x="72058" y="961987"/>
                </a:lnTo>
                <a:lnTo>
                  <a:pt x="86843" y="1002018"/>
                </a:lnTo>
                <a:lnTo>
                  <a:pt x="103996" y="1048020"/>
                </a:lnTo>
                <a:lnTo>
                  <a:pt x="162886" y="1205351"/>
                </a:lnTo>
                <a:lnTo>
                  <a:pt x="182734" y="1258739"/>
                </a:lnTo>
                <a:lnTo>
                  <a:pt x="201561" y="1309850"/>
                </a:lnTo>
                <a:lnTo>
                  <a:pt x="218691" y="1357034"/>
                </a:lnTo>
                <a:lnTo>
                  <a:pt x="233445" y="1398642"/>
                </a:lnTo>
                <a:lnTo>
                  <a:pt x="220870" y="1403023"/>
                </a:lnTo>
                <a:close/>
              </a:path>
            </a:pathLst>
          </a:custGeom>
          <a:solidFill>
            <a:srgbClr val="000000"/>
          </a:solidFill>
        </p:spPr>
        <p:txBody>
          <a:bodyPr wrap="square" lIns="0" tIns="0" rIns="0" bIns="0" rtlCol="0"/>
          <a:lstStyle/>
          <a:p>
            <a:endParaRPr/>
          </a:p>
        </p:txBody>
      </p:sp>
      <p:sp>
        <p:nvSpPr>
          <p:cNvPr id="35" name="object 35"/>
          <p:cNvSpPr/>
          <p:nvPr/>
        </p:nvSpPr>
        <p:spPr>
          <a:xfrm>
            <a:off x="6300323" y="5644598"/>
            <a:ext cx="942340" cy="2269490"/>
          </a:xfrm>
          <a:custGeom>
            <a:avLst/>
            <a:gdLst/>
            <a:ahLst/>
            <a:cxnLst/>
            <a:rect l="l" t="t" r="r" b="b"/>
            <a:pathLst>
              <a:path w="942340" h="2269490">
                <a:moveTo>
                  <a:pt x="7409" y="210164"/>
                </a:moveTo>
                <a:lnTo>
                  <a:pt x="3391" y="208859"/>
                </a:lnTo>
                <a:lnTo>
                  <a:pt x="1669" y="205573"/>
                </a:lnTo>
                <a:lnTo>
                  <a:pt x="0" y="202287"/>
                </a:lnTo>
                <a:lnTo>
                  <a:pt x="1304" y="198270"/>
                </a:lnTo>
                <a:lnTo>
                  <a:pt x="66739" y="165627"/>
                </a:lnTo>
                <a:lnTo>
                  <a:pt x="126526" y="137584"/>
                </a:lnTo>
                <a:lnTo>
                  <a:pt x="183978" y="112393"/>
                </a:lnTo>
                <a:lnTo>
                  <a:pt x="239121" y="89975"/>
                </a:lnTo>
                <a:lnTo>
                  <a:pt x="291980" y="70251"/>
                </a:lnTo>
                <a:lnTo>
                  <a:pt x="342580" y="53142"/>
                </a:lnTo>
                <a:lnTo>
                  <a:pt x="390947" y="38570"/>
                </a:lnTo>
                <a:lnTo>
                  <a:pt x="437107" y="26457"/>
                </a:lnTo>
                <a:lnTo>
                  <a:pt x="481085" y="16722"/>
                </a:lnTo>
                <a:lnTo>
                  <a:pt x="522907" y="9288"/>
                </a:lnTo>
                <a:lnTo>
                  <a:pt x="562597" y="4075"/>
                </a:lnTo>
                <a:lnTo>
                  <a:pt x="635688" y="0"/>
                </a:lnTo>
                <a:lnTo>
                  <a:pt x="695351" y="3234"/>
                </a:lnTo>
                <a:lnTo>
                  <a:pt x="748305" y="12693"/>
                </a:lnTo>
                <a:lnTo>
                  <a:pt x="750315" y="13353"/>
                </a:lnTo>
                <a:lnTo>
                  <a:pt x="635688" y="13353"/>
                </a:lnTo>
                <a:lnTo>
                  <a:pt x="600912" y="14333"/>
                </a:lnTo>
                <a:lnTo>
                  <a:pt x="524931" y="22486"/>
                </a:lnTo>
                <a:lnTo>
                  <a:pt x="483682" y="29824"/>
                </a:lnTo>
                <a:lnTo>
                  <a:pt x="440231" y="39445"/>
                </a:lnTo>
                <a:lnTo>
                  <a:pt x="394555" y="51431"/>
                </a:lnTo>
                <a:lnTo>
                  <a:pt x="346633" y="65865"/>
                </a:lnTo>
                <a:lnTo>
                  <a:pt x="296443" y="82827"/>
                </a:lnTo>
                <a:lnTo>
                  <a:pt x="243963" y="102401"/>
                </a:lnTo>
                <a:lnTo>
                  <a:pt x="189170" y="124667"/>
                </a:lnTo>
                <a:lnTo>
                  <a:pt x="132043" y="149708"/>
                </a:lnTo>
                <a:lnTo>
                  <a:pt x="72559" y="177606"/>
                </a:lnTo>
                <a:lnTo>
                  <a:pt x="10696" y="208442"/>
                </a:lnTo>
                <a:lnTo>
                  <a:pt x="7409" y="210164"/>
                </a:lnTo>
                <a:close/>
              </a:path>
              <a:path w="942340" h="2269490">
                <a:moveTo>
                  <a:pt x="332323" y="2269240"/>
                </a:moveTo>
                <a:lnTo>
                  <a:pt x="328827" y="2267988"/>
                </a:lnTo>
                <a:lnTo>
                  <a:pt x="325331" y="2266788"/>
                </a:lnTo>
                <a:lnTo>
                  <a:pt x="323505" y="2262980"/>
                </a:lnTo>
                <a:lnTo>
                  <a:pt x="336834" y="2224357"/>
                </a:lnTo>
                <a:lnTo>
                  <a:pt x="370329" y="2126405"/>
                </a:lnTo>
                <a:lnTo>
                  <a:pt x="402451" y="2031742"/>
                </a:lnTo>
                <a:lnTo>
                  <a:pt x="429861" y="1950411"/>
                </a:lnTo>
                <a:lnTo>
                  <a:pt x="460141" y="1860007"/>
                </a:lnTo>
                <a:lnTo>
                  <a:pt x="476205" y="1811802"/>
                </a:lnTo>
                <a:lnTo>
                  <a:pt x="492806" y="1761811"/>
                </a:lnTo>
                <a:lnTo>
                  <a:pt x="509883" y="1710193"/>
                </a:lnTo>
                <a:lnTo>
                  <a:pt x="527374" y="1657108"/>
                </a:lnTo>
                <a:lnTo>
                  <a:pt x="545221" y="1602717"/>
                </a:lnTo>
                <a:lnTo>
                  <a:pt x="563361" y="1547179"/>
                </a:lnTo>
                <a:lnTo>
                  <a:pt x="581735" y="1490657"/>
                </a:lnTo>
                <a:lnTo>
                  <a:pt x="598718" y="1438128"/>
                </a:lnTo>
                <a:lnTo>
                  <a:pt x="615799" y="1385028"/>
                </a:lnTo>
                <a:lnTo>
                  <a:pt x="632929" y="1331481"/>
                </a:lnTo>
                <a:lnTo>
                  <a:pt x="650063" y="1277611"/>
                </a:lnTo>
                <a:lnTo>
                  <a:pt x="667153" y="1223542"/>
                </a:lnTo>
                <a:lnTo>
                  <a:pt x="684153" y="1169397"/>
                </a:lnTo>
                <a:lnTo>
                  <a:pt x="701015" y="1115300"/>
                </a:lnTo>
                <a:lnTo>
                  <a:pt x="717693" y="1061376"/>
                </a:lnTo>
                <a:lnTo>
                  <a:pt x="734140" y="1007748"/>
                </a:lnTo>
                <a:lnTo>
                  <a:pt x="750308" y="954541"/>
                </a:lnTo>
                <a:lnTo>
                  <a:pt x="766152" y="901877"/>
                </a:lnTo>
                <a:lnTo>
                  <a:pt x="781624" y="849882"/>
                </a:lnTo>
                <a:lnTo>
                  <a:pt x="796677" y="798679"/>
                </a:lnTo>
                <a:lnTo>
                  <a:pt x="811265" y="748391"/>
                </a:lnTo>
                <a:lnTo>
                  <a:pt x="825339" y="699143"/>
                </a:lnTo>
                <a:lnTo>
                  <a:pt x="838855" y="651059"/>
                </a:lnTo>
                <a:lnTo>
                  <a:pt x="851764" y="604263"/>
                </a:lnTo>
                <a:lnTo>
                  <a:pt x="864019" y="558878"/>
                </a:lnTo>
                <a:lnTo>
                  <a:pt x="875575" y="515028"/>
                </a:lnTo>
                <a:lnTo>
                  <a:pt x="886383" y="472838"/>
                </a:lnTo>
                <a:lnTo>
                  <a:pt x="896397" y="432431"/>
                </a:lnTo>
                <a:lnTo>
                  <a:pt x="905571" y="393931"/>
                </a:lnTo>
                <a:lnTo>
                  <a:pt x="921208" y="323148"/>
                </a:lnTo>
                <a:lnTo>
                  <a:pt x="928149" y="270840"/>
                </a:lnTo>
                <a:lnTo>
                  <a:pt x="928617" y="253876"/>
                </a:lnTo>
                <a:lnTo>
                  <a:pt x="924365" y="204967"/>
                </a:lnTo>
                <a:lnTo>
                  <a:pt x="911509" y="159735"/>
                </a:lnTo>
                <a:lnTo>
                  <a:pt x="889779" y="119022"/>
                </a:lnTo>
                <a:lnTo>
                  <a:pt x="858907" y="83669"/>
                </a:lnTo>
                <a:lnTo>
                  <a:pt x="827387" y="59751"/>
                </a:lnTo>
                <a:lnTo>
                  <a:pt x="789493" y="40237"/>
                </a:lnTo>
                <a:lnTo>
                  <a:pt x="745037" y="25650"/>
                </a:lnTo>
                <a:lnTo>
                  <a:pt x="693831" y="16515"/>
                </a:lnTo>
                <a:lnTo>
                  <a:pt x="635688" y="13353"/>
                </a:lnTo>
                <a:lnTo>
                  <a:pt x="750315" y="13353"/>
                </a:lnTo>
                <a:lnTo>
                  <a:pt x="794651" y="27916"/>
                </a:lnTo>
                <a:lnTo>
                  <a:pt x="834493" y="48442"/>
                </a:lnTo>
                <a:lnTo>
                  <a:pt x="867934" y="73810"/>
                </a:lnTo>
                <a:lnTo>
                  <a:pt x="900818" y="111489"/>
                </a:lnTo>
                <a:lnTo>
                  <a:pt x="923914" y="154786"/>
                </a:lnTo>
                <a:lnTo>
                  <a:pt x="937530" y="202612"/>
                </a:lnTo>
                <a:lnTo>
                  <a:pt x="941975" y="253876"/>
                </a:lnTo>
                <a:lnTo>
                  <a:pt x="941488" y="271564"/>
                </a:lnTo>
                <a:lnTo>
                  <a:pt x="934304" y="325861"/>
                </a:lnTo>
                <a:lnTo>
                  <a:pt x="918596" y="396930"/>
                </a:lnTo>
                <a:lnTo>
                  <a:pt x="909391" y="435555"/>
                </a:lnTo>
                <a:lnTo>
                  <a:pt x="899348" y="476075"/>
                </a:lnTo>
                <a:lnTo>
                  <a:pt x="888513" y="518368"/>
                </a:lnTo>
                <a:lnTo>
                  <a:pt x="876933" y="562310"/>
                </a:lnTo>
                <a:lnTo>
                  <a:pt x="864656" y="607778"/>
                </a:lnTo>
                <a:lnTo>
                  <a:pt x="851727" y="654649"/>
                </a:lnTo>
                <a:lnTo>
                  <a:pt x="838194" y="702799"/>
                </a:lnTo>
                <a:lnTo>
                  <a:pt x="824103" y="752106"/>
                </a:lnTo>
                <a:lnTo>
                  <a:pt x="809501" y="802446"/>
                </a:lnTo>
                <a:lnTo>
                  <a:pt x="794434" y="853696"/>
                </a:lnTo>
                <a:lnTo>
                  <a:pt x="778949" y="905733"/>
                </a:lnTo>
                <a:lnTo>
                  <a:pt x="763094" y="958434"/>
                </a:lnTo>
                <a:lnTo>
                  <a:pt x="746914" y="1011675"/>
                </a:lnTo>
                <a:lnTo>
                  <a:pt x="730457" y="1065333"/>
                </a:lnTo>
                <a:lnTo>
                  <a:pt x="713769" y="1119285"/>
                </a:lnTo>
                <a:lnTo>
                  <a:pt x="696897" y="1173407"/>
                </a:lnTo>
                <a:lnTo>
                  <a:pt x="679888" y="1227578"/>
                </a:lnTo>
                <a:lnTo>
                  <a:pt x="662788" y="1281672"/>
                </a:lnTo>
                <a:lnTo>
                  <a:pt x="645643" y="1335568"/>
                </a:lnTo>
                <a:lnTo>
                  <a:pt x="628502" y="1389142"/>
                </a:lnTo>
                <a:lnTo>
                  <a:pt x="611410" y="1442270"/>
                </a:lnTo>
                <a:lnTo>
                  <a:pt x="594415" y="1494830"/>
                </a:lnTo>
                <a:lnTo>
                  <a:pt x="497123" y="1791240"/>
                </a:lnTo>
                <a:lnTo>
                  <a:pt x="415098" y="2036013"/>
                </a:lnTo>
                <a:lnTo>
                  <a:pt x="358460" y="2202454"/>
                </a:lnTo>
                <a:lnTo>
                  <a:pt x="336132" y="2267362"/>
                </a:lnTo>
                <a:lnTo>
                  <a:pt x="332323" y="2269240"/>
                </a:lnTo>
                <a:close/>
              </a:path>
            </a:pathLst>
          </a:custGeom>
          <a:solidFill>
            <a:srgbClr val="000000"/>
          </a:solidFill>
        </p:spPr>
        <p:txBody>
          <a:bodyPr wrap="square" lIns="0" tIns="0" rIns="0" bIns="0" rtlCol="0"/>
          <a:lstStyle/>
          <a:p>
            <a:endParaRPr/>
          </a:p>
        </p:txBody>
      </p:sp>
      <p:sp>
        <p:nvSpPr>
          <p:cNvPr id="36" name="object 36"/>
          <p:cNvSpPr/>
          <p:nvPr/>
        </p:nvSpPr>
        <p:spPr>
          <a:xfrm>
            <a:off x="4913423" y="3846075"/>
            <a:ext cx="0" cy="578485"/>
          </a:xfrm>
          <a:custGeom>
            <a:avLst/>
            <a:gdLst/>
            <a:ahLst/>
            <a:cxnLst/>
            <a:rect l="l" t="t" r="r" b="b"/>
            <a:pathLst>
              <a:path h="578485">
                <a:moveTo>
                  <a:pt x="0" y="0"/>
                </a:moveTo>
                <a:lnTo>
                  <a:pt x="0" y="578120"/>
                </a:lnTo>
              </a:path>
            </a:pathLst>
          </a:custGeom>
          <a:ln w="13357">
            <a:solidFill>
              <a:srgbClr val="000000"/>
            </a:solidFill>
          </a:ln>
        </p:spPr>
        <p:txBody>
          <a:bodyPr wrap="square" lIns="0" tIns="0" rIns="0" bIns="0" rtlCol="0"/>
          <a:lstStyle/>
          <a:p>
            <a:endParaRPr/>
          </a:p>
        </p:txBody>
      </p:sp>
      <p:sp>
        <p:nvSpPr>
          <p:cNvPr id="37" name="object 37"/>
          <p:cNvSpPr/>
          <p:nvPr/>
        </p:nvSpPr>
        <p:spPr>
          <a:xfrm>
            <a:off x="2045077" y="7340881"/>
            <a:ext cx="2793365" cy="0"/>
          </a:xfrm>
          <a:custGeom>
            <a:avLst/>
            <a:gdLst/>
            <a:ahLst/>
            <a:cxnLst/>
            <a:rect l="l" t="t" r="r" b="b"/>
            <a:pathLst>
              <a:path w="2793365">
                <a:moveTo>
                  <a:pt x="0" y="0"/>
                </a:moveTo>
                <a:lnTo>
                  <a:pt x="2793261" y="0"/>
                </a:lnTo>
              </a:path>
            </a:pathLst>
          </a:custGeom>
          <a:ln w="13353">
            <a:solidFill>
              <a:srgbClr val="000000"/>
            </a:solidFill>
          </a:ln>
        </p:spPr>
        <p:txBody>
          <a:bodyPr wrap="square" lIns="0" tIns="0" rIns="0" bIns="0" rtlCol="0"/>
          <a:lstStyle/>
          <a:p>
            <a:endParaRPr/>
          </a:p>
        </p:txBody>
      </p:sp>
      <p:sp>
        <p:nvSpPr>
          <p:cNvPr id="38" name="object 38"/>
          <p:cNvSpPr/>
          <p:nvPr/>
        </p:nvSpPr>
        <p:spPr>
          <a:xfrm>
            <a:off x="2939570" y="3175156"/>
            <a:ext cx="94651" cy="94571"/>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2864052" y="2537996"/>
            <a:ext cx="323850" cy="285750"/>
          </a:xfrm>
          <a:custGeom>
            <a:avLst/>
            <a:gdLst/>
            <a:ahLst/>
            <a:cxnLst/>
            <a:rect l="l" t="t" r="r" b="b"/>
            <a:pathLst>
              <a:path w="323850" h="285750">
                <a:moveTo>
                  <a:pt x="187135" y="285232"/>
                </a:moveTo>
                <a:lnTo>
                  <a:pt x="135094" y="282294"/>
                </a:lnTo>
                <a:lnTo>
                  <a:pt x="92808" y="274202"/>
                </a:lnTo>
                <a:lnTo>
                  <a:pt x="34364" y="245341"/>
                </a:lnTo>
                <a:lnTo>
                  <a:pt x="5522" y="204226"/>
                </a:lnTo>
                <a:lnTo>
                  <a:pt x="0" y="156435"/>
                </a:lnTo>
                <a:lnTo>
                  <a:pt x="4021" y="131778"/>
                </a:lnTo>
                <a:lnTo>
                  <a:pt x="21703" y="84428"/>
                </a:lnTo>
                <a:lnTo>
                  <a:pt x="47002" y="44343"/>
                </a:lnTo>
                <a:lnTo>
                  <a:pt x="73639" y="17100"/>
                </a:lnTo>
                <a:lnTo>
                  <a:pt x="188489" y="0"/>
                </a:lnTo>
                <a:lnTo>
                  <a:pt x="266001" y="94255"/>
                </a:lnTo>
                <a:lnTo>
                  <a:pt x="309828" y="213872"/>
                </a:lnTo>
                <a:lnTo>
                  <a:pt x="323625" y="272854"/>
                </a:lnTo>
                <a:lnTo>
                  <a:pt x="249717" y="282318"/>
                </a:lnTo>
                <a:lnTo>
                  <a:pt x="187135" y="285232"/>
                </a:lnTo>
                <a:close/>
              </a:path>
            </a:pathLst>
          </a:custGeom>
          <a:solidFill>
            <a:srgbClr val="EC3C3C"/>
          </a:solidFill>
        </p:spPr>
        <p:txBody>
          <a:bodyPr wrap="square" lIns="0" tIns="0" rIns="0" bIns="0" rtlCol="0"/>
          <a:lstStyle/>
          <a:p>
            <a:endParaRPr/>
          </a:p>
        </p:txBody>
      </p:sp>
      <p:sp>
        <p:nvSpPr>
          <p:cNvPr id="40" name="object 40"/>
          <p:cNvSpPr/>
          <p:nvPr/>
        </p:nvSpPr>
        <p:spPr>
          <a:xfrm>
            <a:off x="3187677" y="2794935"/>
            <a:ext cx="311785" cy="254635"/>
          </a:xfrm>
          <a:custGeom>
            <a:avLst/>
            <a:gdLst/>
            <a:ahLst/>
            <a:cxnLst/>
            <a:rect l="l" t="t" r="r" b="b"/>
            <a:pathLst>
              <a:path w="311785" h="254635">
                <a:moveTo>
                  <a:pt x="159248" y="254293"/>
                </a:moveTo>
                <a:lnTo>
                  <a:pt x="108789" y="240083"/>
                </a:lnTo>
                <a:lnTo>
                  <a:pt x="60310" y="188128"/>
                </a:lnTo>
                <a:lnTo>
                  <a:pt x="38056" y="144638"/>
                </a:lnTo>
                <a:lnTo>
                  <a:pt x="17786" y="87682"/>
                </a:lnTo>
                <a:lnTo>
                  <a:pt x="0" y="15916"/>
                </a:lnTo>
                <a:lnTo>
                  <a:pt x="67037" y="5383"/>
                </a:lnTo>
                <a:lnTo>
                  <a:pt x="203273" y="0"/>
                </a:lnTo>
                <a:lnTo>
                  <a:pt x="311392" y="39088"/>
                </a:lnTo>
                <a:lnTo>
                  <a:pt x="294076" y="161972"/>
                </a:lnTo>
                <a:lnTo>
                  <a:pt x="267981" y="195224"/>
                </a:lnTo>
                <a:lnTo>
                  <a:pt x="229957" y="228351"/>
                </a:lnTo>
                <a:lnTo>
                  <a:pt x="183978" y="250603"/>
                </a:lnTo>
                <a:lnTo>
                  <a:pt x="159248" y="254293"/>
                </a:lnTo>
                <a:close/>
              </a:path>
            </a:pathLst>
          </a:custGeom>
          <a:solidFill>
            <a:srgbClr val="EC3C3C"/>
          </a:solidFill>
        </p:spPr>
        <p:txBody>
          <a:bodyPr wrap="square" lIns="0" tIns="0" rIns="0" bIns="0" rtlCol="0"/>
          <a:lstStyle/>
          <a:p>
            <a:endParaRPr/>
          </a:p>
        </p:txBody>
      </p:sp>
      <p:sp>
        <p:nvSpPr>
          <p:cNvPr id="41" name="object 41"/>
          <p:cNvSpPr/>
          <p:nvPr/>
        </p:nvSpPr>
        <p:spPr>
          <a:xfrm>
            <a:off x="3041839" y="2711377"/>
            <a:ext cx="304165" cy="201295"/>
          </a:xfrm>
          <a:custGeom>
            <a:avLst/>
            <a:gdLst/>
            <a:ahLst/>
            <a:cxnLst/>
            <a:rect l="l" t="t" r="r" b="b"/>
            <a:pathLst>
              <a:path w="304164" h="201294">
                <a:moveTo>
                  <a:pt x="296007" y="200983"/>
                </a:moveTo>
                <a:lnTo>
                  <a:pt x="887" y="11215"/>
                </a:lnTo>
                <a:lnTo>
                  <a:pt x="0" y="7094"/>
                </a:lnTo>
                <a:lnTo>
                  <a:pt x="1982" y="3964"/>
                </a:lnTo>
                <a:lnTo>
                  <a:pt x="3965" y="886"/>
                </a:lnTo>
                <a:lnTo>
                  <a:pt x="8087" y="0"/>
                </a:lnTo>
                <a:lnTo>
                  <a:pt x="303260" y="189768"/>
                </a:lnTo>
                <a:lnTo>
                  <a:pt x="304147" y="193889"/>
                </a:lnTo>
                <a:lnTo>
                  <a:pt x="302164" y="196966"/>
                </a:lnTo>
                <a:lnTo>
                  <a:pt x="300181" y="200096"/>
                </a:lnTo>
                <a:lnTo>
                  <a:pt x="296007" y="200983"/>
                </a:lnTo>
                <a:close/>
              </a:path>
            </a:pathLst>
          </a:custGeom>
          <a:solidFill>
            <a:srgbClr val="000000"/>
          </a:solidFill>
        </p:spPr>
        <p:txBody>
          <a:bodyPr wrap="square" lIns="0" tIns="0" rIns="0" bIns="0" rtlCol="0"/>
          <a:lstStyle/>
          <a:p>
            <a:endParaRPr/>
          </a:p>
        </p:txBody>
      </p:sp>
      <p:sp>
        <p:nvSpPr>
          <p:cNvPr id="42" name="object 42"/>
          <p:cNvSpPr/>
          <p:nvPr/>
        </p:nvSpPr>
        <p:spPr>
          <a:xfrm>
            <a:off x="17499942" y="9798417"/>
            <a:ext cx="386080" cy="0"/>
          </a:xfrm>
          <a:custGeom>
            <a:avLst/>
            <a:gdLst/>
            <a:ahLst/>
            <a:cxnLst/>
            <a:rect l="l" t="t" r="r" b="b"/>
            <a:pathLst>
              <a:path w="386080">
                <a:moveTo>
                  <a:pt x="0" y="0"/>
                </a:moveTo>
                <a:lnTo>
                  <a:pt x="385455" y="0"/>
                </a:lnTo>
              </a:path>
            </a:pathLst>
          </a:custGeom>
          <a:ln w="41050">
            <a:solidFill>
              <a:srgbClr val="000000"/>
            </a:solidFill>
          </a:ln>
        </p:spPr>
        <p:txBody>
          <a:bodyPr wrap="square" lIns="0" tIns="0" rIns="0" bIns="0" rtlCol="0"/>
          <a:lstStyle/>
          <a:p>
            <a:endParaRPr/>
          </a:p>
        </p:txBody>
      </p:sp>
      <p:sp>
        <p:nvSpPr>
          <p:cNvPr id="43" name="object 43"/>
          <p:cNvSpPr/>
          <p:nvPr/>
        </p:nvSpPr>
        <p:spPr>
          <a:xfrm>
            <a:off x="17499942" y="9687632"/>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44" name="object 44"/>
          <p:cNvSpPr/>
          <p:nvPr/>
        </p:nvSpPr>
        <p:spPr>
          <a:xfrm>
            <a:off x="17499942" y="9574807"/>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45" name="object 45"/>
          <p:cNvSpPr txBox="1">
            <a:spLocks noGrp="1"/>
          </p:cNvSpPr>
          <p:nvPr>
            <p:ph type="title"/>
          </p:nvPr>
        </p:nvSpPr>
        <p:spPr>
          <a:xfrm>
            <a:off x="2807862" y="4916482"/>
            <a:ext cx="12672274" cy="1397000"/>
          </a:xfrm>
          <a:prstGeom prst="rect">
            <a:avLst/>
          </a:prstGeom>
        </p:spPr>
        <p:txBody>
          <a:bodyPr vert="horz" wrap="square" lIns="0" tIns="12065" rIns="0" bIns="0" rtlCol="0">
            <a:spAutoFit/>
          </a:bodyPr>
          <a:lstStyle/>
          <a:p>
            <a:pPr marL="6645275" algn="ctr">
              <a:lnSpc>
                <a:spcPct val="100000"/>
              </a:lnSpc>
              <a:spcBef>
                <a:spcPts val="95"/>
              </a:spcBef>
            </a:pPr>
            <a:r>
              <a:rPr spc="-695" dirty="0"/>
              <a:t>The</a:t>
            </a:r>
            <a:r>
              <a:rPr spc="-150" dirty="0"/>
              <a:t> </a:t>
            </a:r>
            <a:r>
              <a:rPr spc="-310" dirty="0">
                <a:ln/>
                <a:solidFill>
                  <a:schemeClr val="tx1"/>
                </a:solidFill>
                <a:effectLst>
                  <a:outerShdw blurRad="38100" dist="19050" dir="2700000" algn="tl" rotWithShape="0">
                    <a:schemeClr val="dk1">
                      <a:alpha val="40000"/>
                    </a:schemeClr>
                  </a:outerShdw>
                </a:effectLst>
              </a:rPr>
              <a:t>Problem</a:t>
            </a:r>
            <a:endParaRPr sz="6500" spc="-310" dirty="0">
              <a:ln/>
              <a:solidFill>
                <a:schemeClr val="tx1"/>
              </a:solidFill>
              <a:effectLst>
                <a:outerShdw blurRad="38100" dist="19050" dir="2700000" algn="tl" rotWithShape="0">
                  <a:schemeClr val="dk1">
                    <a:alpha val="40000"/>
                  </a:schemeClr>
                </a:outerShdw>
              </a:effectLst>
            </a:endParaRPr>
          </a:p>
        </p:txBody>
      </p:sp>
      <p:sp>
        <p:nvSpPr>
          <p:cNvPr id="46" name="object 46"/>
          <p:cNvSpPr/>
          <p:nvPr/>
        </p:nvSpPr>
        <p:spPr>
          <a:xfrm>
            <a:off x="12461897" y="2369661"/>
            <a:ext cx="0" cy="1476375"/>
          </a:xfrm>
          <a:custGeom>
            <a:avLst/>
            <a:gdLst/>
            <a:ahLst/>
            <a:cxnLst/>
            <a:rect l="l" t="t" r="r" b="b"/>
            <a:pathLst>
              <a:path h="1476375">
                <a:moveTo>
                  <a:pt x="0" y="0"/>
                </a:moveTo>
                <a:lnTo>
                  <a:pt x="0" y="1476374"/>
                </a:lnTo>
              </a:path>
            </a:pathLst>
          </a:custGeom>
          <a:ln w="9524">
            <a:solidFill>
              <a:srgbClr val="000000"/>
            </a:solidFill>
          </a:ln>
        </p:spPr>
        <p:txBody>
          <a:bodyPr wrap="square" lIns="0" tIns="0" rIns="0" bIns="0" rtlCol="0"/>
          <a:lstStyle/>
          <a:p>
            <a:endParaRPr/>
          </a:p>
        </p:txBody>
      </p:sp>
      <p:sp>
        <p:nvSpPr>
          <p:cNvPr id="47" name="object 47"/>
          <p:cNvSpPr/>
          <p:nvPr/>
        </p:nvSpPr>
        <p:spPr>
          <a:xfrm>
            <a:off x="12461897" y="7156013"/>
            <a:ext cx="0" cy="1476375"/>
          </a:xfrm>
          <a:custGeom>
            <a:avLst/>
            <a:gdLst/>
            <a:ahLst/>
            <a:cxnLst/>
            <a:rect l="l" t="t" r="r" b="b"/>
            <a:pathLst>
              <a:path h="1476375">
                <a:moveTo>
                  <a:pt x="0" y="0"/>
                </a:moveTo>
                <a:lnTo>
                  <a:pt x="0" y="1476374"/>
                </a:lnTo>
              </a:path>
            </a:pathLst>
          </a:custGeom>
          <a:ln w="9524">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5F5EF"/>
          </a:solidFill>
        </p:spPr>
        <p:txBody>
          <a:bodyPr wrap="square" lIns="0" tIns="0" rIns="0" bIns="0" rtlCol="0"/>
          <a:lstStyle/>
          <a:p>
            <a:endParaRPr/>
          </a:p>
        </p:txBody>
      </p:sp>
      <p:sp>
        <p:nvSpPr>
          <p:cNvPr id="3" name="object 3"/>
          <p:cNvSpPr/>
          <p:nvPr/>
        </p:nvSpPr>
        <p:spPr>
          <a:xfrm>
            <a:off x="17499544" y="535254"/>
            <a:ext cx="493395" cy="493395"/>
          </a:xfrm>
          <a:custGeom>
            <a:avLst/>
            <a:gdLst/>
            <a:ahLst/>
            <a:cxnLst/>
            <a:rect l="l" t="t" r="r" b="b"/>
            <a:pathLst>
              <a:path w="493394" h="493394">
                <a:moveTo>
                  <a:pt x="246526" y="493052"/>
                </a:moveTo>
                <a:lnTo>
                  <a:pt x="198063" y="488321"/>
                </a:lnTo>
                <a:lnTo>
                  <a:pt x="152132" y="474417"/>
                </a:lnTo>
                <a:lnTo>
                  <a:pt x="109822" y="451775"/>
                </a:lnTo>
                <a:lnTo>
                  <a:pt x="72223" y="420828"/>
                </a:lnTo>
                <a:lnTo>
                  <a:pt x="41277" y="383229"/>
                </a:lnTo>
                <a:lnTo>
                  <a:pt x="18634" y="340919"/>
                </a:lnTo>
                <a:lnTo>
                  <a:pt x="4731" y="294988"/>
                </a:lnTo>
                <a:lnTo>
                  <a:pt x="0" y="246526"/>
                </a:lnTo>
                <a:lnTo>
                  <a:pt x="4731" y="198064"/>
                </a:lnTo>
                <a:lnTo>
                  <a:pt x="18634" y="152132"/>
                </a:lnTo>
                <a:lnTo>
                  <a:pt x="41277" y="109822"/>
                </a:lnTo>
                <a:lnTo>
                  <a:pt x="72223" y="72223"/>
                </a:lnTo>
                <a:lnTo>
                  <a:pt x="109822" y="41277"/>
                </a:lnTo>
                <a:lnTo>
                  <a:pt x="152132" y="18634"/>
                </a:lnTo>
                <a:lnTo>
                  <a:pt x="198064" y="4731"/>
                </a:lnTo>
                <a:lnTo>
                  <a:pt x="246526" y="0"/>
                </a:lnTo>
                <a:lnTo>
                  <a:pt x="294988" y="4731"/>
                </a:lnTo>
                <a:lnTo>
                  <a:pt x="328184" y="14779"/>
                </a:lnTo>
                <a:lnTo>
                  <a:pt x="246526" y="14779"/>
                </a:lnTo>
                <a:lnTo>
                  <a:pt x="200970" y="19235"/>
                </a:lnTo>
                <a:lnTo>
                  <a:pt x="157798" y="32318"/>
                </a:lnTo>
                <a:lnTo>
                  <a:pt x="118025" y="53604"/>
                </a:lnTo>
                <a:lnTo>
                  <a:pt x="82668" y="82668"/>
                </a:lnTo>
                <a:lnTo>
                  <a:pt x="53604" y="118025"/>
                </a:lnTo>
                <a:lnTo>
                  <a:pt x="32318" y="157798"/>
                </a:lnTo>
                <a:lnTo>
                  <a:pt x="19235" y="200970"/>
                </a:lnTo>
                <a:lnTo>
                  <a:pt x="14779" y="246526"/>
                </a:lnTo>
                <a:lnTo>
                  <a:pt x="19235" y="292081"/>
                </a:lnTo>
                <a:lnTo>
                  <a:pt x="32318" y="335254"/>
                </a:lnTo>
                <a:lnTo>
                  <a:pt x="53604" y="375026"/>
                </a:lnTo>
                <a:lnTo>
                  <a:pt x="82668" y="410384"/>
                </a:lnTo>
                <a:lnTo>
                  <a:pt x="118025" y="439448"/>
                </a:lnTo>
                <a:lnTo>
                  <a:pt x="157798" y="460734"/>
                </a:lnTo>
                <a:lnTo>
                  <a:pt x="200970" y="473817"/>
                </a:lnTo>
                <a:lnTo>
                  <a:pt x="246526" y="478272"/>
                </a:lnTo>
                <a:lnTo>
                  <a:pt x="328184" y="478272"/>
                </a:lnTo>
                <a:lnTo>
                  <a:pt x="294988" y="488321"/>
                </a:lnTo>
                <a:lnTo>
                  <a:pt x="246526" y="493052"/>
                </a:lnTo>
                <a:close/>
              </a:path>
              <a:path w="493394" h="493394">
                <a:moveTo>
                  <a:pt x="328184" y="478272"/>
                </a:moveTo>
                <a:lnTo>
                  <a:pt x="246526" y="478272"/>
                </a:lnTo>
                <a:lnTo>
                  <a:pt x="292081" y="473817"/>
                </a:lnTo>
                <a:lnTo>
                  <a:pt x="335254" y="460734"/>
                </a:lnTo>
                <a:lnTo>
                  <a:pt x="375026" y="439448"/>
                </a:lnTo>
                <a:lnTo>
                  <a:pt x="410384" y="410384"/>
                </a:lnTo>
                <a:lnTo>
                  <a:pt x="439448" y="375026"/>
                </a:lnTo>
                <a:lnTo>
                  <a:pt x="460734" y="335254"/>
                </a:lnTo>
                <a:lnTo>
                  <a:pt x="473817" y="292081"/>
                </a:lnTo>
                <a:lnTo>
                  <a:pt x="478272" y="246526"/>
                </a:lnTo>
                <a:lnTo>
                  <a:pt x="473817" y="200970"/>
                </a:lnTo>
                <a:lnTo>
                  <a:pt x="460734" y="157798"/>
                </a:lnTo>
                <a:lnTo>
                  <a:pt x="439448" y="118025"/>
                </a:lnTo>
                <a:lnTo>
                  <a:pt x="410384" y="82668"/>
                </a:lnTo>
                <a:lnTo>
                  <a:pt x="375026" y="53604"/>
                </a:lnTo>
                <a:lnTo>
                  <a:pt x="335254" y="32318"/>
                </a:lnTo>
                <a:lnTo>
                  <a:pt x="292081" y="19235"/>
                </a:lnTo>
                <a:lnTo>
                  <a:pt x="246526" y="14779"/>
                </a:lnTo>
                <a:lnTo>
                  <a:pt x="328184" y="14779"/>
                </a:lnTo>
                <a:lnTo>
                  <a:pt x="383229" y="41277"/>
                </a:lnTo>
                <a:lnTo>
                  <a:pt x="420828" y="72223"/>
                </a:lnTo>
                <a:lnTo>
                  <a:pt x="451775" y="109864"/>
                </a:lnTo>
                <a:lnTo>
                  <a:pt x="474417" y="152169"/>
                </a:lnTo>
                <a:lnTo>
                  <a:pt x="488321" y="198077"/>
                </a:lnTo>
                <a:lnTo>
                  <a:pt x="493052" y="246526"/>
                </a:lnTo>
                <a:lnTo>
                  <a:pt x="488321" y="294988"/>
                </a:lnTo>
                <a:lnTo>
                  <a:pt x="474417" y="340919"/>
                </a:lnTo>
                <a:lnTo>
                  <a:pt x="451775" y="383229"/>
                </a:lnTo>
                <a:lnTo>
                  <a:pt x="420828" y="420828"/>
                </a:lnTo>
                <a:lnTo>
                  <a:pt x="383229" y="451775"/>
                </a:lnTo>
                <a:lnTo>
                  <a:pt x="340919" y="474417"/>
                </a:lnTo>
                <a:lnTo>
                  <a:pt x="328184" y="478272"/>
                </a:lnTo>
                <a:close/>
              </a:path>
            </a:pathLst>
          </a:custGeom>
          <a:solidFill>
            <a:srgbClr val="000000"/>
          </a:solidFill>
        </p:spPr>
        <p:txBody>
          <a:bodyPr wrap="square" lIns="0" tIns="0" rIns="0" bIns="0" rtlCol="0"/>
          <a:lstStyle/>
          <a:p>
            <a:endParaRPr/>
          </a:p>
        </p:txBody>
      </p:sp>
      <p:sp>
        <p:nvSpPr>
          <p:cNvPr id="4" name="object 4"/>
          <p:cNvSpPr/>
          <p:nvPr/>
        </p:nvSpPr>
        <p:spPr>
          <a:xfrm>
            <a:off x="17693665" y="701968"/>
            <a:ext cx="104397" cy="168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87177" y="2716480"/>
            <a:ext cx="817880" cy="669290"/>
          </a:xfrm>
          <a:custGeom>
            <a:avLst/>
            <a:gdLst/>
            <a:ahLst/>
            <a:cxnLst/>
            <a:rect l="l" t="t" r="r" b="b"/>
            <a:pathLst>
              <a:path w="817880" h="669289">
                <a:moveTo>
                  <a:pt x="0" y="334652"/>
                </a:moveTo>
                <a:lnTo>
                  <a:pt x="5248" y="277387"/>
                </a:lnTo>
                <a:lnTo>
                  <a:pt x="19182" y="223101"/>
                </a:lnTo>
                <a:lnTo>
                  <a:pt x="37043" y="181566"/>
                </a:lnTo>
                <a:lnTo>
                  <a:pt x="60158" y="143178"/>
                </a:lnTo>
                <a:lnTo>
                  <a:pt x="88072" y="108381"/>
                </a:lnTo>
                <a:lnTo>
                  <a:pt x="120330" y="77623"/>
                </a:lnTo>
                <a:lnTo>
                  <a:pt x="156475" y="51348"/>
                </a:lnTo>
                <a:lnTo>
                  <a:pt x="196052" y="30003"/>
                </a:lnTo>
                <a:lnTo>
                  <a:pt x="238605" y="14033"/>
                </a:lnTo>
                <a:lnTo>
                  <a:pt x="283678" y="3883"/>
                </a:lnTo>
                <a:lnTo>
                  <a:pt x="330453" y="29"/>
                </a:lnTo>
                <a:lnTo>
                  <a:pt x="817628" y="0"/>
                </a:lnTo>
                <a:lnTo>
                  <a:pt x="817628" y="668943"/>
                </a:lnTo>
                <a:lnTo>
                  <a:pt x="330453" y="668943"/>
                </a:lnTo>
                <a:lnTo>
                  <a:pt x="283638" y="665012"/>
                </a:lnTo>
                <a:lnTo>
                  <a:pt x="238806" y="654743"/>
                </a:lnTo>
                <a:lnTo>
                  <a:pt x="196414" y="638618"/>
                </a:lnTo>
                <a:lnTo>
                  <a:pt x="156917" y="617118"/>
                </a:lnTo>
                <a:lnTo>
                  <a:pt x="120772" y="590725"/>
                </a:lnTo>
                <a:lnTo>
                  <a:pt x="88434" y="559919"/>
                </a:lnTo>
                <a:lnTo>
                  <a:pt x="60359" y="525182"/>
                </a:lnTo>
                <a:lnTo>
                  <a:pt x="37003" y="486996"/>
                </a:lnTo>
                <a:lnTo>
                  <a:pt x="18820" y="445841"/>
                </a:lnTo>
                <a:lnTo>
                  <a:pt x="18459" y="445119"/>
                </a:lnTo>
                <a:lnTo>
                  <a:pt x="18459" y="444397"/>
                </a:lnTo>
                <a:lnTo>
                  <a:pt x="18097" y="443675"/>
                </a:lnTo>
                <a:lnTo>
                  <a:pt x="10383" y="417705"/>
                </a:lnTo>
                <a:lnTo>
                  <a:pt x="4705" y="390788"/>
                </a:lnTo>
                <a:lnTo>
                  <a:pt x="1198" y="363058"/>
                </a:lnTo>
                <a:lnTo>
                  <a:pt x="0" y="334652"/>
                </a:lnTo>
                <a:close/>
              </a:path>
            </a:pathLst>
          </a:custGeom>
          <a:solidFill>
            <a:srgbClr val="000000"/>
          </a:solidFill>
        </p:spPr>
        <p:txBody>
          <a:bodyPr wrap="square" lIns="0" tIns="0" rIns="0" bIns="0" rtlCol="0"/>
          <a:lstStyle/>
          <a:p>
            <a:endParaRPr/>
          </a:p>
        </p:txBody>
      </p:sp>
      <p:sp>
        <p:nvSpPr>
          <p:cNvPr id="6" name="object 6"/>
          <p:cNvSpPr/>
          <p:nvPr/>
        </p:nvSpPr>
        <p:spPr>
          <a:xfrm>
            <a:off x="5677333" y="2716251"/>
            <a:ext cx="817880" cy="669290"/>
          </a:xfrm>
          <a:custGeom>
            <a:avLst/>
            <a:gdLst/>
            <a:ahLst/>
            <a:cxnLst/>
            <a:rect l="l" t="t" r="r" b="b"/>
            <a:pathLst>
              <a:path w="817879" h="669289">
                <a:moveTo>
                  <a:pt x="817628" y="334291"/>
                </a:moveTo>
                <a:lnTo>
                  <a:pt x="812380" y="391555"/>
                </a:lnTo>
                <a:lnTo>
                  <a:pt x="798446" y="445841"/>
                </a:lnTo>
                <a:lnTo>
                  <a:pt x="780585" y="487376"/>
                </a:lnTo>
                <a:lnTo>
                  <a:pt x="757470" y="525765"/>
                </a:lnTo>
                <a:lnTo>
                  <a:pt x="729556" y="560561"/>
                </a:lnTo>
                <a:lnTo>
                  <a:pt x="697298" y="591319"/>
                </a:lnTo>
                <a:lnTo>
                  <a:pt x="661153" y="617594"/>
                </a:lnTo>
                <a:lnTo>
                  <a:pt x="621576" y="638939"/>
                </a:lnTo>
                <a:lnTo>
                  <a:pt x="579023" y="654909"/>
                </a:lnTo>
                <a:lnTo>
                  <a:pt x="533950" y="665059"/>
                </a:lnTo>
                <a:lnTo>
                  <a:pt x="487175" y="668913"/>
                </a:lnTo>
                <a:lnTo>
                  <a:pt x="0" y="668943"/>
                </a:lnTo>
                <a:lnTo>
                  <a:pt x="0" y="0"/>
                </a:lnTo>
                <a:lnTo>
                  <a:pt x="487175" y="0"/>
                </a:lnTo>
                <a:lnTo>
                  <a:pt x="533990" y="3930"/>
                </a:lnTo>
                <a:lnTo>
                  <a:pt x="578822" y="14199"/>
                </a:lnTo>
                <a:lnTo>
                  <a:pt x="621214" y="30324"/>
                </a:lnTo>
                <a:lnTo>
                  <a:pt x="660711" y="51824"/>
                </a:lnTo>
                <a:lnTo>
                  <a:pt x="696856" y="78217"/>
                </a:lnTo>
                <a:lnTo>
                  <a:pt x="729194" y="109023"/>
                </a:lnTo>
                <a:lnTo>
                  <a:pt x="757269" y="143760"/>
                </a:lnTo>
                <a:lnTo>
                  <a:pt x="780625" y="181946"/>
                </a:lnTo>
                <a:lnTo>
                  <a:pt x="798807" y="223101"/>
                </a:lnTo>
                <a:lnTo>
                  <a:pt x="799169" y="223823"/>
                </a:lnTo>
                <a:lnTo>
                  <a:pt x="799169" y="224545"/>
                </a:lnTo>
                <a:lnTo>
                  <a:pt x="799531" y="225267"/>
                </a:lnTo>
                <a:lnTo>
                  <a:pt x="807245" y="251237"/>
                </a:lnTo>
                <a:lnTo>
                  <a:pt x="812923" y="278154"/>
                </a:lnTo>
                <a:lnTo>
                  <a:pt x="816430" y="305884"/>
                </a:lnTo>
                <a:lnTo>
                  <a:pt x="817628" y="334291"/>
                </a:lnTo>
                <a:close/>
              </a:path>
            </a:pathLst>
          </a:custGeom>
          <a:solidFill>
            <a:srgbClr val="000000"/>
          </a:solidFill>
        </p:spPr>
        <p:txBody>
          <a:bodyPr wrap="square" lIns="0" tIns="0" rIns="0" bIns="0" rtlCol="0"/>
          <a:lstStyle/>
          <a:p>
            <a:endParaRPr/>
          </a:p>
        </p:txBody>
      </p:sp>
      <p:sp>
        <p:nvSpPr>
          <p:cNvPr id="7" name="object 7"/>
          <p:cNvSpPr/>
          <p:nvPr/>
        </p:nvSpPr>
        <p:spPr>
          <a:xfrm>
            <a:off x="2005289" y="2713266"/>
            <a:ext cx="3672204" cy="672465"/>
          </a:xfrm>
          <a:custGeom>
            <a:avLst/>
            <a:gdLst/>
            <a:ahLst/>
            <a:cxnLst/>
            <a:rect l="l" t="t" r="r" b="b"/>
            <a:pathLst>
              <a:path w="3672204" h="672464">
                <a:moveTo>
                  <a:pt x="0" y="0"/>
                </a:moveTo>
                <a:lnTo>
                  <a:pt x="3671691" y="0"/>
                </a:lnTo>
                <a:lnTo>
                  <a:pt x="3671691" y="672086"/>
                </a:lnTo>
                <a:lnTo>
                  <a:pt x="0" y="672086"/>
                </a:lnTo>
                <a:lnTo>
                  <a:pt x="0" y="0"/>
                </a:lnTo>
                <a:close/>
              </a:path>
            </a:pathLst>
          </a:custGeom>
          <a:solidFill>
            <a:srgbClr val="000000"/>
          </a:solidFill>
        </p:spPr>
        <p:txBody>
          <a:bodyPr wrap="square" lIns="0" tIns="0" rIns="0" bIns="0" rtlCol="0"/>
          <a:lstStyle/>
          <a:p>
            <a:endParaRPr/>
          </a:p>
        </p:txBody>
      </p:sp>
      <p:sp>
        <p:nvSpPr>
          <p:cNvPr id="8" name="object 8"/>
          <p:cNvSpPr txBox="1">
            <a:spLocks noGrp="1"/>
          </p:cNvSpPr>
          <p:nvPr>
            <p:ph type="title"/>
          </p:nvPr>
        </p:nvSpPr>
        <p:spPr>
          <a:xfrm>
            <a:off x="1187630" y="1122725"/>
            <a:ext cx="5825490" cy="1397000"/>
          </a:xfrm>
          <a:prstGeom prst="rect">
            <a:avLst/>
          </a:prstGeom>
        </p:spPr>
        <p:txBody>
          <a:bodyPr vert="horz" wrap="square" lIns="0" tIns="12065" rIns="0" bIns="0" rtlCol="0">
            <a:spAutoFit/>
          </a:bodyPr>
          <a:lstStyle/>
          <a:p>
            <a:pPr marL="12700">
              <a:lnSpc>
                <a:spcPct val="100000"/>
              </a:lnSpc>
              <a:spcBef>
                <a:spcPts val="95"/>
              </a:spcBef>
            </a:pPr>
            <a:r>
              <a:rPr spc="-245" dirty="0">
                <a:ln/>
                <a:solidFill>
                  <a:schemeClr val="tx1"/>
                </a:solidFill>
                <a:effectLst>
                  <a:outerShdw blurRad="38100" dist="19050" dir="2700000" algn="tl" rotWithShape="0">
                    <a:schemeClr val="dk1">
                      <a:alpha val="40000"/>
                    </a:schemeClr>
                  </a:outerShdw>
                </a:effectLst>
              </a:rPr>
              <a:t>Background</a:t>
            </a:r>
          </a:p>
        </p:txBody>
      </p:sp>
      <p:sp>
        <p:nvSpPr>
          <p:cNvPr id="9" name="object 9"/>
          <p:cNvSpPr txBox="1"/>
          <p:nvPr/>
        </p:nvSpPr>
        <p:spPr>
          <a:xfrm>
            <a:off x="931725" y="3616107"/>
            <a:ext cx="7703184" cy="1538605"/>
          </a:xfrm>
          <a:prstGeom prst="rect">
            <a:avLst/>
          </a:prstGeom>
        </p:spPr>
        <p:txBody>
          <a:bodyPr vert="horz" wrap="square" lIns="0" tIns="12700" rIns="0" bIns="0" rtlCol="0">
            <a:spAutoFit/>
          </a:bodyPr>
          <a:lstStyle/>
          <a:p>
            <a:pPr marL="12700" marR="5080">
              <a:lnSpc>
                <a:spcPct val="124000"/>
              </a:lnSpc>
              <a:spcBef>
                <a:spcPts val="100"/>
              </a:spcBef>
            </a:pPr>
            <a:r>
              <a:rPr sz="2000" dirty="0">
                <a:latin typeface="Arial" panose="020B0604020202020204"/>
                <a:cs typeface="Arial" panose="020B0604020202020204"/>
              </a:rPr>
              <a:t>The impact of pandemic COVID-19 is observed in every sector around the world. The education sectors of India as well as world are badly affected by this. It has enforced the world wide lock down creating very bad effect on the students’ life.</a:t>
            </a:r>
          </a:p>
        </p:txBody>
      </p:sp>
      <p:sp>
        <p:nvSpPr>
          <p:cNvPr id="10" name="object 10"/>
          <p:cNvSpPr txBox="1"/>
          <p:nvPr/>
        </p:nvSpPr>
        <p:spPr>
          <a:xfrm>
            <a:off x="931725" y="5335060"/>
            <a:ext cx="7837170" cy="2682875"/>
          </a:xfrm>
          <a:prstGeom prst="rect">
            <a:avLst/>
          </a:prstGeom>
        </p:spPr>
        <p:txBody>
          <a:bodyPr vert="horz" wrap="square" lIns="0" tIns="12700" rIns="0" bIns="0" rtlCol="0">
            <a:spAutoFit/>
          </a:bodyPr>
          <a:lstStyle/>
          <a:p>
            <a:pPr marL="12700" marR="5080">
              <a:lnSpc>
                <a:spcPct val="124000"/>
              </a:lnSpc>
              <a:spcBef>
                <a:spcPts val="100"/>
              </a:spcBef>
            </a:pPr>
            <a:r>
              <a:rPr sz="2000" dirty="0">
                <a:solidFill>
                  <a:schemeClr val="tx1"/>
                </a:solidFill>
                <a:uFillTx/>
                <a:latin typeface="Arial" panose="020B0604020202020204" pitchFamily="34" charset="0"/>
              </a:rPr>
              <a:t>Around 32 crore learners stopped to move schools/colleges and all educational activities halted in India. The outbreak of COVID-19 has taught us that change is inevitable. It has worked as a catalyst for the educational institutions to grow and opt for platforms with technologies, which have not been used before. The education sector has been fighting to survive the crises with a different approach and digitising the challenges to wash away the threat of the pandemic.</a:t>
            </a:r>
            <a:r>
              <a:rPr sz="2000" dirty="0">
                <a:solidFill>
                  <a:schemeClr val="tx1"/>
                </a:solidFill>
                <a:uFillTx/>
                <a:latin typeface="Arial" panose="020B0604020202020204" pitchFamily="34" charset="0"/>
                <a:cs typeface="Arial" panose="020B0604020202020204"/>
              </a:rPr>
              <a:t>.</a:t>
            </a:r>
          </a:p>
        </p:txBody>
      </p:sp>
      <p:sp>
        <p:nvSpPr>
          <p:cNvPr id="11" name="object 11"/>
          <p:cNvSpPr txBox="1"/>
          <p:nvPr/>
        </p:nvSpPr>
        <p:spPr>
          <a:xfrm>
            <a:off x="17546682" y="4869334"/>
            <a:ext cx="360680" cy="257810"/>
          </a:xfrm>
          <a:prstGeom prst="rect">
            <a:avLst/>
          </a:prstGeom>
        </p:spPr>
        <p:txBody>
          <a:bodyPr vert="horz" wrap="square" lIns="0" tIns="15240" rIns="0" bIns="0" rtlCol="0">
            <a:spAutoFit/>
          </a:bodyPr>
          <a:lstStyle/>
          <a:p>
            <a:pPr marL="12700">
              <a:lnSpc>
                <a:spcPct val="100000"/>
              </a:lnSpc>
              <a:spcBef>
                <a:spcPts val="120"/>
              </a:spcBef>
            </a:pPr>
            <a:r>
              <a:rPr sz="1500" spc="590" dirty="0">
                <a:latin typeface="Arial" panose="020B0604020202020204"/>
                <a:cs typeface="Arial" panose="020B0604020202020204"/>
              </a:rPr>
              <a:t>0</a:t>
            </a:r>
            <a:r>
              <a:rPr sz="1500" spc="370" dirty="0">
                <a:latin typeface="Arial" panose="020B0604020202020204"/>
                <a:cs typeface="Arial" panose="020B0604020202020204"/>
              </a:rPr>
              <a:t>4</a:t>
            </a:r>
            <a:endParaRPr sz="1500">
              <a:latin typeface="Arial" panose="020B0604020202020204"/>
              <a:cs typeface="Arial" panose="020B0604020202020204"/>
            </a:endParaRPr>
          </a:p>
        </p:txBody>
      </p:sp>
      <p:sp>
        <p:nvSpPr>
          <p:cNvPr id="12" name="object 12"/>
          <p:cNvSpPr/>
          <p:nvPr/>
        </p:nvSpPr>
        <p:spPr>
          <a:xfrm>
            <a:off x="17144871" y="5000904"/>
            <a:ext cx="323850" cy="0"/>
          </a:xfrm>
          <a:custGeom>
            <a:avLst/>
            <a:gdLst/>
            <a:ahLst/>
            <a:cxnLst/>
            <a:rect l="l" t="t" r="r" b="b"/>
            <a:pathLst>
              <a:path w="323850">
                <a:moveTo>
                  <a:pt x="0" y="0"/>
                </a:moveTo>
                <a:lnTo>
                  <a:pt x="323849" y="0"/>
                </a:lnTo>
              </a:path>
            </a:pathLst>
          </a:custGeom>
          <a:ln w="28574">
            <a:solidFill>
              <a:srgbClr val="000000"/>
            </a:solidFill>
          </a:ln>
        </p:spPr>
        <p:txBody>
          <a:bodyPr wrap="square" lIns="0" tIns="0" rIns="0" bIns="0" rtlCol="0"/>
          <a:lstStyle/>
          <a:p>
            <a:endParaRPr/>
          </a:p>
        </p:txBody>
      </p:sp>
      <p:sp>
        <p:nvSpPr>
          <p:cNvPr id="13" name="object 13"/>
          <p:cNvSpPr/>
          <p:nvPr/>
        </p:nvSpPr>
        <p:spPr>
          <a:xfrm>
            <a:off x="13512348" y="3018285"/>
            <a:ext cx="2470785" cy="1600200"/>
          </a:xfrm>
          <a:custGeom>
            <a:avLst/>
            <a:gdLst/>
            <a:ahLst/>
            <a:cxnLst/>
            <a:rect l="l" t="t" r="r" b="b"/>
            <a:pathLst>
              <a:path w="2470784" h="1600200">
                <a:moveTo>
                  <a:pt x="0" y="1599576"/>
                </a:moveTo>
                <a:lnTo>
                  <a:pt x="123758" y="367733"/>
                </a:lnTo>
                <a:lnTo>
                  <a:pt x="1799341" y="10941"/>
                </a:lnTo>
                <a:lnTo>
                  <a:pt x="1839745" y="4889"/>
                </a:lnTo>
                <a:lnTo>
                  <a:pt x="1879733" y="1269"/>
                </a:lnTo>
                <a:lnTo>
                  <a:pt x="1919211" y="0"/>
                </a:lnTo>
                <a:lnTo>
                  <a:pt x="1958087" y="999"/>
                </a:lnTo>
                <a:lnTo>
                  <a:pt x="1996264" y="4187"/>
                </a:lnTo>
                <a:lnTo>
                  <a:pt x="2070151" y="16804"/>
                </a:lnTo>
                <a:lnTo>
                  <a:pt x="2140119" y="37202"/>
                </a:lnTo>
                <a:lnTo>
                  <a:pt x="2205416" y="64732"/>
                </a:lnTo>
                <a:lnTo>
                  <a:pt x="2265291" y="98747"/>
                </a:lnTo>
                <a:lnTo>
                  <a:pt x="2318990" y="138599"/>
                </a:lnTo>
                <a:lnTo>
                  <a:pt x="2365762" y="183638"/>
                </a:lnTo>
                <a:lnTo>
                  <a:pt x="2404855" y="233217"/>
                </a:lnTo>
                <a:lnTo>
                  <a:pt x="2435515" y="286688"/>
                </a:lnTo>
                <a:lnTo>
                  <a:pt x="2456992" y="343402"/>
                </a:lnTo>
                <a:lnTo>
                  <a:pt x="2468533" y="402711"/>
                </a:lnTo>
                <a:lnTo>
                  <a:pt x="2470342" y="433136"/>
                </a:lnTo>
                <a:lnTo>
                  <a:pt x="2469385" y="463967"/>
                </a:lnTo>
                <a:lnTo>
                  <a:pt x="2458796" y="526522"/>
                </a:lnTo>
                <a:lnTo>
                  <a:pt x="2436014" y="589727"/>
                </a:lnTo>
                <a:lnTo>
                  <a:pt x="2400288" y="652934"/>
                </a:lnTo>
                <a:lnTo>
                  <a:pt x="2377335" y="684336"/>
                </a:lnTo>
                <a:lnTo>
                  <a:pt x="2350864" y="715495"/>
                </a:lnTo>
                <a:lnTo>
                  <a:pt x="2320780" y="746331"/>
                </a:lnTo>
                <a:lnTo>
                  <a:pt x="2286990" y="776762"/>
                </a:lnTo>
                <a:lnTo>
                  <a:pt x="2249400" y="806708"/>
                </a:lnTo>
                <a:lnTo>
                  <a:pt x="2207915" y="836087"/>
                </a:lnTo>
                <a:lnTo>
                  <a:pt x="2162442" y="864818"/>
                </a:lnTo>
                <a:lnTo>
                  <a:pt x="1624233" y="1099321"/>
                </a:lnTo>
                <a:lnTo>
                  <a:pt x="903153" y="1338594"/>
                </a:lnTo>
                <a:lnTo>
                  <a:pt x="271106" y="1524669"/>
                </a:lnTo>
                <a:lnTo>
                  <a:pt x="0" y="1599576"/>
                </a:lnTo>
                <a:close/>
              </a:path>
            </a:pathLst>
          </a:custGeom>
          <a:solidFill>
            <a:srgbClr val="FFDE2A"/>
          </a:solidFill>
        </p:spPr>
        <p:txBody>
          <a:bodyPr wrap="square" lIns="0" tIns="0" rIns="0" bIns="0" rtlCol="0"/>
          <a:lstStyle/>
          <a:p>
            <a:endParaRPr/>
          </a:p>
        </p:txBody>
      </p:sp>
      <p:sp>
        <p:nvSpPr>
          <p:cNvPr id="14" name="object 14"/>
          <p:cNvSpPr/>
          <p:nvPr/>
        </p:nvSpPr>
        <p:spPr>
          <a:xfrm>
            <a:off x="10908198" y="3386019"/>
            <a:ext cx="3542665" cy="3302000"/>
          </a:xfrm>
          <a:custGeom>
            <a:avLst/>
            <a:gdLst/>
            <a:ahLst/>
            <a:cxnLst/>
            <a:rect l="l" t="t" r="r" b="b"/>
            <a:pathLst>
              <a:path w="3542665" h="3302000">
                <a:moveTo>
                  <a:pt x="0" y="3301479"/>
                </a:moveTo>
                <a:lnTo>
                  <a:pt x="38018" y="2844822"/>
                </a:lnTo>
                <a:lnTo>
                  <a:pt x="180339" y="1820646"/>
                </a:lnTo>
                <a:lnTo>
                  <a:pt x="469365" y="747642"/>
                </a:lnTo>
                <a:lnTo>
                  <a:pt x="947495" y="144501"/>
                </a:lnTo>
                <a:lnTo>
                  <a:pt x="987782" y="134180"/>
                </a:lnTo>
                <a:lnTo>
                  <a:pt x="1046549" y="123482"/>
                </a:lnTo>
                <a:lnTo>
                  <a:pt x="1121660" y="112529"/>
                </a:lnTo>
                <a:lnTo>
                  <a:pt x="1210981" y="101441"/>
                </a:lnTo>
                <a:lnTo>
                  <a:pt x="1366935" y="84823"/>
                </a:lnTo>
                <a:lnTo>
                  <a:pt x="1604679" y="63328"/>
                </a:lnTo>
                <a:lnTo>
                  <a:pt x="2054749" y="30262"/>
                </a:lnTo>
                <a:lnTo>
                  <a:pt x="2469653" y="7449"/>
                </a:lnTo>
                <a:lnTo>
                  <a:pt x="2655725" y="1018"/>
                </a:lnTo>
                <a:lnTo>
                  <a:pt x="2727908" y="0"/>
                </a:lnTo>
                <a:lnTo>
                  <a:pt x="2962873" y="507565"/>
                </a:lnTo>
                <a:lnTo>
                  <a:pt x="3230865" y="1625129"/>
                </a:lnTo>
                <a:lnTo>
                  <a:pt x="3450986" y="2742870"/>
                </a:lnTo>
                <a:lnTo>
                  <a:pt x="3542337" y="3250966"/>
                </a:lnTo>
                <a:lnTo>
                  <a:pt x="0" y="3301479"/>
                </a:lnTo>
                <a:close/>
              </a:path>
            </a:pathLst>
          </a:custGeom>
          <a:solidFill>
            <a:srgbClr val="EC3C3C"/>
          </a:solidFill>
        </p:spPr>
        <p:txBody>
          <a:bodyPr wrap="square" lIns="0" tIns="0" rIns="0" bIns="0" rtlCol="0"/>
          <a:lstStyle/>
          <a:p>
            <a:endParaRPr/>
          </a:p>
        </p:txBody>
      </p:sp>
      <p:sp>
        <p:nvSpPr>
          <p:cNvPr id="15" name="object 15"/>
          <p:cNvSpPr/>
          <p:nvPr/>
        </p:nvSpPr>
        <p:spPr>
          <a:xfrm>
            <a:off x="9854870" y="5453645"/>
            <a:ext cx="4003675" cy="3370579"/>
          </a:xfrm>
          <a:custGeom>
            <a:avLst/>
            <a:gdLst/>
            <a:ahLst/>
            <a:cxnLst/>
            <a:rect l="l" t="t" r="r" b="b"/>
            <a:pathLst>
              <a:path w="4003675" h="3370579">
                <a:moveTo>
                  <a:pt x="3128988" y="3370337"/>
                </a:moveTo>
                <a:lnTo>
                  <a:pt x="2761814" y="3165452"/>
                </a:lnTo>
                <a:lnTo>
                  <a:pt x="1915346" y="2683932"/>
                </a:lnTo>
                <a:lnTo>
                  <a:pt x="972168" y="2125476"/>
                </a:lnTo>
                <a:lnTo>
                  <a:pt x="314864" y="1689786"/>
                </a:lnTo>
                <a:lnTo>
                  <a:pt x="0" y="1038969"/>
                </a:lnTo>
                <a:lnTo>
                  <a:pt x="430864" y="501082"/>
                </a:lnTo>
                <a:lnTo>
                  <a:pt x="1077799" y="135099"/>
                </a:lnTo>
                <a:lnTo>
                  <a:pt x="1411146" y="0"/>
                </a:lnTo>
                <a:lnTo>
                  <a:pt x="4003222" y="2061029"/>
                </a:lnTo>
                <a:lnTo>
                  <a:pt x="3128988" y="3370337"/>
                </a:lnTo>
                <a:close/>
              </a:path>
            </a:pathLst>
          </a:custGeom>
          <a:solidFill>
            <a:srgbClr val="1B48AB"/>
          </a:solidFill>
        </p:spPr>
        <p:txBody>
          <a:bodyPr wrap="square" lIns="0" tIns="0" rIns="0" bIns="0" rtlCol="0"/>
          <a:lstStyle/>
          <a:p>
            <a:endParaRPr/>
          </a:p>
        </p:txBody>
      </p:sp>
      <p:sp>
        <p:nvSpPr>
          <p:cNvPr id="16" name="object 16"/>
          <p:cNvSpPr/>
          <p:nvPr/>
        </p:nvSpPr>
        <p:spPr>
          <a:xfrm>
            <a:off x="10031150" y="1358396"/>
            <a:ext cx="6118979" cy="8041501"/>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2005032" y="2857151"/>
            <a:ext cx="3660140" cy="389255"/>
          </a:xfrm>
          <a:prstGeom prst="rect">
            <a:avLst/>
          </a:prstGeom>
        </p:spPr>
        <p:txBody>
          <a:bodyPr vert="horz" wrap="square" lIns="0" tIns="17145" rIns="0" bIns="0" rtlCol="0">
            <a:spAutoFit/>
          </a:bodyPr>
          <a:lstStyle/>
          <a:p>
            <a:pPr marL="12700">
              <a:lnSpc>
                <a:spcPct val="100000"/>
              </a:lnSpc>
              <a:spcBef>
                <a:spcPts val="135"/>
              </a:spcBef>
            </a:pPr>
            <a:r>
              <a:rPr sz="2350" spc="170" dirty="0">
                <a:solidFill>
                  <a:srgbClr val="FFFFFF"/>
                </a:solidFill>
                <a:latin typeface="Arial" panose="020B0604020202020204"/>
                <a:cs typeface="Arial" panose="020B0604020202020204"/>
              </a:rPr>
              <a:t>Overview </a:t>
            </a:r>
            <a:r>
              <a:rPr sz="2350" spc="220" dirty="0">
                <a:solidFill>
                  <a:srgbClr val="FFFFFF"/>
                </a:solidFill>
                <a:latin typeface="Arial" panose="020B0604020202020204"/>
                <a:cs typeface="Arial" panose="020B0604020202020204"/>
              </a:rPr>
              <a:t>of </a:t>
            </a:r>
            <a:r>
              <a:rPr sz="2350" spc="185" dirty="0">
                <a:solidFill>
                  <a:srgbClr val="FFFFFF"/>
                </a:solidFill>
                <a:latin typeface="Arial" panose="020B0604020202020204"/>
                <a:cs typeface="Arial" panose="020B0604020202020204"/>
              </a:rPr>
              <a:t>the</a:t>
            </a:r>
            <a:r>
              <a:rPr sz="2350" spc="170" dirty="0">
                <a:solidFill>
                  <a:srgbClr val="FFFFFF"/>
                </a:solidFill>
                <a:latin typeface="Arial" panose="020B0604020202020204"/>
                <a:cs typeface="Arial" panose="020B0604020202020204"/>
              </a:rPr>
              <a:t> </a:t>
            </a:r>
            <a:r>
              <a:rPr sz="2350" spc="215" dirty="0">
                <a:solidFill>
                  <a:srgbClr val="FFFFFF"/>
                </a:solidFill>
                <a:latin typeface="Arial" panose="020B0604020202020204"/>
                <a:cs typeface="Arial" panose="020B0604020202020204"/>
              </a:rPr>
              <a:t>project</a:t>
            </a:r>
            <a:endParaRPr sz="2350">
              <a:latin typeface="Arial" panose="020B0604020202020204"/>
              <a:cs typeface="Arial" panose="020B0604020202020204"/>
            </a:endParaRPr>
          </a:p>
        </p:txBody>
      </p:sp>
      <p:sp>
        <p:nvSpPr>
          <p:cNvPr id="18" name="object 18"/>
          <p:cNvSpPr/>
          <p:nvPr/>
        </p:nvSpPr>
        <p:spPr>
          <a:xfrm>
            <a:off x="17499942" y="9798418"/>
            <a:ext cx="386080" cy="0"/>
          </a:xfrm>
          <a:custGeom>
            <a:avLst/>
            <a:gdLst/>
            <a:ahLst/>
            <a:cxnLst/>
            <a:rect l="l" t="t" r="r" b="b"/>
            <a:pathLst>
              <a:path w="386080">
                <a:moveTo>
                  <a:pt x="0" y="0"/>
                </a:moveTo>
                <a:lnTo>
                  <a:pt x="385455" y="0"/>
                </a:lnTo>
              </a:path>
            </a:pathLst>
          </a:custGeom>
          <a:ln w="41050">
            <a:solidFill>
              <a:srgbClr val="000000"/>
            </a:solidFill>
          </a:ln>
        </p:spPr>
        <p:txBody>
          <a:bodyPr wrap="square" lIns="0" tIns="0" rIns="0" bIns="0" rtlCol="0"/>
          <a:lstStyle/>
          <a:p>
            <a:endParaRPr/>
          </a:p>
        </p:txBody>
      </p:sp>
      <p:sp>
        <p:nvSpPr>
          <p:cNvPr id="19" name="object 19"/>
          <p:cNvSpPr/>
          <p:nvPr/>
        </p:nvSpPr>
        <p:spPr>
          <a:xfrm>
            <a:off x="17499942" y="9687634"/>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20" name="object 20"/>
          <p:cNvSpPr/>
          <p:nvPr/>
        </p:nvSpPr>
        <p:spPr>
          <a:xfrm>
            <a:off x="17499942" y="9574809"/>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729" y="4869340"/>
            <a:ext cx="346075" cy="257810"/>
          </a:xfrm>
          <a:prstGeom prst="rect">
            <a:avLst/>
          </a:prstGeom>
        </p:spPr>
        <p:txBody>
          <a:bodyPr vert="horz" wrap="square" lIns="0" tIns="15240" rIns="0" bIns="0" rtlCol="0">
            <a:spAutoFit/>
          </a:bodyPr>
          <a:lstStyle/>
          <a:p>
            <a:pPr marL="12700">
              <a:lnSpc>
                <a:spcPct val="100000"/>
              </a:lnSpc>
              <a:spcBef>
                <a:spcPts val="120"/>
              </a:spcBef>
            </a:pPr>
            <a:r>
              <a:rPr sz="1500" spc="590" dirty="0">
                <a:latin typeface="Arial" panose="020B0604020202020204"/>
                <a:cs typeface="Arial" panose="020B0604020202020204"/>
              </a:rPr>
              <a:t>0</a:t>
            </a:r>
            <a:r>
              <a:rPr sz="1500" spc="254" dirty="0">
                <a:latin typeface="Arial" panose="020B0604020202020204"/>
                <a:cs typeface="Arial" panose="020B0604020202020204"/>
              </a:rPr>
              <a:t>5</a:t>
            </a:r>
            <a:endParaRPr sz="1500">
              <a:latin typeface="Arial" panose="020B0604020202020204"/>
              <a:cs typeface="Arial" panose="020B0604020202020204"/>
            </a:endParaRPr>
          </a:p>
        </p:txBody>
      </p:sp>
      <p:sp>
        <p:nvSpPr>
          <p:cNvPr id="3" name="object 3"/>
          <p:cNvSpPr/>
          <p:nvPr/>
        </p:nvSpPr>
        <p:spPr>
          <a:xfrm>
            <a:off x="17144871" y="5000910"/>
            <a:ext cx="323850" cy="0"/>
          </a:xfrm>
          <a:custGeom>
            <a:avLst/>
            <a:gdLst/>
            <a:ahLst/>
            <a:cxnLst/>
            <a:rect l="l" t="t" r="r" b="b"/>
            <a:pathLst>
              <a:path w="323850">
                <a:moveTo>
                  <a:pt x="0" y="0"/>
                </a:moveTo>
                <a:lnTo>
                  <a:pt x="323849" y="0"/>
                </a:lnTo>
              </a:path>
            </a:pathLst>
          </a:custGeom>
          <a:ln w="28574">
            <a:solidFill>
              <a:srgbClr val="000000"/>
            </a:solidFill>
          </a:ln>
        </p:spPr>
        <p:txBody>
          <a:bodyPr wrap="square" lIns="0" tIns="0" rIns="0" bIns="0" rtlCol="0"/>
          <a:lstStyle/>
          <a:p>
            <a:endParaRPr/>
          </a:p>
        </p:txBody>
      </p:sp>
      <p:sp>
        <p:nvSpPr>
          <p:cNvPr id="4" name="object 4"/>
          <p:cNvSpPr/>
          <p:nvPr/>
        </p:nvSpPr>
        <p:spPr>
          <a:xfrm>
            <a:off x="5437315" y="4274507"/>
            <a:ext cx="1197747" cy="9073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407402" y="4241523"/>
            <a:ext cx="876300" cy="910590"/>
          </a:xfrm>
          <a:custGeom>
            <a:avLst/>
            <a:gdLst/>
            <a:ahLst/>
            <a:cxnLst/>
            <a:rect l="l" t="t" r="r" b="b"/>
            <a:pathLst>
              <a:path w="876300" h="910589">
                <a:moveTo>
                  <a:pt x="418259" y="910298"/>
                </a:moveTo>
                <a:lnTo>
                  <a:pt x="380134" y="907695"/>
                </a:lnTo>
                <a:lnTo>
                  <a:pt x="341399" y="900252"/>
                </a:lnTo>
                <a:lnTo>
                  <a:pt x="302225" y="887480"/>
                </a:lnTo>
                <a:lnTo>
                  <a:pt x="262780" y="868891"/>
                </a:lnTo>
                <a:lnTo>
                  <a:pt x="223236" y="843994"/>
                </a:lnTo>
                <a:lnTo>
                  <a:pt x="183763" y="812300"/>
                </a:lnTo>
                <a:lnTo>
                  <a:pt x="144529" y="773319"/>
                </a:lnTo>
                <a:lnTo>
                  <a:pt x="105707" y="726563"/>
                </a:lnTo>
                <a:lnTo>
                  <a:pt x="67465" y="671540"/>
                </a:lnTo>
                <a:lnTo>
                  <a:pt x="43005" y="628735"/>
                </a:lnTo>
                <a:lnTo>
                  <a:pt x="24317" y="586311"/>
                </a:lnTo>
                <a:lnTo>
                  <a:pt x="11112" y="544390"/>
                </a:lnTo>
                <a:lnTo>
                  <a:pt x="3102" y="503099"/>
                </a:lnTo>
                <a:lnTo>
                  <a:pt x="0" y="462560"/>
                </a:lnTo>
                <a:lnTo>
                  <a:pt x="1516" y="422897"/>
                </a:lnTo>
                <a:lnTo>
                  <a:pt x="7362" y="384234"/>
                </a:lnTo>
                <a:lnTo>
                  <a:pt x="17252" y="346695"/>
                </a:lnTo>
                <a:lnTo>
                  <a:pt x="30896" y="310403"/>
                </a:lnTo>
                <a:lnTo>
                  <a:pt x="48007" y="275484"/>
                </a:lnTo>
                <a:lnTo>
                  <a:pt x="68296" y="242060"/>
                </a:lnTo>
                <a:lnTo>
                  <a:pt x="91476" y="210255"/>
                </a:lnTo>
                <a:lnTo>
                  <a:pt x="117257" y="180194"/>
                </a:lnTo>
                <a:lnTo>
                  <a:pt x="145353" y="151999"/>
                </a:lnTo>
                <a:lnTo>
                  <a:pt x="175475" y="125796"/>
                </a:lnTo>
                <a:lnTo>
                  <a:pt x="207335" y="101708"/>
                </a:lnTo>
                <a:lnTo>
                  <a:pt x="240645" y="79858"/>
                </a:lnTo>
                <a:lnTo>
                  <a:pt x="275117" y="60371"/>
                </a:lnTo>
                <a:lnTo>
                  <a:pt x="310462" y="43370"/>
                </a:lnTo>
                <a:lnTo>
                  <a:pt x="346393" y="28980"/>
                </a:lnTo>
                <a:lnTo>
                  <a:pt x="418860" y="8526"/>
                </a:lnTo>
                <a:lnTo>
                  <a:pt x="490212" y="0"/>
                </a:lnTo>
                <a:lnTo>
                  <a:pt x="524749" y="519"/>
                </a:lnTo>
                <a:lnTo>
                  <a:pt x="590108" y="11742"/>
                </a:lnTo>
                <a:lnTo>
                  <a:pt x="648590" y="37370"/>
                </a:lnTo>
                <a:lnTo>
                  <a:pt x="744389" y="104517"/>
                </a:lnTo>
                <a:lnTo>
                  <a:pt x="796964" y="155660"/>
                </a:lnTo>
                <a:lnTo>
                  <a:pt x="819120" y="188231"/>
                </a:lnTo>
                <a:lnTo>
                  <a:pt x="844216" y="252343"/>
                </a:lnTo>
                <a:lnTo>
                  <a:pt x="859537" y="304884"/>
                </a:lnTo>
                <a:lnTo>
                  <a:pt x="869811" y="356917"/>
                </a:lnTo>
                <a:lnTo>
                  <a:pt x="875227" y="408078"/>
                </a:lnTo>
                <a:lnTo>
                  <a:pt x="875974" y="458003"/>
                </a:lnTo>
                <a:lnTo>
                  <a:pt x="872240" y="506327"/>
                </a:lnTo>
                <a:lnTo>
                  <a:pt x="864213" y="552687"/>
                </a:lnTo>
                <a:lnTo>
                  <a:pt x="852082" y="596718"/>
                </a:lnTo>
                <a:lnTo>
                  <a:pt x="836034" y="638056"/>
                </a:lnTo>
                <a:lnTo>
                  <a:pt x="816260" y="676336"/>
                </a:lnTo>
                <a:lnTo>
                  <a:pt x="792946" y="711195"/>
                </a:lnTo>
                <a:lnTo>
                  <a:pt x="766281" y="742268"/>
                </a:lnTo>
                <a:lnTo>
                  <a:pt x="728549" y="777873"/>
                </a:lnTo>
                <a:lnTo>
                  <a:pt x="680895" y="815660"/>
                </a:lnTo>
                <a:lnTo>
                  <a:pt x="624678" y="851712"/>
                </a:lnTo>
                <a:lnTo>
                  <a:pt x="561259" y="882112"/>
                </a:lnTo>
                <a:lnTo>
                  <a:pt x="491999" y="902947"/>
                </a:lnTo>
                <a:lnTo>
                  <a:pt x="418259" y="910298"/>
                </a:lnTo>
                <a:close/>
              </a:path>
            </a:pathLst>
          </a:custGeom>
          <a:solidFill>
            <a:srgbClr val="EC3C3C"/>
          </a:solidFill>
        </p:spPr>
        <p:txBody>
          <a:bodyPr wrap="square" lIns="0" tIns="0" rIns="0" bIns="0" rtlCol="0"/>
          <a:lstStyle/>
          <a:p>
            <a:endParaRPr/>
          </a:p>
        </p:txBody>
      </p:sp>
      <p:sp>
        <p:nvSpPr>
          <p:cNvPr id="6" name="object 6"/>
          <p:cNvSpPr/>
          <p:nvPr/>
        </p:nvSpPr>
        <p:spPr>
          <a:xfrm>
            <a:off x="11528028" y="4445821"/>
            <a:ext cx="951230" cy="808355"/>
          </a:xfrm>
          <a:custGeom>
            <a:avLst/>
            <a:gdLst/>
            <a:ahLst/>
            <a:cxnLst/>
            <a:rect l="l" t="t" r="r" b="b"/>
            <a:pathLst>
              <a:path w="951229" h="808354">
                <a:moveTo>
                  <a:pt x="946472" y="186273"/>
                </a:moveTo>
                <a:lnTo>
                  <a:pt x="214368" y="186273"/>
                </a:lnTo>
                <a:lnTo>
                  <a:pt x="245322" y="185948"/>
                </a:lnTo>
                <a:lnTo>
                  <a:pt x="289626" y="184726"/>
                </a:lnTo>
                <a:lnTo>
                  <a:pt x="341318" y="182054"/>
                </a:lnTo>
                <a:lnTo>
                  <a:pt x="384914" y="178615"/>
                </a:lnTo>
                <a:lnTo>
                  <a:pt x="384914" y="528"/>
                </a:lnTo>
                <a:lnTo>
                  <a:pt x="486118" y="0"/>
                </a:lnTo>
                <a:lnTo>
                  <a:pt x="536720" y="446"/>
                </a:lnTo>
                <a:lnTo>
                  <a:pt x="587321" y="1892"/>
                </a:lnTo>
                <a:lnTo>
                  <a:pt x="839199" y="15857"/>
                </a:lnTo>
                <a:lnTo>
                  <a:pt x="939287" y="20210"/>
                </a:lnTo>
                <a:lnTo>
                  <a:pt x="941370" y="70483"/>
                </a:lnTo>
                <a:lnTo>
                  <a:pt x="945853" y="171029"/>
                </a:lnTo>
                <a:lnTo>
                  <a:pt x="946472" y="186273"/>
                </a:lnTo>
                <a:close/>
              </a:path>
              <a:path w="951229" h="808354">
                <a:moveTo>
                  <a:pt x="947549" y="498100"/>
                </a:moveTo>
                <a:lnTo>
                  <a:pt x="197395" y="498100"/>
                </a:lnTo>
                <a:lnTo>
                  <a:pt x="196773" y="459661"/>
                </a:lnTo>
                <a:lnTo>
                  <a:pt x="196672" y="392741"/>
                </a:lnTo>
                <a:lnTo>
                  <a:pt x="197014" y="364727"/>
                </a:lnTo>
                <a:lnTo>
                  <a:pt x="198469" y="304516"/>
                </a:lnTo>
                <a:lnTo>
                  <a:pt x="200369" y="246759"/>
                </a:lnTo>
                <a:lnTo>
                  <a:pt x="202020" y="203369"/>
                </a:lnTo>
                <a:lnTo>
                  <a:pt x="202725" y="186258"/>
                </a:lnTo>
                <a:lnTo>
                  <a:pt x="946472" y="186273"/>
                </a:lnTo>
                <a:lnTo>
                  <a:pt x="947895" y="221302"/>
                </a:lnTo>
                <a:lnTo>
                  <a:pt x="949567" y="271575"/>
                </a:lnTo>
                <a:lnTo>
                  <a:pt x="950691" y="321848"/>
                </a:lnTo>
                <a:lnTo>
                  <a:pt x="951089" y="372121"/>
                </a:lnTo>
                <a:lnTo>
                  <a:pt x="950582" y="422395"/>
                </a:lnTo>
                <a:lnTo>
                  <a:pt x="948992" y="472668"/>
                </a:lnTo>
                <a:lnTo>
                  <a:pt x="947549" y="498100"/>
                </a:lnTo>
                <a:close/>
              </a:path>
              <a:path w="951229" h="808354">
                <a:moveTo>
                  <a:pt x="202392" y="808104"/>
                </a:moveTo>
                <a:lnTo>
                  <a:pt x="128583" y="804631"/>
                </a:lnTo>
                <a:lnTo>
                  <a:pt x="83622" y="801034"/>
                </a:lnTo>
                <a:lnTo>
                  <a:pt x="45050" y="797114"/>
                </a:lnTo>
                <a:lnTo>
                  <a:pt x="9860" y="764057"/>
                </a:lnTo>
                <a:lnTo>
                  <a:pt x="4096" y="702093"/>
                </a:lnTo>
                <a:lnTo>
                  <a:pt x="437" y="627049"/>
                </a:lnTo>
                <a:lnTo>
                  <a:pt x="0" y="586284"/>
                </a:lnTo>
                <a:lnTo>
                  <a:pt x="597" y="547238"/>
                </a:lnTo>
                <a:lnTo>
                  <a:pt x="29481" y="505920"/>
                </a:lnTo>
                <a:lnTo>
                  <a:pt x="88515" y="499871"/>
                </a:lnTo>
                <a:lnTo>
                  <a:pt x="140264" y="497482"/>
                </a:lnTo>
                <a:lnTo>
                  <a:pt x="159891" y="497312"/>
                </a:lnTo>
                <a:lnTo>
                  <a:pt x="178946" y="497536"/>
                </a:lnTo>
                <a:lnTo>
                  <a:pt x="197395" y="498100"/>
                </a:lnTo>
                <a:lnTo>
                  <a:pt x="947549" y="498100"/>
                </a:lnTo>
                <a:lnTo>
                  <a:pt x="946141" y="522941"/>
                </a:lnTo>
                <a:lnTo>
                  <a:pt x="945709" y="533608"/>
                </a:lnTo>
                <a:lnTo>
                  <a:pt x="942690" y="546085"/>
                </a:lnTo>
                <a:lnTo>
                  <a:pt x="934495" y="556448"/>
                </a:lnTo>
                <a:lnTo>
                  <a:pt x="931224" y="557335"/>
                </a:lnTo>
                <a:lnTo>
                  <a:pt x="637352" y="557335"/>
                </a:lnTo>
                <a:lnTo>
                  <a:pt x="637914" y="582050"/>
                </a:lnTo>
                <a:lnTo>
                  <a:pt x="638137" y="607446"/>
                </a:lnTo>
                <a:lnTo>
                  <a:pt x="637968" y="633486"/>
                </a:lnTo>
                <a:lnTo>
                  <a:pt x="637352" y="660136"/>
                </a:lnTo>
                <a:lnTo>
                  <a:pt x="635763" y="699009"/>
                </a:lnTo>
                <a:lnTo>
                  <a:pt x="633354" y="736520"/>
                </a:lnTo>
                <a:lnTo>
                  <a:pt x="630231" y="772670"/>
                </a:lnTo>
                <a:lnTo>
                  <a:pt x="626501" y="807459"/>
                </a:lnTo>
                <a:lnTo>
                  <a:pt x="383582" y="807459"/>
                </a:lnTo>
                <a:lnTo>
                  <a:pt x="202392" y="808104"/>
                </a:lnTo>
                <a:close/>
              </a:path>
              <a:path w="951229" h="808354">
                <a:moveTo>
                  <a:pt x="918536" y="560775"/>
                </a:moveTo>
                <a:lnTo>
                  <a:pt x="637352" y="557335"/>
                </a:lnTo>
                <a:lnTo>
                  <a:pt x="931224" y="557335"/>
                </a:lnTo>
                <a:lnTo>
                  <a:pt x="918536" y="560775"/>
                </a:lnTo>
                <a:close/>
              </a:path>
            </a:pathLst>
          </a:custGeom>
          <a:solidFill>
            <a:srgbClr val="000000"/>
          </a:solidFill>
        </p:spPr>
        <p:txBody>
          <a:bodyPr wrap="square" lIns="0" tIns="0" rIns="0" bIns="0" rtlCol="0"/>
          <a:lstStyle/>
          <a:p>
            <a:endParaRPr/>
          </a:p>
        </p:txBody>
      </p:sp>
      <p:sp>
        <p:nvSpPr>
          <p:cNvPr id="7" name="object 7"/>
          <p:cNvSpPr txBox="1">
            <a:spLocks noGrp="1"/>
          </p:cNvSpPr>
          <p:nvPr>
            <p:ph type="title"/>
          </p:nvPr>
        </p:nvSpPr>
        <p:spPr>
          <a:xfrm>
            <a:off x="6130649" y="2283176"/>
            <a:ext cx="6026785" cy="1397000"/>
          </a:xfrm>
          <a:prstGeom prst="rect">
            <a:avLst/>
          </a:prstGeom>
        </p:spPr>
        <p:txBody>
          <a:bodyPr vert="horz" wrap="square" lIns="0" tIns="12065" rIns="0" bIns="0" rtlCol="0">
            <a:spAutoFit/>
          </a:bodyPr>
          <a:lstStyle/>
          <a:p>
            <a:pPr marL="12700">
              <a:lnSpc>
                <a:spcPct val="100000"/>
              </a:lnSpc>
              <a:spcBef>
                <a:spcPts val="95"/>
              </a:spcBef>
            </a:pPr>
            <a:r>
              <a:rPr spc="-695" dirty="0">
                <a:ln/>
                <a:solidFill>
                  <a:schemeClr val="tx1"/>
                </a:solidFill>
                <a:effectLst>
                  <a:outerShdw blurRad="38100" dist="19050" dir="2700000" algn="tl" rotWithShape="0">
                    <a:schemeClr val="dk1">
                      <a:alpha val="40000"/>
                    </a:schemeClr>
                  </a:outerShdw>
                </a:effectLst>
              </a:rPr>
              <a:t>The </a:t>
            </a:r>
            <a:r>
              <a:rPr spc="-310" dirty="0"/>
              <a:t>Problem</a:t>
            </a:r>
          </a:p>
        </p:txBody>
      </p:sp>
      <p:sp>
        <p:nvSpPr>
          <p:cNvPr id="8" name="object 8"/>
          <p:cNvSpPr txBox="1"/>
          <p:nvPr/>
        </p:nvSpPr>
        <p:spPr>
          <a:xfrm>
            <a:off x="4136056" y="5528982"/>
            <a:ext cx="4289425" cy="1911985"/>
          </a:xfrm>
          <a:prstGeom prst="rect">
            <a:avLst/>
          </a:prstGeom>
        </p:spPr>
        <p:txBody>
          <a:bodyPr vert="horz" wrap="square" lIns="0" tIns="11430" rIns="0" bIns="0" rtlCol="0">
            <a:spAutoFit/>
          </a:bodyPr>
          <a:lstStyle/>
          <a:p>
            <a:pPr algn="ctr">
              <a:lnSpc>
                <a:spcPct val="100000"/>
              </a:lnSpc>
              <a:spcBef>
                <a:spcPts val="90"/>
              </a:spcBef>
            </a:pPr>
            <a:r>
              <a:rPr sz="2500" spc="200" dirty="0">
                <a:latin typeface="Arial" panose="020B0604020202020204"/>
                <a:cs typeface="Arial" panose="020B0604020202020204"/>
              </a:rPr>
              <a:t>What </a:t>
            </a:r>
            <a:r>
              <a:rPr sz="2500" spc="225" dirty="0">
                <a:ln/>
                <a:solidFill>
                  <a:schemeClr val="tx1"/>
                </a:solidFill>
                <a:effectLst>
                  <a:outerShdw blurRad="38100" dist="19050" dir="2700000" algn="tl" rotWithShape="0">
                    <a:schemeClr val="dk1">
                      <a:alpha val="40000"/>
                    </a:schemeClr>
                  </a:outerShdw>
                </a:effectLst>
                <a:latin typeface="Arial" panose="020B0604020202020204"/>
                <a:cs typeface="Arial" panose="020B0604020202020204"/>
              </a:rPr>
              <a:t>we </a:t>
            </a:r>
            <a:r>
              <a:rPr sz="2500" spc="165" dirty="0">
                <a:latin typeface="Arial" panose="020B0604020202020204"/>
                <a:cs typeface="Arial" panose="020B0604020202020204"/>
              </a:rPr>
              <a:t>want </a:t>
            </a:r>
            <a:r>
              <a:rPr sz="2500" spc="215" dirty="0">
                <a:latin typeface="Arial" panose="020B0604020202020204"/>
                <a:cs typeface="Arial" panose="020B0604020202020204"/>
              </a:rPr>
              <a:t>to</a:t>
            </a:r>
            <a:r>
              <a:rPr sz="2500" spc="185" dirty="0">
                <a:latin typeface="Arial" panose="020B0604020202020204"/>
                <a:cs typeface="Arial" panose="020B0604020202020204"/>
              </a:rPr>
              <a:t> solve</a:t>
            </a:r>
            <a:endParaRPr sz="2500">
              <a:latin typeface="Arial" panose="020B0604020202020204"/>
              <a:cs typeface="Arial" panose="020B0604020202020204"/>
            </a:endParaRPr>
          </a:p>
          <a:p>
            <a:pPr marL="12700" marR="5080" algn="ctr">
              <a:lnSpc>
                <a:spcPct val="124000"/>
              </a:lnSpc>
              <a:spcBef>
                <a:spcPts val="1120"/>
              </a:spcBef>
            </a:pPr>
            <a:r>
              <a:rPr sz="1800" dirty="0">
                <a:latin typeface="Arial" panose="020B0604020202020204"/>
                <a:cs typeface="Arial" panose="020B0604020202020204"/>
              </a:rPr>
              <a:t>The COVID-19 pandemic has had a number of consequences in different Sectors, one of which was the Education Sector.</a:t>
            </a:r>
          </a:p>
        </p:txBody>
      </p:sp>
      <p:sp>
        <p:nvSpPr>
          <p:cNvPr id="9" name="object 9"/>
          <p:cNvSpPr txBox="1"/>
          <p:nvPr/>
        </p:nvSpPr>
        <p:spPr>
          <a:xfrm>
            <a:off x="9855660" y="5528982"/>
            <a:ext cx="4304030" cy="3284220"/>
          </a:xfrm>
          <a:prstGeom prst="rect">
            <a:avLst/>
          </a:prstGeom>
        </p:spPr>
        <p:txBody>
          <a:bodyPr vert="horz" wrap="square" lIns="0" tIns="11430" rIns="0" bIns="0" rtlCol="0">
            <a:spAutoFit/>
          </a:bodyPr>
          <a:lstStyle/>
          <a:p>
            <a:pPr algn="ctr">
              <a:lnSpc>
                <a:spcPct val="100000"/>
              </a:lnSpc>
              <a:spcBef>
                <a:spcPts val="90"/>
              </a:spcBef>
            </a:pPr>
            <a:r>
              <a:rPr sz="2500" spc="175" dirty="0">
                <a:ln/>
                <a:solidFill>
                  <a:schemeClr val="tx1"/>
                </a:solidFill>
                <a:effectLst>
                  <a:outerShdw blurRad="38100" dist="19050" dir="2700000" algn="tl" rotWithShape="0">
                    <a:schemeClr val="dk1">
                      <a:alpha val="40000"/>
                    </a:schemeClr>
                  </a:outerShdw>
                </a:effectLst>
                <a:latin typeface="Arial" panose="020B0604020202020204"/>
                <a:cs typeface="Arial" panose="020B0604020202020204"/>
              </a:rPr>
              <a:t>Hypothesis</a:t>
            </a:r>
            <a:endParaRPr sz="2500">
              <a:latin typeface="Arial" panose="020B0604020202020204"/>
              <a:cs typeface="Arial" panose="020B0604020202020204"/>
            </a:endParaRPr>
          </a:p>
          <a:p>
            <a:pPr marL="12065" marR="5080" algn="ctr">
              <a:lnSpc>
                <a:spcPct val="124000"/>
              </a:lnSpc>
              <a:spcBef>
                <a:spcPts val="1120"/>
              </a:spcBef>
            </a:pPr>
            <a:r>
              <a:rPr lang="en-IN" sz="1800" dirty="0">
                <a:latin typeface="Arial" panose="020B0604020202020204"/>
                <a:cs typeface="Arial" panose="020B0604020202020204"/>
              </a:rPr>
              <a:t>W</a:t>
            </a:r>
            <a:r>
              <a:rPr sz="1800" dirty="0">
                <a:latin typeface="Arial" panose="020B0604020202020204"/>
                <a:cs typeface="Arial" panose="020B0604020202020204"/>
              </a:rPr>
              <a:t>e have tried to develop a smart AI Based digital Platform Using Machine Learning /AI and Web based skills to make a secure web application , which aims to analyze the user's information,it can be a Faculty or Student. Using Appropriate Tech Stack , this app tries to analyse and resolve</a:t>
            </a:r>
            <a:r>
              <a:rPr lang="en-IN" sz="1800" dirty="0">
                <a:latin typeface="Arial" panose="020B0604020202020204"/>
                <a:cs typeface="Arial" panose="020B0604020202020204"/>
              </a:rPr>
              <a:t>.</a:t>
            </a:r>
          </a:p>
        </p:txBody>
      </p:sp>
      <p:sp>
        <p:nvSpPr>
          <p:cNvPr id="10" name="object 10"/>
          <p:cNvSpPr/>
          <p:nvPr/>
        </p:nvSpPr>
        <p:spPr>
          <a:xfrm>
            <a:off x="17499942" y="9798425"/>
            <a:ext cx="386080" cy="0"/>
          </a:xfrm>
          <a:custGeom>
            <a:avLst/>
            <a:gdLst/>
            <a:ahLst/>
            <a:cxnLst/>
            <a:rect l="l" t="t" r="r" b="b"/>
            <a:pathLst>
              <a:path w="386080">
                <a:moveTo>
                  <a:pt x="0" y="0"/>
                </a:moveTo>
                <a:lnTo>
                  <a:pt x="385455" y="0"/>
                </a:lnTo>
              </a:path>
            </a:pathLst>
          </a:custGeom>
          <a:ln w="41050">
            <a:solidFill>
              <a:srgbClr val="000000"/>
            </a:solidFill>
          </a:ln>
        </p:spPr>
        <p:txBody>
          <a:bodyPr wrap="square" lIns="0" tIns="0" rIns="0" bIns="0" rtlCol="0"/>
          <a:lstStyle/>
          <a:p>
            <a:endParaRPr/>
          </a:p>
        </p:txBody>
      </p:sp>
      <p:sp>
        <p:nvSpPr>
          <p:cNvPr id="11" name="object 11"/>
          <p:cNvSpPr/>
          <p:nvPr/>
        </p:nvSpPr>
        <p:spPr>
          <a:xfrm>
            <a:off x="17499942" y="9687639"/>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12" name="object 12"/>
          <p:cNvSpPr/>
          <p:nvPr/>
        </p:nvSpPr>
        <p:spPr>
          <a:xfrm>
            <a:off x="17499942" y="9574814"/>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FDE2A"/>
          </a:solidFill>
        </p:spPr>
        <p:txBody>
          <a:bodyPr wrap="square" lIns="0" tIns="0" rIns="0" bIns="0" rtlCol="0"/>
          <a:lstStyle/>
          <a:p>
            <a:endParaRPr/>
          </a:p>
        </p:txBody>
      </p:sp>
      <p:sp>
        <p:nvSpPr>
          <p:cNvPr id="3" name="object 3"/>
          <p:cNvSpPr/>
          <p:nvPr/>
        </p:nvSpPr>
        <p:spPr>
          <a:xfrm>
            <a:off x="17499544" y="535251"/>
            <a:ext cx="493395" cy="493395"/>
          </a:xfrm>
          <a:custGeom>
            <a:avLst/>
            <a:gdLst/>
            <a:ahLst/>
            <a:cxnLst/>
            <a:rect l="l" t="t" r="r" b="b"/>
            <a:pathLst>
              <a:path w="493394" h="493394">
                <a:moveTo>
                  <a:pt x="246526" y="493052"/>
                </a:moveTo>
                <a:lnTo>
                  <a:pt x="198063" y="488321"/>
                </a:lnTo>
                <a:lnTo>
                  <a:pt x="152132" y="474417"/>
                </a:lnTo>
                <a:lnTo>
                  <a:pt x="109822" y="451775"/>
                </a:lnTo>
                <a:lnTo>
                  <a:pt x="72223" y="420828"/>
                </a:lnTo>
                <a:lnTo>
                  <a:pt x="41277" y="383229"/>
                </a:lnTo>
                <a:lnTo>
                  <a:pt x="18634" y="340919"/>
                </a:lnTo>
                <a:lnTo>
                  <a:pt x="4731" y="294988"/>
                </a:lnTo>
                <a:lnTo>
                  <a:pt x="0" y="246526"/>
                </a:lnTo>
                <a:lnTo>
                  <a:pt x="4731" y="198064"/>
                </a:lnTo>
                <a:lnTo>
                  <a:pt x="18634" y="152132"/>
                </a:lnTo>
                <a:lnTo>
                  <a:pt x="41277" y="109822"/>
                </a:lnTo>
                <a:lnTo>
                  <a:pt x="72223" y="72223"/>
                </a:lnTo>
                <a:lnTo>
                  <a:pt x="109822" y="41277"/>
                </a:lnTo>
                <a:lnTo>
                  <a:pt x="152132" y="18634"/>
                </a:lnTo>
                <a:lnTo>
                  <a:pt x="198064" y="4731"/>
                </a:lnTo>
                <a:lnTo>
                  <a:pt x="246526" y="0"/>
                </a:lnTo>
                <a:lnTo>
                  <a:pt x="294988" y="4731"/>
                </a:lnTo>
                <a:lnTo>
                  <a:pt x="328184" y="14779"/>
                </a:lnTo>
                <a:lnTo>
                  <a:pt x="246526" y="14779"/>
                </a:lnTo>
                <a:lnTo>
                  <a:pt x="200970" y="19235"/>
                </a:lnTo>
                <a:lnTo>
                  <a:pt x="157798" y="32318"/>
                </a:lnTo>
                <a:lnTo>
                  <a:pt x="118025" y="53604"/>
                </a:lnTo>
                <a:lnTo>
                  <a:pt x="82668" y="82668"/>
                </a:lnTo>
                <a:lnTo>
                  <a:pt x="53604" y="118025"/>
                </a:lnTo>
                <a:lnTo>
                  <a:pt x="32318" y="157798"/>
                </a:lnTo>
                <a:lnTo>
                  <a:pt x="19235" y="200970"/>
                </a:lnTo>
                <a:lnTo>
                  <a:pt x="14779" y="246526"/>
                </a:lnTo>
                <a:lnTo>
                  <a:pt x="19235" y="292081"/>
                </a:lnTo>
                <a:lnTo>
                  <a:pt x="32318" y="335254"/>
                </a:lnTo>
                <a:lnTo>
                  <a:pt x="53604" y="375026"/>
                </a:lnTo>
                <a:lnTo>
                  <a:pt x="82668" y="410384"/>
                </a:lnTo>
                <a:lnTo>
                  <a:pt x="118025" y="439448"/>
                </a:lnTo>
                <a:lnTo>
                  <a:pt x="157798" y="460734"/>
                </a:lnTo>
                <a:lnTo>
                  <a:pt x="200970" y="473817"/>
                </a:lnTo>
                <a:lnTo>
                  <a:pt x="246526" y="478272"/>
                </a:lnTo>
                <a:lnTo>
                  <a:pt x="328184" y="478272"/>
                </a:lnTo>
                <a:lnTo>
                  <a:pt x="294988" y="488321"/>
                </a:lnTo>
                <a:lnTo>
                  <a:pt x="246526" y="493052"/>
                </a:lnTo>
                <a:close/>
              </a:path>
              <a:path w="493394" h="493394">
                <a:moveTo>
                  <a:pt x="328184" y="478272"/>
                </a:moveTo>
                <a:lnTo>
                  <a:pt x="246526" y="478272"/>
                </a:lnTo>
                <a:lnTo>
                  <a:pt x="292081" y="473817"/>
                </a:lnTo>
                <a:lnTo>
                  <a:pt x="335254" y="460734"/>
                </a:lnTo>
                <a:lnTo>
                  <a:pt x="375026" y="439448"/>
                </a:lnTo>
                <a:lnTo>
                  <a:pt x="410384" y="410384"/>
                </a:lnTo>
                <a:lnTo>
                  <a:pt x="439448" y="375026"/>
                </a:lnTo>
                <a:lnTo>
                  <a:pt x="460734" y="335254"/>
                </a:lnTo>
                <a:lnTo>
                  <a:pt x="473817" y="292081"/>
                </a:lnTo>
                <a:lnTo>
                  <a:pt x="478272" y="246526"/>
                </a:lnTo>
                <a:lnTo>
                  <a:pt x="473817" y="200970"/>
                </a:lnTo>
                <a:lnTo>
                  <a:pt x="460734" y="157798"/>
                </a:lnTo>
                <a:lnTo>
                  <a:pt x="439448" y="118025"/>
                </a:lnTo>
                <a:lnTo>
                  <a:pt x="410384" y="82668"/>
                </a:lnTo>
                <a:lnTo>
                  <a:pt x="375026" y="53604"/>
                </a:lnTo>
                <a:lnTo>
                  <a:pt x="335254" y="32318"/>
                </a:lnTo>
                <a:lnTo>
                  <a:pt x="292081" y="19235"/>
                </a:lnTo>
                <a:lnTo>
                  <a:pt x="246526" y="14779"/>
                </a:lnTo>
                <a:lnTo>
                  <a:pt x="328184" y="14779"/>
                </a:lnTo>
                <a:lnTo>
                  <a:pt x="383229" y="41277"/>
                </a:lnTo>
                <a:lnTo>
                  <a:pt x="420828" y="72223"/>
                </a:lnTo>
                <a:lnTo>
                  <a:pt x="451775" y="109864"/>
                </a:lnTo>
                <a:lnTo>
                  <a:pt x="474417" y="152169"/>
                </a:lnTo>
                <a:lnTo>
                  <a:pt x="488321" y="198077"/>
                </a:lnTo>
                <a:lnTo>
                  <a:pt x="493052" y="246526"/>
                </a:lnTo>
                <a:lnTo>
                  <a:pt x="488321" y="294988"/>
                </a:lnTo>
                <a:lnTo>
                  <a:pt x="474417" y="340919"/>
                </a:lnTo>
                <a:lnTo>
                  <a:pt x="451775" y="383229"/>
                </a:lnTo>
                <a:lnTo>
                  <a:pt x="420828" y="420828"/>
                </a:lnTo>
                <a:lnTo>
                  <a:pt x="383229" y="451775"/>
                </a:lnTo>
                <a:lnTo>
                  <a:pt x="340919" y="474417"/>
                </a:lnTo>
                <a:lnTo>
                  <a:pt x="328184" y="478272"/>
                </a:lnTo>
                <a:close/>
              </a:path>
            </a:pathLst>
          </a:custGeom>
          <a:solidFill>
            <a:srgbClr val="000000"/>
          </a:solidFill>
        </p:spPr>
        <p:txBody>
          <a:bodyPr wrap="square" lIns="0" tIns="0" rIns="0" bIns="0" rtlCol="0"/>
          <a:lstStyle/>
          <a:p>
            <a:endParaRPr/>
          </a:p>
        </p:txBody>
      </p:sp>
      <p:sp>
        <p:nvSpPr>
          <p:cNvPr id="4" name="object 4"/>
          <p:cNvSpPr/>
          <p:nvPr/>
        </p:nvSpPr>
        <p:spPr>
          <a:xfrm>
            <a:off x="17693665" y="701968"/>
            <a:ext cx="104397" cy="16895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556064" y="4869340"/>
            <a:ext cx="351155" cy="257810"/>
          </a:xfrm>
          <a:prstGeom prst="rect">
            <a:avLst/>
          </a:prstGeom>
        </p:spPr>
        <p:txBody>
          <a:bodyPr vert="horz" wrap="square" lIns="0" tIns="15240" rIns="0" bIns="0" rtlCol="0">
            <a:spAutoFit/>
          </a:bodyPr>
          <a:lstStyle/>
          <a:p>
            <a:pPr marL="12700">
              <a:lnSpc>
                <a:spcPct val="100000"/>
              </a:lnSpc>
              <a:spcBef>
                <a:spcPts val="120"/>
              </a:spcBef>
            </a:pPr>
            <a:r>
              <a:rPr sz="1500" spc="590" dirty="0">
                <a:latin typeface="Arial" panose="020B0604020202020204"/>
                <a:cs typeface="Arial" panose="020B0604020202020204"/>
              </a:rPr>
              <a:t>0</a:t>
            </a:r>
            <a:r>
              <a:rPr sz="1500" spc="295" dirty="0">
                <a:latin typeface="Arial" panose="020B0604020202020204"/>
                <a:cs typeface="Arial" panose="020B0604020202020204"/>
              </a:rPr>
              <a:t>6</a:t>
            </a:r>
            <a:endParaRPr sz="1500">
              <a:latin typeface="Arial" panose="020B0604020202020204"/>
              <a:cs typeface="Arial" panose="020B0604020202020204"/>
            </a:endParaRPr>
          </a:p>
        </p:txBody>
      </p:sp>
      <p:sp>
        <p:nvSpPr>
          <p:cNvPr id="6" name="object 6"/>
          <p:cNvSpPr/>
          <p:nvPr/>
        </p:nvSpPr>
        <p:spPr>
          <a:xfrm>
            <a:off x="17144871" y="5000910"/>
            <a:ext cx="323850" cy="0"/>
          </a:xfrm>
          <a:custGeom>
            <a:avLst/>
            <a:gdLst/>
            <a:ahLst/>
            <a:cxnLst/>
            <a:rect l="l" t="t" r="r" b="b"/>
            <a:pathLst>
              <a:path w="323850">
                <a:moveTo>
                  <a:pt x="0" y="0"/>
                </a:moveTo>
                <a:lnTo>
                  <a:pt x="323849" y="0"/>
                </a:lnTo>
              </a:path>
            </a:pathLst>
          </a:custGeom>
          <a:ln w="28574">
            <a:solidFill>
              <a:srgbClr val="000000"/>
            </a:solidFill>
          </a:ln>
        </p:spPr>
        <p:txBody>
          <a:bodyPr wrap="square" lIns="0" tIns="0" rIns="0" bIns="0" rtlCol="0"/>
          <a:lstStyle/>
          <a:p>
            <a:endParaRPr/>
          </a:p>
        </p:txBody>
      </p:sp>
      <p:sp>
        <p:nvSpPr>
          <p:cNvPr id="7" name="object 7"/>
          <p:cNvSpPr txBox="1">
            <a:spLocks noGrp="1"/>
          </p:cNvSpPr>
          <p:nvPr>
            <p:ph type="title"/>
          </p:nvPr>
        </p:nvSpPr>
        <p:spPr>
          <a:xfrm>
            <a:off x="1875158" y="3155205"/>
            <a:ext cx="5270500" cy="3639185"/>
          </a:xfrm>
          <a:prstGeom prst="rect">
            <a:avLst/>
          </a:prstGeom>
        </p:spPr>
        <p:txBody>
          <a:bodyPr vert="horz" wrap="square" lIns="0" tIns="222250" rIns="0" bIns="0" rtlCol="0">
            <a:spAutoFit/>
          </a:bodyPr>
          <a:lstStyle/>
          <a:p>
            <a:pPr marL="12700">
              <a:lnSpc>
                <a:spcPct val="100000"/>
              </a:lnSpc>
              <a:spcBef>
                <a:spcPts val="1750"/>
              </a:spcBef>
            </a:pPr>
            <a:r>
              <a:rPr spc="-80" dirty="0">
                <a:ln/>
                <a:solidFill>
                  <a:schemeClr val="tx1"/>
                </a:solidFill>
                <a:effectLst>
                  <a:outerShdw blurRad="38100" dist="19050" dir="2700000" algn="tl" rotWithShape="0">
                    <a:schemeClr val="dk1">
                      <a:alpha val="40000"/>
                    </a:schemeClr>
                  </a:outerShdw>
                </a:effectLst>
              </a:rPr>
              <a:t>Objectives</a:t>
            </a:r>
            <a:endParaRPr spc="-80" dirty="0"/>
          </a:p>
          <a:p>
            <a:pPr marL="12700" marR="189865">
              <a:lnSpc>
                <a:spcPts val="7010"/>
              </a:lnSpc>
              <a:spcBef>
                <a:spcPts val="2090"/>
              </a:spcBef>
            </a:pPr>
            <a:r>
              <a:rPr sz="6500" spc="-240" dirty="0"/>
              <a:t>W</a:t>
            </a:r>
            <a:r>
              <a:rPr sz="6500" spc="-240" dirty="0">
                <a:ln/>
                <a:solidFill>
                  <a:schemeClr val="tx1"/>
                </a:solidFill>
                <a:effectLst>
                  <a:outerShdw blurRad="38100" dist="19050" dir="2700000" algn="tl" rotWithShape="0">
                    <a:schemeClr val="dk1">
                      <a:alpha val="40000"/>
                    </a:schemeClr>
                  </a:outerShdw>
                </a:effectLst>
              </a:rPr>
              <a:t>hat </a:t>
            </a:r>
            <a:r>
              <a:rPr sz="6500" spc="-35" dirty="0">
                <a:ln/>
                <a:solidFill>
                  <a:schemeClr val="tx1"/>
                </a:solidFill>
                <a:effectLst>
                  <a:outerShdw blurRad="38100" dist="19050" dir="2700000" algn="tl" rotWithShape="0">
                    <a:schemeClr val="dk1">
                      <a:alpha val="40000"/>
                    </a:schemeClr>
                  </a:outerShdw>
                </a:effectLst>
              </a:rPr>
              <a:t>we </a:t>
            </a:r>
            <a:r>
              <a:rPr sz="6500" spc="25" dirty="0">
                <a:ln/>
                <a:solidFill>
                  <a:schemeClr val="tx1"/>
                </a:solidFill>
                <a:effectLst>
                  <a:outerShdw blurRad="38100" dist="19050" dir="2700000" algn="tl" rotWithShape="0">
                    <a:schemeClr val="dk1">
                      <a:alpha val="40000"/>
                    </a:schemeClr>
                  </a:outerShdw>
                </a:effectLst>
              </a:rPr>
              <a:t>want  </a:t>
            </a:r>
            <a:r>
              <a:rPr sz="6500" spc="140" dirty="0">
                <a:ln/>
                <a:solidFill>
                  <a:schemeClr val="tx1"/>
                </a:solidFill>
                <a:effectLst>
                  <a:outerShdw blurRad="38100" dist="19050" dir="2700000" algn="tl" rotWithShape="0">
                    <a:schemeClr val="dk1">
                      <a:alpha val="40000"/>
                    </a:schemeClr>
                  </a:outerShdw>
                </a:effectLst>
              </a:rPr>
              <a:t>to</a:t>
            </a:r>
            <a:r>
              <a:rPr sz="6500" spc="-70" dirty="0">
                <a:ln/>
                <a:solidFill>
                  <a:schemeClr val="tx1"/>
                </a:solidFill>
                <a:effectLst>
                  <a:outerShdw blurRad="38100" dist="19050" dir="2700000" algn="tl" rotWithShape="0">
                    <a:schemeClr val="dk1">
                      <a:alpha val="40000"/>
                    </a:schemeClr>
                  </a:outerShdw>
                </a:effectLst>
              </a:rPr>
              <a:t> </a:t>
            </a:r>
            <a:r>
              <a:rPr sz="6500" spc="-100" dirty="0">
                <a:ln/>
                <a:solidFill>
                  <a:schemeClr val="tx1"/>
                </a:solidFill>
                <a:effectLst>
                  <a:outerShdw blurRad="38100" dist="19050" dir="2700000" algn="tl" rotWithShape="0">
                    <a:schemeClr val="dk1">
                      <a:alpha val="40000"/>
                    </a:schemeClr>
                  </a:outerShdw>
                </a:effectLst>
              </a:rPr>
              <a:t>achieve</a:t>
            </a:r>
          </a:p>
        </p:txBody>
      </p:sp>
      <p:sp>
        <p:nvSpPr>
          <p:cNvPr id="8" name="object 8"/>
          <p:cNvSpPr txBox="1"/>
          <p:nvPr/>
        </p:nvSpPr>
        <p:spPr>
          <a:xfrm>
            <a:off x="8774290" y="2682263"/>
            <a:ext cx="6257925" cy="935990"/>
          </a:xfrm>
          <a:prstGeom prst="rect">
            <a:avLst/>
          </a:prstGeom>
        </p:spPr>
        <p:txBody>
          <a:bodyPr vert="horz" wrap="square" lIns="0" tIns="12700" rIns="0" bIns="0" rtlCol="0">
            <a:spAutoFit/>
          </a:bodyPr>
          <a:lstStyle/>
          <a:p>
            <a:pPr marL="12700" marR="5080" algn="just">
              <a:lnSpc>
                <a:spcPct val="125000"/>
              </a:lnSpc>
              <a:spcBef>
                <a:spcPts val="100"/>
              </a:spcBef>
            </a:pPr>
            <a:r>
              <a:rPr sz="2400" dirty="0">
                <a:latin typeface="Arial" panose="020B0604020202020204"/>
                <a:cs typeface="Arial" panose="020B0604020202020204"/>
              </a:rPr>
              <a:t>To have a platform where student can upload their assignments.</a:t>
            </a:r>
          </a:p>
        </p:txBody>
      </p:sp>
      <p:sp>
        <p:nvSpPr>
          <p:cNvPr id="9" name="object 9"/>
          <p:cNvSpPr txBox="1"/>
          <p:nvPr/>
        </p:nvSpPr>
        <p:spPr>
          <a:xfrm>
            <a:off x="8760955" y="4301948"/>
            <a:ext cx="7181850" cy="1397635"/>
          </a:xfrm>
          <a:prstGeom prst="rect">
            <a:avLst/>
          </a:prstGeom>
        </p:spPr>
        <p:txBody>
          <a:bodyPr vert="horz" wrap="square" lIns="0" tIns="12700" rIns="0" bIns="0" rtlCol="0">
            <a:spAutoFit/>
          </a:bodyPr>
          <a:lstStyle/>
          <a:p>
            <a:pPr marL="12700" marR="5080">
              <a:lnSpc>
                <a:spcPct val="125000"/>
              </a:lnSpc>
              <a:spcBef>
                <a:spcPts val="100"/>
              </a:spcBef>
            </a:pPr>
            <a:r>
              <a:rPr sz="2400" dirty="0">
                <a:latin typeface="Arial" panose="020B0604020202020204" pitchFamily="34" charset="0"/>
                <a:cs typeface="Arial" panose="020B0604020202020204" pitchFamily="34" charset="0"/>
              </a:rPr>
              <a:t>To check plagiarism of the assignments sent by the students, the teacher can check if any student had copied the assignments or not</a:t>
            </a:r>
            <a:r>
              <a:rPr sz="2400" spc="200" dirty="0">
                <a:latin typeface="Arial" panose="020B0604020202020204" pitchFamily="34" charset="0"/>
                <a:cs typeface="Arial" panose="020B0604020202020204" pitchFamily="34" charset="0"/>
              </a:rPr>
              <a:t>.</a:t>
            </a:r>
            <a:endParaRPr sz="2400">
              <a:latin typeface="Arial" panose="020B0604020202020204" pitchFamily="34" charset="0"/>
              <a:cs typeface="Arial" panose="020B0604020202020204" pitchFamily="34" charset="0"/>
            </a:endParaRPr>
          </a:p>
        </p:txBody>
      </p:sp>
      <p:sp>
        <p:nvSpPr>
          <p:cNvPr id="10" name="object 10"/>
          <p:cNvSpPr txBox="1"/>
          <p:nvPr/>
        </p:nvSpPr>
        <p:spPr>
          <a:xfrm>
            <a:off x="8761590" y="6237856"/>
            <a:ext cx="6805295" cy="1397635"/>
          </a:xfrm>
          <a:prstGeom prst="rect">
            <a:avLst/>
          </a:prstGeom>
        </p:spPr>
        <p:txBody>
          <a:bodyPr vert="horz" wrap="square" lIns="0" tIns="12700" rIns="0" bIns="0" rtlCol="0">
            <a:spAutoFit/>
          </a:bodyPr>
          <a:lstStyle/>
          <a:p>
            <a:pPr marL="12700" marR="5080">
              <a:lnSpc>
                <a:spcPct val="125000"/>
              </a:lnSpc>
              <a:spcBef>
                <a:spcPts val="100"/>
              </a:spcBef>
            </a:pPr>
            <a:r>
              <a:rPr sz="2400" dirty="0">
                <a:latin typeface="Arial" panose="020B0604020202020204"/>
                <a:cs typeface="Arial" panose="020B0604020202020204"/>
              </a:rPr>
              <a:t>To give a short summary and finding the main key points in the assignment so that it could save time for the teacher.</a:t>
            </a:r>
          </a:p>
        </p:txBody>
      </p:sp>
      <p:sp>
        <p:nvSpPr>
          <p:cNvPr id="11" name="object 11"/>
          <p:cNvSpPr/>
          <p:nvPr/>
        </p:nvSpPr>
        <p:spPr>
          <a:xfrm>
            <a:off x="8774308" y="3991689"/>
            <a:ext cx="7191375" cy="0"/>
          </a:xfrm>
          <a:custGeom>
            <a:avLst/>
            <a:gdLst/>
            <a:ahLst/>
            <a:cxnLst/>
            <a:rect l="l" t="t" r="r" b="b"/>
            <a:pathLst>
              <a:path w="7191375">
                <a:moveTo>
                  <a:pt x="0" y="0"/>
                </a:moveTo>
                <a:lnTo>
                  <a:pt x="7191374" y="0"/>
                </a:lnTo>
              </a:path>
            </a:pathLst>
          </a:custGeom>
          <a:ln w="9524">
            <a:solidFill>
              <a:srgbClr val="000000"/>
            </a:solidFill>
          </a:ln>
        </p:spPr>
        <p:txBody>
          <a:bodyPr wrap="square" lIns="0" tIns="0" rIns="0" bIns="0" rtlCol="0"/>
          <a:lstStyle/>
          <a:p>
            <a:endParaRPr/>
          </a:p>
        </p:txBody>
      </p:sp>
      <p:sp>
        <p:nvSpPr>
          <p:cNvPr id="12" name="object 12"/>
          <p:cNvSpPr/>
          <p:nvPr/>
        </p:nvSpPr>
        <p:spPr>
          <a:xfrm>
            <a:off x="8774311" y="5838068"/>
            <a:ext cx="7191375" cy="0"/>
          </a:xfrm>
          <a:custGeom>
            <a:avLst/>
            <a:gdLst/>
            <a:ahLst/>
            <a:cxnLst/>
            <a:rect l="l" t="t" r="r" b="b"/>
            <a:pathLst>
              <a:path w="7191375">
                <a:moveTo>
                  <a:pt x="0" y="0"/>
                </a:moveTo>
                <a:lnTo>
                  <a:pt x="7191374" y="0"/>
                </a:lnTo>
              </a:path>
            </a:pathLst>
          </a:custGeom>
          <a:ln w="9524">
            <a:solidFill>
              <a:srgbClr val="000000"/>
            </a:solidFill>
          </a:ln>
        </p:spPr>
        <p:txBody>
          <a:bodyPr wrap="square" lIns="0" tIns="0" rIns="0" bIns="0" rtlCol="0"/>
          <a:lstStyle/>
          <a:p>
            <a:endParaRPr/>
          </a:p>
        </p:txBody>
      </p:sp>
      <p:sp>
        <p:nvSpPr>
          <p:cNvPr id="13" name="object 13"/>
          <p:cNvSpPr/>
          <p:nvPr/>
        </p:nvSpPr>
        <p:spPr>
          <a:xfrm>
            <a:off x="17499942" y="9798422"/>
            <a:ext cx="386080" cy="0"/>
          </a:xfrm>
          <a:custGeom>
            <a:avLst/>
            <a:gdLst/>
            <a:ahLst/>
            <a:cxnLst/>
            <a:rect l="l" t="t" r="r" b="b"/>
            <a:pathLst>
              <a:path w="386080">
                <a:moveTo>
                  <a:pt x="0" y="0"/>
                </a:moveTo>
                <a:lnTo>
                  <a:pt x="385455" y="0"/>
                </a:lnTo>
              </a:path>
            </a:pathLst>
          </a:custGeom>
          <a:ln w="41050">
            <a:solidFill>
              <a:srgbClr val="000000"/>
            </a:solidFill>
          </a:ln>
        </p:spPr>
        <p:txBody>
          <a:bodyPr wrap="square" lIns="0" tIns="0" rIns="0" bIns="0" rtlCol="0"/>
          <a:lstStyle/>
          <a:p>
            <a:endParaRPr/>
          </a:p>
        </p:txBody>
      </p:sp>
      <p:sp>
        <p:nvSpPr>
          <p:cNvPr id="14" name="object 14"/>
          <p:cNvSpPr/>
          <p:nvPr/>
        </p:nvSpPr>
        <p:spPr>
          <a:xfrm>
            <a:off x="17499942" y="9687637"/>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15" name="object 15"/>
          <p:cNvSpPr/>
          <p:nvPr/>
        </p:nvSpPr>
        <p:spPr>
          <a:xfrm>
            <a:off x="17499942" y="9574812"/>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58897" y="4869340"/>
            <a:ext cx="348615" cy="257810"/>
          </a:xfrm>
          <a:prstGeom prst="rect">
            <a:avLst/>
          </a:prstGeom>
        </p:spPr>
        <p:txBody>
          <a:bodyPr vert="horz" wrap="square" lIns="0" tIns="15240" rIns="0" bIns="0" rtlCol="0">
            <a:spAutoFit/>
          </a:bodyPr>
          <a:lstStyle/>
          <a:p>
            <a:pPr marL="12700">
              <a:lnSpc>
                <a:spcPct val="100000"/>
              </a:lnSpc>
              <a:spcBef>
                <a:spcPts val="120"/>
              </a:spcBef>
            </a:pPr>
            <a:r>
              <a:rPr sz="1500" spc="590" dirty="0">
                <a:latin typeface="Arial" panose="020B0604020202020204"/>
                <a:cs typeface="Arial" panose="020B0604020202020204"/>
              </a:rPr>
              <a:t>0</a:t>
            </a:r>
            <a:r>
              <a:rPr sz="1500" spc="275" dirty="0">
                <a:latin typeface="Arial" panose="020B0604020202020204"/>
                <a:cs typeface="Arial" panose="020B0604020202020204"/>
              </a:rPr>
              <a:t>8</a:t>
            </a:r>
            <a:endParaRPr sz="1500">
              <a:latin typeface="Arial" panose="020B0604020202020204"/>
              <a:cs typeface="Arial" panose="020B0604020202020204"/>
            </a:endParaRPr>
          </a:p>
        </p:txBody>
      </p:sp>
      <p:sp>
        <p:nvSpPr>
          <p:cNvPr id="3" name="object 3"/>
          <p:cNvSpPr/>
          <p:nvPr/>
        </p:nvSpPr>
        <p:spPr>
          <a:xfrm>
            <a:off x="17144871" y="5000910"/>
            <a:ext cx="323850" cy="0"/>
          </a:xfrm>
          <a:custGeom>
            <a:avLst/>
            <a:gdLst/>
            <a:ahLst/>
            <a:cxnLst/>
            <a:rect l="l" t="t" r="r" b="b"/>
            <a:pathLst>
              <a:path w="323850">
                <a:moveTo>
                  <a:pt x="0" y="0"/>
                </a:moveTo>
                <a:lnTo>
                  <a:pt x="323849" y="0"/>
                </a:lnTo>
              </a:path>
            </a:pathLst>
          </a:custGeom>
          <a:ln w="28574">
            <a:solidFill>
              <a:srgbClr val="000000"/>
            </a:solidFill>
          </a:ln>
        </p:spPr>
        <p:txBody>
          <a:bodyPr wrap="square" lIns="0" tIns="0" rIns="0" bIns="0" rtlCol="0"/>
          <a:lstStyle/>
          <a:p>
            <a:endParaRPr/>
          </a:p>
        </p:txBody>
      </p:sp>
      <p:sp>
        <p:nvSpPr>
          <p:cNvPr id="4" name="object 4"/>
          <p:cNvSpPr/>
          <p:nvPr/>
        </p:nvSpPr>
        <p:spPr>
          <a:xfrm>
            <a:off x="17499942" y="9798422"/>
            <a:ext cx="386080" cy="0"/>
          </a:xfrm>
          <a:custGeom>
            <a:avLst/>
            <a:gdLst/>
            <a:ahLst/>
            <a:cxnLst/>
            <a:rect l="l" t="t" r="r" b="b"/>
            <a:pathLst>
              <a:path w="386080">
                <a:moveTo>
                  <a:pt x="0" y="0"/>
                </a:moveTo>
                <a:lnTo>
                  <a:pt x="385455" y="0"/>
                </a:lnTo>
              </a:path>
            </a:pathLst>
          </a:custGeom>
          <a:ln w="41050">
            <a:solidFill>
              <a:srgbClr val="000000"/>
            </a:solidFill>
          </a:ln>
        </p:spPr>
        <p:txBody>
          <a:bodyPr wrap="square" lIns="0" tIns="0" rIns="0" bIns="0" rtlCol="0"/>
          <a:lstStyle/>
          <a:p>
            <a:endParaRPr/>
          </a:p>
        </p:txBody>
      </p:sp>
      <p:sp>
        <p:nvSpPr>
          <p:cNvPr id="5" name="object 5"/>
          <p:cNvSpPr/>
          <p:nvPr/>
        </p:nvSpPr>
        <p:spPr>
          <a:xfrm>
            <a:off x="17499942" y="9687637"/>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6" name="object 6"/>
          <p:cNvSpPr/>
          <p:nvPr/>
        </p:nvSpPr>
        <p:spPr>
          <a:xfrm>
            <a:off x="17499942" y="9574812"/>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7" name="object 7"/>
          <p:cNvSpPr/>
          <p:nvPr/>
        </p:nvSpPr>
        <p:spPr>
          <a:xfrm>
            <a:off x="9685224" y="4624158"/>
            <a:ext cx="2103755" cy="3897629"/>
          </a:xfrm>
          <a:custGeom>
            <a:avLst/>
            <a:gdLst/>
            <a:ahLst/>
            <a:cxnLst/>
            <a:rect l="l" t="t" r="r" b="b"/>
            <a:pathLst>
              <a:path w="2103754" h="3897629">
                <a:moveTo>
                  <a:pt x="518224" y="3897082"/>
                </a:moveTo>
                <a:lnTo>
                  <a:pt x="450378" y="3893211"/>
                </a:lnTo>
                <a:lnTo>
                  <a:pt x="386655" y="3883425"/>
                </a:lnTo>
                <a:lnTo>
                  <a:pt x="327702" y="3867951"/>
                </a:lnTo>
                <a:lnTo>
                  <a:pt x="274169" y="3847018"/>
                </a:lnTo>
                <a:lnTo>
                  <a:pt x="226704" y="3820851"/>
                </a:lnTo>
                <a:lnTo>
                  <a:pt x="185956" y="3789679"/>
                </a:lnTo>
                <a:lnTo>
                  <a:pt x="146864" y="3747341"/>
                </a:lnTo>
                <a:lnTo>
                  <a:pt x="108777" y="3691726"/>
                </a:lnTo>
                <a:lnTo>
                  <a:pt x="76862" y="3628919"/>
                </a:lnTo>
                <a:lnTo>
                  <a:pt x="50859" y="3559449"/>
                </a:lnTo>
                <a:lnTo>
                  <a:pt x="39992" y="3522379"/>
                </a:lnTo>
                <a:lnTo>
                  <a:pt x="30506" y="3483842"/>
                </a:lnTo>
                <a:lnTo>
                  <a:pt x="22367" y="3443903"/>
                </a:lnTo>
                <a:lnTo>
                  <a:pt x="15542" y="3402627"/>
                </a:lnTo>
                <a:lnTo>
                  <a:pt x="10000" y="3360081"/>
                </a:lnTo>
                <a:lnTo>
                  <a:pt x="5707" y="3316332"/>
                </a:lnTo>
                <a:lnTo>
                  <a:pt x="2631" y="3271444"/>
                </a:lnTo>
                <a:lnTo>
                  <a:pt x="740" y="3225484"/>
                </a:lnTo>
                <a:lnTo>
                  <a:pt x="0" y="3178517"/>
                </a:lnTo>
                <a:lnTo>
                  <a:pt x="378" y="3130611"/>
                </a:lnTo>
                <a:lnTo>
                  <a:pt x="1844" y="3081830"/>
                </a:lnTo>
                <a:lnTo>
                  <a:pt x="4363" y="3032241"/>
                </a:lnTo>
                <a:lnTo>
                  <a:pt x="7903" y="2981910"/>
                </a:lnTo>
                <a:lnTo>
                  <a:pt x="12432" y="2930903"/>
                </a:lnTo>
                <a:lnTo>
                  <a:pt x="17916" y="2879285"/>
                </a:lnTo>
                <a:lnTo>
                  <a:pt x="24324" y="2827124"/>
                </a:lnTo>
                <a:lnTo>
                  <a:pt x="31622" y="2774483"/>
                </a:lnTo>
                <a:lnTo>
                  <a:pt x="39779" y="2721431"/>
                </a:lnTo>
                <a:lnTo>
                  <a:pt x="48761" y="2668032"/>
                </a:lnTo>
                <a:lnTo>
                  <a:pt x="58535" y="2614353"/>
                </a:lnTo>
                <a:lnTo>
                  <a:pt x="69070" y="2560459"/>
                </a:lnTo>
                <a:lnTo>
                  <a:pt x="80332" y="2506417"/>
                </a:lnTo>
                <a:lnTo>
                  <a:pt x="92289" y="2452292"/>
                </a:lnTo>
                <a:lnTo>
                  <a:pt x="104908" y="2398152"/>
                </a:lnTo>
                <a:lnTo>
                  <a:pt x="118157" y="2344060"/>
                </a:lnTo>
                <a:lnTo>
                  <a:pt x="132003" y="2290084"/>
                </a:lnTo>
                <a:lnTo>
                  <a:pt x="146414" y="2236290"/>
                </a:lnTo>
                <a:lnTo>
                  <a:pt x="161356" y="2182743"/>
                </a:lnTo>
                <a:lnTo>
                  <a:pt x="176797" y="2129510"/>
                </a:lnTo>
                <a:lnTo>
                  <a:pt x="192705" y="2076656"/>
                </a:lnTo>
                <a:lnTo>
                  <a:pt x="209046" y="2024248"/>
                </a:lnTo>
                <a:lnTo>
                  <a:pt x="225789" y="1972351"/>
                </a:lnTo>
                <a:lnTo>
                  <a:pt x="242901" y="1921031"/>
                </a:lnTo>
                <a:lnTo>
                  <a:pt x="260348" y="1870355"/>
                </a:lnTo>
                <a:lnTo>
                  <a:pt x="278099" y="1820388"/>
                </a:lnTo>
                <a:lnTo>
                  <a:pt x="296121" y="1771196"/>
                </a:lnTo>
                <a:lnTo>
                  <a:pt x="314381" y="1722846"/>
                </a:lnTo>
                <a:lnTo>
                  <a:pt x="332846" y="1675403"/>
                </a:lnTo>
                <a:lnTo>
                  <a:pt x="351484" y="1628934"/>
                </a:lnTo>
                <a:lnTo>
                  <a:pt x="370263" y="1583504"/>
                </a:lnTo>
                <a:lnTo>
                  <a:pt x="389149" y="1539179"/>
                </a:lnTo>
                <a:lnTo>
                  <a:pt x="408110" y="1496025"/>
                </a:lnTo>
                <a:lnTo>
                  <a:pt x="427114" y="1454108"/>
                </a:lnTo>
                <a:lnTo>
                  <a:pt x="446127" y="1413495"/>
                </a:lnTo>
                <a:lnTo>
                  <a:pt x="465118" y="1374251"/>
                </a:lnTo>
                <a:lnTo>
                  <a:pt x="484053" y="1336442"/>
                </a:lnTo>
                <a:lnTo>
                  <a:pt x="502899" y="1300134"/>
                </a:lnTo>
                <a:lnTo>
                  <a:pt x="528764" y="1251989"/>
                </a:lnTo>
                <a:lnTo>
                  <a:pt x="555522" y="1203669"/>
                </a:lnTo>
                <a:lnTo>
                  <a:pt x="583125" y="1155254"/>
                </a:lnTo>
                <a:lnTo>
                  <a:pt x="611521" y="1106823"/>
                </a:lnTo>
                <a:lnTo>
                  <a:pt x="640661" y="1058454"/>
                </a:lnTo>
                <a:lnTo>
                  <a:pt x="670494" y="1010228"/>
                </a:lnTo>
                <a:lnTo>
                  <a:pt x="700971" y="962222"/>
                </a:lnTo>
                <a:lnTo>
                  <a:pt x="732041" y="914516"/>
                </a:lnTo>
                <a:lnTo>
                  <a:pt x="763654" y="867190"/>
                </a:lnTo>
                <a:lnTo>
                  <a:pt x="795760" y="820321"/>
                </a:lnTo>
                <a:lnTo>
                  <a:pt x="828308" y="773990"/>
                </a:lnTo>
                <a:lnTo>
                  <a:pt x="861249" y="728274"/>
                </a:lnTo>
                <a:lnTo>
                  <a:pt x="894532" y="683254"/>
                </a:lnTo>
                <a:lnTo>
                  <a:pt x="928108" y="639008"/>
                </a:lnTo>
                <a:lnTo>
                  <a:pt x="961925" y="595616"/>
                </a:lnTo>
                <a:lnTo>
                  <a:pt x="995934" y="553156"/>
                </a:lnTo>
                <a:lnTo>
                  <a:pt x="1030085" y="511707"/>
                </a:lnTo>
                <a:lnTo>
                  <a:pt x="1064327" y="471349"/>
                </a:lnTo>
                <a:lnTo>
                  <a:pt x="1098611" y="432161"/>
                </a:lnTo>
                <a:lnTo>
                  <a:pt x="1132886" y="394221"/>
                </a:lnTo>
                <a:lnTo>
                  <a:pt x="1167102" y="357609"/>
                </a:lnTo>
                <a:lnTo>
                  <a:pt x="1201209" y="322403"/>
                </a:lnTo>
                <a:lnTo>
                  <a:pt x="1235156" y="288683"/>
                </a:lnTo>
                <a:lnTo>
                  <a:pt x="1268894" y="256528"/>
                </a:lnTo>
                <a:lnTo>
                  <a:pt x="1302372" y="226017"/>
                </a:lnTo>
                <a:lnTo>
                  <a:pt x="1335540" y="197229"/>
                </a:lnTo>
                <a:lnTo>
                  <a:pt x="1368349" y="170243"/>
                </a:lnTo>
                <a:lnTo>
                  <a:pt x="1400747" y="145138"/>
                </a:lnTo>
                <a:lnTo>
                  <a:pt x="1432685" y="121993"/>
                </a:lnTo>
                <a:lnTo>
                  <a:pt x="1494979" y="81899"/>
                </a:lnTo>
                <a:lnTo>
                  <a:pt x="1554830" y="50594"/>
                </a:lnTo>
                <a:lnTo>
                  <a:pt x="1616286" y="26770"/>
                </a:lnTo>
                <a:lnTo>
                  <a:pt x="1677748" y="9868"/>
                </a:lnTo>
                <a:lnTo>
                  <a:pt x="1734417" y="1277"/>
                </a:lnTo>
                <a:lnTo>
                  <a:pt x="1760998" y="0"/>
                </a:lnTo>
                <a:lnTo>
                  <a:pt x="1786432" y="683"/>
                </a:lnTo>
                <a:lnTo>
                  <a:pt x="1833932" y="7773"/>
                </a:lnTo>
                <a:lnTo>
                  <a:pt x="1877055" y="22234"/>
                </a:lnTo>
                <a:lnTo>
                  <a:pt x="1915941" y="43754"/>
                </a:lnTo>
                <a:lnTo>
                  <a:pt x="1950728" y="72018"/>
                </a:lnTo>
                <a:lnTo>
                  <a:pt x="1981555" y="106714"/>
                </a:lnTo>
                <a:lnTo>
                  <a:pt x="2008561" y="147528"/>
                </a:lnTo>
                <a:lnTo>
                  <a:pt x="2031885" y="194147"/>
                </a:lnTo>
                <a:lnTo>
                  <a:pt x="2051666" y="246259"/>
                </a:lnTo>
                <a:lnTo>
                  <a:pt x="2068042" y="303550"/>
                </a:lnTo>
                <a:lnTo>
                  <a:pt x="2081153" y="365706"/>
                </a:lnTo>
                <a:lnTo>
                  <a:pt x="2091137" y="432415"/>
                </a:lnTo>
                <a:lnTo>
                  <a:pt x="2098133" y="503363"/>
                </a:lnTo>
                <a:lnTo>
                  <a:pt x="2102281" y="578238"/>
                </a:lnTo>
                <a:lnTo>
                  <a:pt x="2103329" y="617049"/>
                </a:lnTo>
                <a:lnTo>
                  <a:pt x="2103718" y="656725"/>
                </a:lnTo>
                <a:lnTo>
                  <a:pt x="2103464" y="697226"/>
                </a:lnTo>
                <a:lnTo>
                  <a:pt x="2102584" y="738513"/>
                </a:lnTo>
                <a:lnTo>
                  <a:pt x="2101096" y="780546"/>
                </a:lnTo>
                <a:lnTo>
                  <a:pt x="2099018" y="823287"/>
                </a:lnTo>
                <a:lnTo>
                  <a:pt x="2096330" y="867190"/>
                </a:lnTo>
                <a:lnTo>
                  <a:pt x="2093158" y="910735"/>
                </a:lnTo>
                <a:lnTo>
                  <a:pt x="2089411" y="955364"/>
                </a:lnTo>
                <a:lnTo>
                  <a:pt x="2085144" y="1000543"/>
                </a:lnTo>
                <a:lnTo>
                  <a:pt x="2080372" y="1046235"/>
                </a:lnTo>
                <a:lnTo>
                  <a:pt x="2075114" y="1092399"/>
                </a:lnTo>
                <a:lnTo>
                  <a:pt x="2069386" y="1138996"/>
                </a:lnTo>
                <a:lnTo>
                  <a:pt x="2063207" y="1185988"/>
                </a:lnTo>
                <a:lnTo>
                  <a:pt x="2056593" y="1233335"/>
                </a:lnTo>
                <a:lnTo>
                  <a:pt x="2049562" y="1280999"/>
                </a:lnTo>
                <a:lnTo>
                  <a:pt x="2042131" y="1328939"/>
                </a:lnTo>
                <a:lnTo>
                  <a:pt x="2034317" y="1377117"/>
                </a:lnTo>
                <a:lnTo>
                  <a:pt x="2026139" y="1425494"/>
                </a:lnTo>
                <a:lnTo>
                  <a:pt x="2017613" y="1474030"/>
                </a:lnTo>
                <a:lnTo>
                  <a:pt x="2008757" y="1522686"/>
                </a:lnTo>
                <a:lnTo>
                  <a:pt x="1999587" y="1571424"/>
                </a:lnTo>
                <a:lnTo>
                  <a:pt x="1990122" y="1620204"/>
                </a:lnTo>
                <a:lnTo>
                  <a:pt x="1980379" y="1668986"/>
                </a:lnTo>
                <a:lnTo>
                  <a:pt x="1970374" y="1717733"/>
                </a:lnTo>
                <a:lnTo>
                  <a:pt x="1960126" y="1766404"/>
                </a:lnTo>
                <a:lnTo>
                  <a:pt x="1949652" y="1814960"/>
                </a:lnTo>
                <a:lnTo>
                  <a:pt x="1938970" y="1863363"/>
                </a:lnTo>
                <a:lnTo>
                  <a:pt x="1928095" y="1911573"/>
                </a:lnTo>
                <a:lnTo>
                  <a:pt x="1917047" y="1959551"/>
                </a:lnTo>
                <a:lnTo>
                  <a:pt x="1905841" y="2007258"/>
                </a:lnTo>
                <a:lnTo>
                  <a:pt x="1894497" y="2054654"/>
                </a:lnTo>
                <a:lnTo>
                  <a:pt x="1883030" y="2101702"/>
                </a:lnTo>
                <a:lnTo>
                  <a:pt x="1871458" y="2148360"/>
                </a:lnTo>
                <a:lnTo>
                  <a:pt x="1859799" y="2194591"/>
                </a:lnTo>
                <a:lnTo>
                  <a:pt x="1848071" y="2240355"/>
                </a:lnTo>
                <a:lnTo>
                  <a:pt x="1836289" y="2285613"/>
                </a:lnTo>
                <a:lnTo>
                  <a:pt x="1824472" y="2330326"/>
                </a:lnTo>
                <a:lnTo>
                  <a:pt x="1812638" y="2374455"/>
                </a:lnTo>
                <a:lnTo>
                  <a:pt x="1800803" y="2417960"/>
                </a:lnTo>
                <a:lnTo>
                  <a:pt x="1788984" y="2460803"/>
                </a:lnTo>
                <a:lnTo>
                  <a:pt x="1777200" y="2502944"/>
                </a:lnTo>
                <a:lnTo>
                  <a:pt x="1765467" y="2544344"/>
                </a:lnTo>
                <a:lnTo>
                  <a:pt x="1753803" y="2584964"/>
                </a:lnTo>
                <a:lnTo>
                  <a:pt x="1742226" y="2624765"/>
                </a:lnTo>
                <a:lnTo>
                  <a:pt x="1730752" y="2663708"/>
                </a:lnTo>
                <a:lnTo>
                  <a:pt x="1719399" y="2701753"/>
                </a:lnTo>
                <a:lnTo>
                  <a:pt x="1708184" y="2738861"/>
                </a:lnTo>
                <a:lnTo>
                  <a:pt x="1686239" y="2810112"/>
                </a:lnTo>
                <a:lnTo>
                  <a:pt x="1665055" y="2877146"/>
                </a:lnTo>
                <a:lnTo>
                  <a:pt x="1644772" y="2939652"/>
                </a:lnTo>
                <a:lnTo>
                  <a:pt x="1613047" y="3031157"/>
                </a:lnTo>
                <a:lnTo>
                  <a:pt x="1589437" y="3090789"/>
                </a:lnTo>
                <a:lnTo>
                  <a:pt x="1564263" y="3148033"/>
                </a:lnTo>
                <a:lnTo>
                  <a:pt x="1537605" y="3202918"/>
                </a:lnTo>
                <a:lnTo>
                  <a:pt x="1509545" y="3255472"/>
                </a:lnTo>
                <a:lnTo>
                  <a:pt x="1480164" y="3305723"/>
                </a:lnTo>
                <a:lnTo>
                  <a:pt x="1449544" y="3353700"/>
                </a:lnTo>
                <a:lnTo>
                  <a:pt x="1417764" y="3399431"/>
                </a:lnTo>
                <a:lnTo>
                  <a:pt x="1384907" y="3442944"/>
                </a:lnTo>
                <a:lnTo>
                  <a:pt x="1351053" y="3484268"/>
                </a:lnTo>
                <a:lnTo>
                  <a:pt x="1316283" y="3523432"/>
                </a:lnTo>
                <a:lnTo>
                  <a:pt x="1280679" y="3560464"/>
                </a:lnTo>
                <a:lnTo>
                  <a:pt x="1244321" y="3595391"/>
                </a:lnTo>
                <a:lnTo>
                  <a:pt x="1207291" y="3628243"/>
                </a:lnTo>
                <a:lnTo>
                  <a:pt x="1169670" y="3659049"/>
                </a:lnTo>
                <a:lnTo>
                  <a:pt x="1131539" y="3687835"/>
                </a:lnTo>
                <a:lnTo>
                  <a:pt x="1092978" y="3714632"/>
                </a:lnTo>
                <a:lnTo>
                  <a:pt x="1054070" y="3739467"/>
                </a:lnTo>
                <a:lnTo>
                  <a:pt x="1014895" y="3762368"/>
                </a:lnTo>
                <a:lnTo>
                  <a:pt x="975533" y="3783365"/>
                </a:lnTo>
                <a:lnTo>
                  <a:pt x="936068" y="3802485"/>
                </a:lnTo>
                <a:lnTo>
                  <a:pt x="896578" y="3819757"/>
                </a:lnTo>
                <a:lnTo>
                  <a:pt x="857146" y="3835209"/>
                </a:lnTo>
                <a:lnTo>
                  <a:pt x="817853" y="3848870"/>
                </a:lnTo>
                <a:lnTo>
                  <a:pt x="778779" y="3860768"/>
                </a:lnTo>
                <a:lnTo>
                  <a:pt x="740006" y="3870932"/>
                </a:lnTo>
                <a:lnTo>
                  <a:pt x="701615" y="3879389"/>
                </a:lnTo>
                <a:lnTo>
                  <a:pt x="663686" y="3886169"/>
                </a:lnTo>
                <a:lnTo>
                  <a:pt x="589543" y="3894810"/>
                </a:lnTo>
                <a:lnTo>
                  <a:pt x="518224" y="3897082"/>
                </a:lnTo>
                <a:close/>
              </a:path>
            </a:pathLst>
          </a:custGeom>
          <a:solidFill>
            <a:srgbClr val="EC3C3C"/>
          </a:solidFill>
        </p:spPr>
        <p:txBody>
          <a:bodyPr wrap="square" lIns="0" tIns="0" rIns="0" bIns="0" rtlCol="0"/>
          <a:lstStyle/>
          <a:p>
            <a:endParaRPr/>
          </a:p>
        </p:txBody>
      </p:sp>
      <p:sp>
        <p:nvSpPr>
          <p:cNvPr id="8" name="object 8"/>
          <p:cNvSpPr/>
          <p:nvPr/>
        </p:nvSpPr>
        <p:spPr>
          <a:xfrm>
            <a:off x="9856758" y="6771551"/>
            <a:ext cx="535305" cy="196215"/>
          </a:xfrm>
          <a:custGeom>
            <a:avLst/>
            <a:gdLst/>
            <a:ahLst/>
            <a:cxnLst/>
            <a:rect l="l" t="t" r="r" b="b"/>
            <a:pathLst>
              <a:path w="535304" h="196215">
                <a:moveTo>
                  <a:pt x="392514" y="196092"/>
                </a:moveTo>
                <a:lnTo>
                  <a:pt x="0" y="0"/>
                </a:lnTo>
                <a:lnTo>
                  <a:pt x="535212" y="0"/>
                </a:lnTo>
                <a:lnTo>
                  <a:pt x="392514" y="196092"/>
                </a:lnTo>
                <a:close/>
              </a:path>
            </a:pathLst>
          </a:custGeom>
          <a:solidFill>
            <a:srgbClr val="000000"/>
          </a:solidFill>
        </p:spPr>
        <p:txBody>
          <a:bodyPr wrap="square" lIns="0" tIns="0" rIns="0" bIns="0" rtlCol="0"/>
          <a:lstStyle/>
          <a:p>
            <a:endParaRPr/>
          </a:p>
        </p:txBody>
      </p:sp>
      <p:sp>
        <p:nvSpPr>
          <p:cNvPr id="9" name="object 9"/>
          <p:cNvSpPr/>
          <p:nvPr/>
        </p:nvSpPr>
        <p:spPr>
          <a:xfrm>
            <a:off x="9704155" y="4643902"/>
            <a:ext cx="1934845" cy="2128520"/>
          </a:xfrm>
          <a:custGeom>
            <a:avLst/>
            <a:gdLst/>
            <a:ahLst/>
            <a:cxnLst/>
            <a:rect l="l" t="t" r="r" b="b"/>
            <a:pathLst>
              <a:path w="1934845" h="2128520">
                <a:moveTo>
                  <a:pt x="1417401" y="2128456"/>
                </a:moveTo>
                <a:lnTo>
                  <a:pt x="0" y="2127648"/>
                </a:lnTo>
                <a:lnTo>
                  <a:pt x="8624" y="2091833"/>
                </a:lnTo>
                <a:lnTo>
                  <a:pt x="18164" y="2054971"/>
                </a:lnTo>
                <a:lnTo>
                  <a:pt x="28607" y="2017117"/>
                </a:lnTo>
                <a:lnTo>
                  <a:pt x="39941" y="1978324"/>
                </a:lnTo>
                <a:lnTo>
                  <a:pt x="52155" y="1938649"/>
                </a:lnTo>
                <a:lnTo>
                  <a:pt x="65237" y="1898144"/>
                </a:lnTo>
                <a:lnTo>
                  <a:pt x="79174" y="1856865"/>
                </a:lnTo>
                <a:lnTo>
                  <a:pt x="93955" y="1814865"/>
                </a:lnTo>
                <a:lnTo>
                  <a:pt x="109569" y="1772200"/>
                </a:lnTo>
                <a:lnTo>
                  <a:pt x="126003" y="1728923"/>
                </a:lnTo>
                <a:lnTo>
                  <a:pt x="143245" y="1685090"/>
                </a:lnTo>
                <a:lnTo>
                  <a:pt x="161285" y="1640754"/>
                </a:lnTo>
                <a:lnTo>
                  <a:pt x="180110" y="1595969"/>
                </a:lnTo>
                <a:lnTo>
                  <a:pt x="199708" y="1550792"/>
                </a:lnTo>
                <a:lnTo>
                  <a:pt x="220067" y="1505275"/>
                </a:lnTo>
                <a:lnTo>
                  <a:pt x="241176" y="1459473"/>
                </a:lnTo>
                <a:lnTo>
                  <a:pt x="263023" y="1413441"/>
                </a:lnTo>
                <a:lnTo>
                  <a:pt x="285596" y="1367232"/>
                </a:lnTo>
                <a:lnTo>
                  <a:pt x="308883" y="1320903"/>
                </a:lnTo>
                <a:lnTo>
                  <a:pt x="332873" y="1274506"/>
                </a:lnTo>
                <a:lnTo>
                  <a:pt x="357553" y="1228097"/>
                </a:lnTo>
                <a:lnTo>
                  <a:pt x="382912" y="1181729"/>
                </a:lnTo>
                <a:lnTo>
                  <a:pt x="408939" y="1135457"/>
                </a:lnTo>
                <a:lnTo>
                  <a:pt x="435620" y="1089337"/>
                </a:lnTo>
                <a:lnTo>
                  <a:pt x="462945" y="1043421"/>
                </a:lnTo>
                <a:lnTo>
                  <a:pt x="490902" y="997765"/>
                </a:lnTo>
                <a:lnTo>
                  <a:pt x="519478" y="952422"/>
                </a:lnTo>
                <a:lnTo>
                  <a:pt x="548662" y="907448"/>
                </a:lnTo>
                <a:lnTo>
                  <a:pt x="578443" y="862897"/>
                </a:lnTo>
                <a:lnTo>
                  <a:pt x="608808" y="818823"/>
                </a:lnTo>
                <a:lnTo>
                  <a:pt x="639746" y="775280"/>
                </a:lnTo>
                <a:lnTo>
                  <a:pt x="671245" y="732324"/>
                </a:lnTo>
                <a:lnTo>
                  <a:pt x="703293" y="690008"/>
                </a:lnTo>
                <a:lnTo>
                  <a:pt x="735877" y="648387"/>
                </a:lnTo>
                <a:lnTo>
                  <a:pt x="768988" y="607515"/>
                </a:lnTo>
                <a:lnTo>
                  <a:pt x="802612" y="567447"/>
                </a:lnTo>
                <a:lnTo>
                  <a:pt x="836738" y="528237"/>
                </a:lnTo>
                <a:lnTo>
                  <a:pt x="871354" y="489940"/>
                </a:lnTo>
                <a:lnTo>
                  <a:pt x="906448" y="452609"/>
                </a:lnTo>
                <a:lnTo>
                  <a:pt x="942008" y="416301"/>
                </a:lnTo>
                <a:lnTo>
                  <a:pt x="978023" y="381068"/>
                </a:lnTo>
                <a:lnTo>
                  <a:pt x="1014481" y="346965"/>
                </a:lnTo>
                <a:lnTo>
                  <a:pt x="1051370" y="314047"/>
                </a:lnTo>
                <a:lnTo>
                  <a:pt x="1088679" y="282369"/>
                </a:lnTo>
                <a:lnTo>
                  <a:pt x="1126394" y="251984"/>
                </a:lnTo>
                <a:lnTo>
                  <a:pt x="1164506" y="222946"/>
                </a:lnTo>
                <a:lnTo>
                  <a:pt x="1203001" y="195312"/>
                </a:lnTo>
                <a:lnTo>
                  <a:pt x="1241868" y="169134"/>
                </a:lnTo>
                <a:lnTo>
                  <a:pt x="1281095" y="144468"/>
                </a:lnTo>
                <a:lnTo>
                  <a:pt x="1320671" y="121367"/>
                </a:lnTo>
                <a:lnTo>
                  <a:pt x="1360584" y="99886"/>
                </a:lnTo>
                <a:lnTo>
                  <a:pt x="1400821" y="80080"/>
                </a:lnTo>
                <a:lnTo>
                  <a:pt x="1441371" y="62003"/>
                </a:lnTo>
                <a:lnTo>
                  <a:pt x="1482223" y="45710"/>
                </a:lnTo>
                <a:lnTo>
                  <a:pt x="1523363" y="31254"/>
                </a:lnTo>
                <a:lnTo>
                  <a:pt x="1564782" y="18691"/>
                </a:lnTo>
                <a:lnTo>
                  <a:pt x="1627527" y="4859"/>
                </a:lnTo>
                <a:lnTo>
                  <a:pt x="1683786" y="0"/>
                </a:lnTo>
                <a:lnTo>
                  <a:pt x="1709547" y="821"/>
                </a:lnTo>
                <a:lnTo>
                  <a:pt x="1756460" y="8739"/>
                </a:lnTo>
                <a:lnTo>
                  <a:pt x="1797400" y="24722"/>
                </a:lnTo>
                <a:lnTo>
                  <a:pt x="1832572" y="48405"/>
                </a:lnTo>
                <a:lnTo>
                  <a:pt x="1862183" y="79425"/>
                </a:lnTo>
                <a:lnTo>
                  <a:pt x="1886437" y="117419"/>
                </a:lnTo>
                <a:lnTo>
                  <a:pt x="1905540" y="162023"/>
                </a:lnTo>
                <a:lnTo>
                  <a:pt x="1919698" y="212874"/>
                </a:lnTo>
                <a:lnTo>
                  <a:pt x="1929116" y="269608"/>
                </a:lnTo>
                <a:lnTo>
                  <a:pt x="1933999" y="331862"/>
                </a:lnTo>
                <a:lnTo>
                  <a:pt x="1934805" y="364946"/>
                </a:lnTo>
                <a:lnTo>
                  <a:pt x="1934554" y="399273"/>
                </a:lnTo>
                <a:lnTo>
                  <a:pt x="1930986" y="471476"/>
                </a:lnTo>
                <a:lnTo>
                  <a:pt x="1923500" y="548109"/>
                </a:lnTo>
                <a:lnTo>
                  <a:pt x="1918353" y="587973"/>
                </a:lnTo>
                <a:lnTo>
                  <a:pt x="1912303" y="628808"/>
                </a:lnTo>
                <a:lnTo>
                  <a:pt x="1905376" y="670568"/>
                </a:lnTo>
                <a:lnTo>
                  <a:pt x="1897599" y="713209"/>
                </a:lnTo>
                <a:lnTo>
                  <a:pt x="1888996" y="756684"/>
                </a:lnTo>
                <a:lnTo>
                  <a:pt x="1879594" y="800949"/>
                </a:lnTo>
                <a:lnTo>
                  <a:pt x="1869418" y="845958"/>
                </a:lnTo>
                <a:lnTo>
                  <a:pt x="1858493" y="891665"/>
                </a:lnTo>
                <a:lnTo>
                  <a:pt x="1846847" y="938026"/>
                </a:lnTo>
                <a:lnTo>
                  <a:pt x="1834503" y="984993"/>
                </a:lnTo>
                <a:lnTo>
                  <a:pt x="1821489" y="1032523"/>
                </a:lnTo>
                <a:lnTo>
                  <a:pt x="1807829" y="1080570"/>
                </a:lnTo>
                <a:lnTo>
                  <a:pt x="1793549" y="1129088"/>
                </a:lnTo>
                <a:lnTo>
                  <a:pt x="1778676" y="1178032"/>
                </a:lnTo>
                <a:lnTo>
                  <a:pt x="1763234" y="1227357"/>
                </a:lnTo>
                <a:lnTo>
                  <a:pt x="1747250" y="1277016"/>
                </a:lnTo>
                <a:lnTo>
                  <a:pt x="1730749" y="1326965"/>
                </a:lnTo>
                <a:lnTo>
                  <a:pt x="1713756" y="1377158"/>
                </a:lnTo>
                <a:lnTo>
                  <a:pt x="1696299" y="1427550"/>
                </a:lnTo>
                <a:lnTo>
                  <a:pt x="1678401" y="1478095"/>
                </a:lnTo>
                <a:lnTo>
                  <a:pt x="1660089" y="1528748"/>
                </a:lnTo>
                <a:lnTo>
                  <a:pt x="1641389" y="1579463"/>
                </a:lnTo>
                <a:lnTo>
                  <a:pt x="1622326" y="1630195"/>
                </a:lnTo>
                <a:lnTo>
                  <a:pt x="1602926" y="1680899"/>
                </a:lnTo>
                <a:lnTo>
                  <a:pt x="1583215" y="1731529"/>
                </a:lnTo>
                <a:lnTo>
                  <a:pt x="1563218" y="1782039"/>
                </a:lnTo>
                <a:lnTo>
                  <a:pt x="1542961" y="1832385"/>
                </a:lnTo>
                <a:lnTo>
                  <a:pt x="1522470" y="1882521"/>
                </a:lnTo>
                <a:lnTo>
                  <a:pt x="1501771" y="1932401"/>
                </a:lnTo>
                <a:lnTo>
                  <a:pt x="1480888" y="1981980"/>
                </a:lnTo>
                <a:lnTo>
                  <a:pt x="1459849" y="2031212"/>
                </a:lnTo>
                <a:lnTo>
                  <a:pt x="1438677" y="2080053"/>
                </a:lnTo>
                <a:lnTo>
                  <a:pt x="1417401" y="2128456"/>
                </a:lnTo>
                <a:close/>
              </a:path>
            </a:pathLst>
          </a:custGeom>
          <a:solidFill>
            <a:srgbClr val="1B48AB"/>
          </a:solidFill>
        </p:spPr>
        <p:txBody>
          <a:bodyPr wrap="square" lIns="0" tIns="0" rIns="0" bIns="0" rtlCol="0"/>
          <a:lstStyle/>
          <a:p>
            <a:endParaRPr/>
          </a:p>
        </p:txBody>
      </p:sp>
      <p:sp>
        <p:nvSpPr>
          <p:cNvPr id="10" name="object 10"/>
          <p:cNvSpPr/>
          <p:nvPr/>
        </p:nvSpPr>
        <p:spPr>
          <a:xfrm>
            <a:off x="11241546" y="2875124"/>
            <a:ext cx="285750" cy="543560"/>
          </a:xfrm>
          <a:custGeom>
            <a:avLst/>
            <a:gdLst/>
            <a:ahLst/>
            <a:cxnLst/>
            <a:rect l="l" t="t" r="r" b="b"/>
            <a:pathLst>
              <a:path w="285750" h="543560">
                <a:moveTo>
                  <a:pt x="285551" y="543445"/>
                </a:moveTo>
                <a:lnTo>
                  <a:pt x="50530" y="431024"/>
                </a:lnTo>
                <a:lnTo>
                  <a:pt x="0" y="247271"/>
                </a:lnTo>
                <a:lnTo>
                  <a:pt x="39184" y="75744"/>
                </a:lnTo>
                <a:lnTo>
                  <a:pt x="73307" y="0"/>
                </a:lnTo>
                <a:lnTo>
                  <a:pt x="249540" y="0"/>
                </a:lnTo>
                <a:lnTo>
                  <a:pt x="285551" y="543445"/>
                </a:lnTo>
                <a:close/>
              </a:path>
            </a:pathLst>
          </a:custGeom>
          <a:solidFill>
            <a:srgbClr val="000000"/>
          </a:solidFill>
        </p:spPr>
        <p:txBody>
          <a:bodyPr wrap="square" lIns="0" tIns="0" rIns="0" bIns="0" rtlCol="0"/>
          <a:lstStyle/>
          <a:p>
            <a:endParaRPr/>
          </a:p>
        </p:txBody>
      </p:sp>
      <p:sp>
        <p:nvSpPr>
          <p:cNvPr id="11" name="object 11"/>
          <p:cNvSpPr/>
          <p:nvPr/>
        </p:nvSpPr>
        <p:spPr>
          <a:xfrm>
            <a:off x="10249272" y="4468225"/>
            <a:ext cx="4750435" cy="4258945"/>
          </a:xfrm>
          <a:custGeom>
            <a:avLst/>
            <a:gdLst/>
            <a:ahLst/>
            <a:cxnLst/>
            <a:rect l="l" t="t" r="r" b="b"/>
            <a:pathLst>
              <a:path w="4750434" h="4258945">
                <a:moveTo>
                  <a:pt x="4750167" y="4258597"/>
                </a:moveTo>
                <a:lnTo>
                  <a:pt x="0" y="4258597"/>
                </a:lnTo>
                <a:lnTo>
                  <a:pt x="1019665" y="194368"/>
                </a:lnTo>
                <a:lnTo>
                  <a:pt x="1273797" y="109802"/>
                </a:lnTo>
                <a:lnTo>
                  <a:pt x="1530850" y="49009"/>
                </a:lnTo>
                <a:lnTo>
                  <a:pt x="1729820" y="12304"/>
                </a:lnTo>
                <a:lnTo>
                  <a:pt x="1809700" y="0"/>
                </a:lnTo>
                <a:lnTo>
                  <a:pt x="2921250" y="4203"/>
                </a:lnTo>
                <a:lnTo>
                  <a:pt x="3297622" y="76168"/>
                </a:lnTo>
                <a:lnTo>
                  <a:pt x="3596176" y="138648"/>
                </a:lnTo>
                <a:lnTo>
                  <a:pt x="3815496" y="194368"/>
                </a:lnTo>
                <a:lnTo>
                  <a:pt x="4750167" y="4258597"/>
                </a:lnTo>
                <a:close/>
              </a:path>
            </a:pathLst>
          </a:custGeom>
          <a:solidFill>
            <a:srgbClr val="1B48AB"/>
          </a:solidFill>
        </p:spPr>
        <p:txBody>
          <a:bodyPr wrap="square" lIns="0" tIns="0" rIns="0" bIns="0" rtlCol="0"/>
          <a:lstStyle/>
          <a:p>
            <a:endParaRPr/>
          </a:p>
        </p:txBody>
      </p:sp>
      <p:sp>
        <p:nvSpPr>
          <p:cNvPr id="12" name="object 12"/>
          <p:cNvSpPr/>
          <p:nvPr/>
        </p:nvSpPr>
        <p:spPr>
          <a:xfrm>
            <a:off x="9704166" y="1900802"/>
            <a:ext cx="5912772" cy="6700710"/>
          </a:xfrm>
          <a:prstGeom prst="rect">
            <a:avLst/>
          </a:prstGeom>
          <a:blipFill>
            <a:blip r:embed="rId2" cstate="print"/>
            <a:stretch>
              <a:fillRect/>
            </a:stretch>
          </a:blipFill>
        </p:spPr>
        <p:txBody>
          <a:bodyPr wrap="square" lIns="0" tIns="0" rIns="0" bIns="0" rtlCol="0"/>
          <a:lstStyle/>
          <a:p>
            <a:endParaRPr/>
          </a:p>
        </p:txBody>
      </p:sp>
      <p:sp>
        <p:nvSpPr>
          <p:cNvPr id="13" name="object 13"/>
          <p:cNvSpPr txBox="1">
            <a:spLocks noGrp="1"/>
          </p:cNvSpPr>
          <p:nvPr>
            <p:ph type="title"/>
          </p:nvPr>
        </p:nvSpPr>
        <p:spPr>
          <a:xfrm>
            <a:off x="1796136" y="3776097"/>
            <a:ext cx="5549265" cy="2502535"/>
          </a:xfrm>
          <a:prstGeom prst="rect">
            <a:avLst/>
          </a:prstGeom>
        </p:spPr>
        <p:txBody>
          <a:bodyPr vert="horz" wrap="square" lIns="0" tIns="127000" rIns="0" bIns="0" rtlCol="0">
            <a:spAutoFit/>
          </a:bodyPr>
          <a:lstStyle/>
          <a:p>
            <a:pPr algn="ctr">
              <a:lnSpc>
                <a:spcPct val="100000"/>
              </a:lnSpc>
              <a:spcBef>
                <a:spcPts val="1000"/>
              </a:spcBef>
            </a:pPr>
            <a:r>
              <a:rPr spc="-695" dirty="0"/>
              <a:t>The</a:t>
            </a:r>
            <a:r>
              <a:rPr spc="-140" dirty="0"/>
              <a:t> </a:t>
            </a:r>
            <a:r>
              <a:rPr spc="-240" dirty="0"/>
              <a:t>Models</a:t>
            </a:r>
          </a:p>
          <a:p>
            <a:pPr marR="10795" algn="ctr">
              <a:lnSpc>
                <a:spcPct val="100000"/>
              </a:lnSpc>
              <a:spcBef>
                <a:spcPts val="600"/>
              </a:spcBef>
            </a:pPr>
            <a:r>
              <a:rPr sz="6000" spc="-250" dirty="0"/>
              <a:t>Working</a:t>
            </a:r>
            <a:endParaRPr sz="6000"/>
          </a:p>
        </p:txBody>
      </p:sp>
      <p:sp>
        <p:nvSpPr>
          <p:cNvPr id="14" name="object 14"/>
          <p:cNvSpPr/>
          <p:nvPr/>
        </p:nvSpPr>
        <p:spPr>
          <a:xfrm>
            <a:off x="4565853" y="2043636"/>
            <a:ext cx="0" cy="1476375"/>
          </a:xfrm>
          <a:custGeom>
            <a:avLst/>
            <a:gdLst/>
            <a:ahLst/>
            <a:cxnLst/>
            <a:rect l="l" t="t" r="r" b="b"/>
            <a:pathLst>
              <a:path h="1476375">
                <a:moveTo>
                  <a:pt x="0" y="0"/>
                </a:moveTo>
                <a:lnTo>
                  <a:pt x="0" y="1476374"/>
                </a:lnTo>
              </a:path>
            </a:pathLst>
          </a:custGeom>
          <a:ln w="9524">
            <a:solidFill>
              <a:srgbClr val="000000"/>
            </a:solidFill>
          </a:ln>
        </p:spPr>
        <p:txBody>
          <a:bodyPr wrap="square" lIns="0" tIns="0" rIns="0" bIns="0" rtlCol="0"/>
          <a:lstStyle/>
          <a:p>
            <a:endParaRPr/>
          </a:p>
        </p:txBody>
      </p:sp>
      <p:sp>
        <p:nvSpPr>
          <p:cNvPr id="15" name="object 15"/>
          <p:cNvSpPr/>
          <p:nvPr/>
        </p:nvSpPr>
        <p:spPr>
          <a:xfrm>
            <a:off x="4565853" y="6832431"/>
            <a:ext cx="0" cy="1476375"/>
          </a:xfrm>
          <a:custGeom>
            <a:avLst/>
            <a:gdLst/>
            <a:ahLst/>
            <a:cxnLst/>
            <a:rect l="l" t="t" r="r" b="b"/>
            <a:pathLst>
              <a:path h="1476375">
                <a:moveTo>
                  <a:pt x="0" y="0"/>
                </a:moveTo>
                <a:lnTo>
                  <a:pt x="0" y="1476374"/>
                </a:lnTo>
              </a:path>
            </a:pathLst>
          </a:custGeom>
          <a:ln w="9524">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1B48AB"/>
          </a:solidFill>
        </p:spPr>
        <p:txBody>
          <a:bodyPr wrap="square" lIns="0" tIns="0" rIns="0" bIns="0" rtlCol="0"/>
          <a:lstStyle/>
          <a:p>
            <a:pPr indent="0">
              <a:buFont typeface="Arial" panose="020B0604020202020204" pitchFamily="34" charset="0"/>
              <a:buNone/>
            </a:pPr>
            <a:endParaRPr lang="en-IN"/>
          </a:p>
        </p:txBody>
      </p:sp>
      <p:sp>
        <p:nvSpPr>
          <p:cNvPr id="3" name="object 3"/>
          <p:cNvSpPr/>
          <p:nvPr/>
        </p:nvSpPr>
        <p:spPr>
          <a:xfrm>
            <a:off x="17499544" y="535251"/>
            <a:ext cx="493395" cy="493395"/>
          </a:xfrm>
          <a:custGeom>
            <a:avLst/>
            <a:gdLst/>
            <a:ahLst/>
            <a:cxnLst/>
            <a:rect l="l" t="t" r="r" b="b"/>
            <a:pathLst>
              <a:path w="493394" h="493394">
                <a:moveTo>
                  <a:pt x="246526" y="493052"/>
                </a:moveTo>
                <a:lnTo>
                  <a:pt x="198063" y="488321"/>
                </a:lnTo>
                <a:lnTo>
                  <a:pt x="152132" y="474417"/>
                </a:lnTo>
                <a:lnTo>
                  <a:pt x="109822" y="451775"/>
                </a:lnTo>
                <a:lnTo>
                  <a:pt x="72223" y="420828"/>
                </a:lnTo>
                <a:lnTo>
                  <a:pt x="41277" y="383229"/>
                </a:lnTo>
                <a:lnTo>
                  <a:pt x="18634" y="340919"/>
                </a:lnTo>
                <a:lnTo>
                  <a:pt x="4731" y="294988"/>
                </a:lnTo>
                <a:lnTo>
                  <a:pt x="0" y="246526"/>
                </a:lnTo>
                <a:lnTo>
                  <a:pt x="4731" y="198064"/>
                </a:lnTo>
                <a:lnTo>
                  <a:pt x="18634" y="152132"/>
                </a:lnTo>
                <a:lnTo>
                  <a:pt x="41277" y="109822"/>
                </a:lnTo>
                <a:lnTo>
                  <a:pt x="72223" y="72223"/>
                </a:lnTo>
                <a:lnTo>
                  <a:pt x="109822" y="41277"/>
                </a:lnTo>
                <a:lnTo>
                  <a:pt x="152132" y="18634"/>
                </a:lnTo>
                <a:lnTo>
                  <a:pt x="198064" y="4731"/>
                </a:lnTo>
                <a:lnTo>
                  <a:pt x="246526" y="0"/>
                </a:lnTo>
                <a:lnTo>
                  <a:pt x="294988" y="4731"/>
                </a:lnTo>
                <a:lnTo>
                  <a:pt x="328184" y="14779"/>
                </a:lnTo>
                <a:lnTo>
                  <a:pt x="246526" y="14779"/>
                </a:lnTo>
                <a:lnTo>
                  <a:pt x="200970" y="19235"/>
                </a:lnTo>
                <a:lnTo>
                  <a:pt x="157798" y="32318"/>
                </a:lnTo>
                <a:lnTo>
                  <a:pt x="118025" y="53604"/>
                </a:lnTo>
                <a:lnTo>
                  <a:pt x="82668" y="82668"/>
                </a:lnTo>
                <a:lnTo>
                  <a:pt x="53604" y="118025"/>
                </a:lnTo>
                <a:lnTo>
                  <a:pt x="32318" y="157798"/>
                </a:lnTo>
                <a:lnTo>
                  <a:pt x="19235" y="200970"/>
                </a:lnTo>
                <a:lnTo>
                  <a:pt x="14779" y="246526"/>
                </a:lnTo>
                <a:lnTo>
                  <a:pt x="19235" y="292081"/>
                </a:lnTo>
                <a:lnTo>
                  <a:pt x="32318" y="335254"/>
                </a:lnTo>
                <a:lnTo>
                  <a:pt x="53604" y="375026"/>
                </a:lnTo>
                <a:lnTo>
                  <a:pt x="82668" y="410384"/>
                </a:lnTo>
                <a:lnTo>
                  <a:pt x="118025" y="439448"/>
                </a:lnTo>
                <a:lnTo>
                  <a:pt x="157798" y="460734"/>
                </a:lnTo>
                <a:lnTo>
                  <a:pt x="200970" y="473817"/>
                </a:lnTo>
                <a:lnTo>
                  <a:pt x="246526" y="478272"/>
                </a:lnTo>
                <a:lnTo>
                  <a:pt x="328184" y="478272"/>
                </a:lnTo>
                <a:lnTo>
                  <a:pt x="294988" y="488321"/>
                </a:lnTo>
                <a:lnTo>
                  <a:pt x="246526" y="493052"/>
                </a:lnTo>
                <a:close/>
              </a:path>
              <a:path w="493394" h="493394">
                <a:moveTo>
                  <a:pt x="328184" y="478272"/>
                </a:moveTo>
                <a:lnTo>
                  <a:pt x="246526" y="478272"/>
                </a:lnTo>
                <a:lnTo>
                  <a:pt x="292081" y="473817"/>
                </a:lnTo>
                <a:lnTo>
                  <a:pt x="335254" y="460734"/>
                </a:lnTo>
                <a:lnTo>
                  <a:pt x="375026" y="439448"/>
                </a:lnTo>
                <a:lnTo>
                  <a:pt x="410384" y="410384"/>
                </a:lnTo>
                <a:lnTo>
                  <a:pt x="439448" y="375026"/>
                </a:lnTo>
                <a:lnTo>
                  <a:pt x="460734" y="335254"/>
                </a:lnTo>
                <a:lnTo>
                  <a:pt x="473817" y="292081"/>
                </a:lnTo>
                <a:lnTo>
                  <a:pt x="478272" y="246526"/>
                </a:lnTo>
                <a:lnTo>
                  <a:pt x="473817" y="200970"/>
                </a:lnTo>
                <a:lnTo>
                  <a:pt x="460734" y="157798"/>
                </a:lnTo>
                <a:lnTo>
                  <a:pt x="439448" y="118025"/>
                </a:lnTo>
                <a:lnTo>
                  <a:pt x="410384" y="82668"/>
                </a:lnTo>
                <a:lnTo>
                  <a:pt x="375026" y="53604"/>
                </a:lnTo>
                <a:lnTo>
                  <a:pt x="335254" y="32318"/>
                </a:lnTo>
                <a:lnTo>
                  <a:pt x="292081" y="19235"/>
                </a:lnTo>
                <a:lnTo>
                  <a:pt x="246526" y="14779"/>
                </a:lnTo>
                <a:lnTo>
                  <a:pt x="328184" y="14779"/>
                </a:lnTo>
                <a:lnTo>
                  <a:pt x="383229" y="41277"/>
                </a:lnTo>
                <a:lnTo>
                  <a:pt x="420828" y="72223"/>
                </a:lnTo>
                <a:lnTo>
                  <a:pt x="451775" y="109864"/>
                </a:lnTo>
                <a:lnTo>
                  <a:pt x="474417" y="152169"/>
                </a:lnTo>
                <a:lnTo>
                  <a:pt x="488321" y="198077"/>
                </a:lnTo>
                <a:lnTo>
                  <a:pt x="493052" y="246526"/>
                </a:lnTo>
                <a:lnTo>
                  <a:pt x="488321" y="294988"/>
                </a:lnTo>
                <a:lnTo>
                  <a:pt x="474417" y="340919"/>
                </a:lnTo>
                <a:lnTo>
                  <a:pt x="451775" y="383229"/>
                </a:lnTo>
                <a:lnTo>
                  <a:pt x="420828" y="420828"/>
                </a:lnTo>
                <a:lnTo>
                  <a:pt x="383229" y="451775"/>
                </a:lnTo>
                <a:lnTo>
                  <a:pt x="340919" y="474417"/>
                </a:lnTo>
                <a:lnTo>
                  <a:pt x="328184" y="478272"/>
                </a:lnTo>
                <a:close/>
              </a:path>
            </a:pathLst>
          </a:custGeom>
          <a:solidFill>
            <a:srgbClr val="FFFFFF"/>
          </a:solidFill>
        </p:spPr>
        <p:txBody>
          <a:bodyPr wrap="square" lIns="0" tIns="0" rIns="0" bIns="0" rtlCol="0"/>
          <a:lstStyle/>
          <a:p>
            <a:endParaRPr/>
          </a:p>
        </p:txBody>
      </p:sp>
      <p:sp>
        <p:nvSpPr>
          <p:cNvPr id="4" name="object 4"/>
          <p:cNvSpPr/>
          <p:nvPr/>
        </p:nvSpPr>
        <p:spPr>
          <a:xfrm>
            <a:off x="17696572" y="700837"/>
            <a:ext cx="102998" cy="16668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556064" y="4869340"/>
            <a:ext cx="351155" cy="257810"/>
          </a:xfrm>
          <a:prstGeom prst="rect">
            <a:avLst/>
          </a:prstGeom>
        </p:spPr>
        <p:txBody>
          <a:bodyPr vert="horz" wrap="square" lIns="0" tIns="15240" rIns="0" bIns="0" rtlCol="0">
            <a:spAutoFit/>
          </a:bodyPr>
          <a:lstStyle/>
          <a:p>
            <a:pPr marL="12700">
              <a:lnSpc>
                <a:spcPct val="100000"/>
              </a:lnSpc>
              <a:spcBef>
                <a:spcPts val="120"/>
              </a:spcBef>
            </a:pPr>
            <a:r>
              <a:rPr sz="1500" spc="590" dirty="0">
                <a:solidFill>
                  <a:srgbClr val="FFFFFF"/>
                </a:solidFill>
                <a:latin typeface="Arial" panose="020B0604020202020204"/>
                <a:cs typeface="Arial" panose="020B0604020202020204"/>
              </a:rPr>
              <a:t>0</a:t>
            </a:r>
            <a:r>
              <a:rPr sz="1500" spc="295" dirty="0">
                <a:solidFill>
                  <a:srgbClr val="FFFFFF"/>
                </a:solidFill>
                <a:latin typeface="Arial" panose="020B0604020202020204"/>
                <a:cs typeface="Arial" panose="020B0604020202020204"/>
              </a:rPr>
              <a:t>9</a:t>
            </a:r>
            <a:endParaRPr sz="1500">
              <a:latin typeface="Arial" panose="020B0604020202020204"/>
              <a:cs typeface="Arial" panose="020B0604020202020204"/>
            </a:endParaRPr>
          </a:p>
        </p:txBody>
      </p:sp>
      <p:sp>
        <p:nvSpPr>
          <p:cNvPr id="6" name="object 6"/>
          <p:cNvSpPr/>
          <p:nvPr/>
        </p:nvSpPr>
        <p:spPr>
          <a:xfrm>
            <a:off x="17144871" y="5000910"/>
            <a:ext cx="323850" cy="0"/>
          </a:xfrm>
          <a:custGeom>
            <a:avLst/>
            <a:gdLst/>
            <a:ahLst/>
            <a:cxnLst/>
            <a:rect l="l" t="t" r="r" b="b"/>
            <a:pathLst>
              <a:path w="323850">
                <a:moveTo>
                  <a:pt x="0" y="0"/>
                </a:moveTo>
                <a:lnTo>
                  <a:pt x="323849" y="0"/>
                </a:lnTo>
              </a:path>
            </a:pathLst>
          </a:custGeom>
          <a:ln w="28574">
            <a:solidFill>
              <a:srgbClr val="FFFFFF"/>
            </a:solidFill>
          </a:ln>
        </p:spPr>
        <p:txBody>
          <a:bodyPr wrap="square" lIns="0" tIns="0" rIns="0" bIns="0" rtlCol="0"/>
          <a:lstStyle/>
          <a:p>
            <a:endParaRPr/>
          </a:p>
        </p:txBody>
      </p:sp>
      <p:sp>
        <p:nvSpPr>
          <p:cNvPr id="7" name="object 7"/>
          <p:cNvSpPr/>
          <p:nvPr/>
        </p:nvSpPr>
        <p:spPr>
          <a:xfrm>
            <a:off x="17499947" y="9796722"/>
            <a:ext cx="389890" cy="0"/>
          </a:xfrm>
          <a:custGeom>
            <a:avLst/>
            <a:gdLst/>
            <a:ahLst/>
            <a:cxnLst/>
            <a:rect l="l" t="t" r="r" b="b"/>
            <a:pathLst>
              <a:path w="389890">
                <a:moveTo>
                  <a:pt x="0" y="0"/>
                </a:moveTo>
                <a:lnTo>
                  <a:pt x="389715" y="0"/>
                </a:lnTo>
              </a:path>
            </a:pathLst>
          </a:custGeom>
          <a:ln w="44449">
            <a:solidFill>
              <a:srgbClr val="FFFFFF"/>
            </a:solidFill>
          </a:ln>
        </p:spPr>
        <p:txBody>
          <a:bodyPr wrap="square" lIns="0" tIns="0" rIns="0" bIns="0" rtlCol="0"/>
          <a:lstStyle/>
          <a:p>
            <a:endParaRPr/>
          </a:p>
        </p:txBody>
      </p:sp>
      <p:sp>
        <p:nvSpPr>
          <p:cNvPr id="8" name="object 8"/>
          <p:cNvSpPr/>
          <p:nvPr/>
        </p:nvSpPr>
        <p:spPr>
          <a:xfrm>
            <a:off x="17499947" y="9685597"/>
            <a:ext cx="389890" cy="0"/>
          </a:xfrm>
          <a:custGeom>
            <a:avLst/>
            <a:gdLst/>
            <a:ahLst/>
            <a:cxnLst/>
            <a:rect l="l" t="t" r="r" b="b"/>
            <a:pathLst>
              <a:path w="389890">
                <a:moveTo>
                  <a:pt x="0" y="0"/>
                </a:moveTo>
                <a:lnTo>
                  <a:pt x="389715" y="0"/>
                </a:lnTo>
              </a:path>
            </a:pathLst>
          </a:custGeom>
          <a:ln w="44449">
            <a:solidFill>
              <a:srgbClr val="FFFFFF"/>
            </a:solidFill>
          </a:ln>
        </p:spPr>
        <p:txBody>
          <a:bodyPr wrap="square" lIns="0" tIns="0" rIns="0" bIns="0" rtlCol="0"/>
          <a:lstStyle/>
          <a:p>
            <a:endParaRPr/>
          </a:p>
        </p:txBody>
      </p:sp>
      <p:sp>
        <p:nvSpPr>
          <p:cNvPr id="9" name="object 9"/>
          <p:cNvSpPr/>
          <p:nvPr/>
        </p:nvSpPr>
        <p:spPr>
          <a:xfrm>
            <a:off x="17499947" y="9574472"/>
            <a:ext cx="389890" cy="0"/>
          </a:xfrm>
          <a:custGeom>
            <a:avLst/>
            <a:gdLst/>
            <a:ahLst/>
            <a:cxnLst/>
            <a:rect l="l" t="t" r="r" b="b"/>
            <a:pathLst>
              <a:path w="389890">
                <a:moveTo>
                  <a:pt x="0" y="0"/>
                </a:moveTo>
                <a:lnTo>
                  <a:pt x="389715" y="0"/>
                </a:lnTo>
              </a:path>
            </a:pathLst>
          </a:custGeom>
          <a:ln w="44449">
            <a:solidFill>
              <a:srgbClr val="FFFFFF"/>
            </a:solidFill>
          </a:ln>
        </p:spPr>
        <p:txBody>
          <a:bodyPr wrap="square" lIns="0" tIns="0" rIns="0" bIns="0" rtlCol="0"/>
          <a:lstStyle/>
          <a:p>
            <a:endParaRPr/>
          </a:p>
        </p:txBody>
      </p:sp>
      <p:sp>
        <p:nvSpPr>
          <p:cNvPr id="10" name="object 10"/>
          <p:cNvSpPr txBox="1">
            <a:spLocks noGrp="1"/>
          </p:cNvSpPr>
          <p:nvPr>
            <p:ph type="title"/>
          </p:nvPr>
        </p:nvSpPr>
        <p:spPr>
          <a:xfrm>
            <a:off x="7129145" y="701040"/>
            <a:ext cx="10311130" cy="1028065"/>
          </a:xfrm>
          <a:prstGeom prst="rect">
            <a:avLst/>
          </a:prstGeom>
        </p:spPr>
        <p:txBody>
          <a:bodyPr vert="horz" wrap="square" lIns="0" tIns="12700" rIns="0" bIns="0" rtlCol="0">
            <a:spAutoFit/>
          </a:bodyPr>
          <a:lstStyle/>
          <a:p>
            <a:pPr marL="12700">
              <a:lnSpc>
                <a:spcPct val="100000"/>
              </a:lnSpc>
              <a:spcBef>
                <a:spcPts val="100"/>
              </a:spcBef>
            </a:pPr>
            <a:r>
              <a:rPr sz="6600" spc="-160" dirty="0">
                <a:solidFill>
                  <a:srgbClr val="FFFFFF"/>
                </a:solidFill>
              </a:rPr>
              <a:t>Overview </a:t>
            </a:r>
            <a:r>
              <a:rPr sz="6600" spc="195" dirty="0">
                <a:solidFill>
                  <a:srgbClr val="FFFFFF"/>
                </a:solidFill>
              </a:rPr>
              <a:t>of</a:t>
            </a:r>
            <a:r>
              <a:rPr sz="6600" spc="-25" dirty="0">
                <a:solidFill>
                  <a:srgbClr val="FFFFFF"/>
                </a:solidFill>
              </a:rPr>
              <a:t> </a:t>
            </a:r>
            <a:r>
              <a:rPr lang="en-IN" sz="6600" spc="-25" dirty="0">
                <a:solidFill>
                  <a:srgbClr val="FFFFFF"/>
                </a:solidFill>
              </a:rPr>
              <a:t>ML / AI </a:t>
            </a:r>
            <a:r>
              <a:rPr sz="6600" spc="-185" dirty="0">
                <a:solidFill>
                  <a:srgbClr val="FFFFFF"/>
                </a:solidFill>
              </a:rPr>
              <a:t>Models</a:t>
            </a:r>
            <a:endParaRPr sz="6600"/>
          </a:p>
        </p:txBody>
      </p:sp>
      <p:sp>
        <p:nvSpPr>
          <p:cNvPr id="20" name="object 20"/>
          <p:cNvSpPr/>
          <p:nvPr/>
        </p:nvSpPr>
        <p:spPr>
          <a:xfrm>
            <a:off x="1429637" y="1861004"/>
            <a:ext cx="5354671" cy="6824853"/>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4733290" y="7041515"/>
            <a:ext cx="2051050" cy="1644650"/>
          </a:xfrm>
          <a:custGeom>
            <a:avLst/>
            <a:gdLst/>
            <a:ahLst/>
            <a:cxnLst/>
            <a:rect l="l" t="t" r="r" b="b"/>
            <a:pathLst>
              <a:path w="2051684" h="1644015">
                <a:moveTo>
                  <a:pt x="754920" y="1643996"/>
                </a:moveTo>
                <a:lnTo>
                  <a:pt x="2051599" y="706481"/>
                </a:lnTo>
                <a:lnTo>
                  <a:pt x="1346609" y="706481"/>
                </a:lnTo>
                <a:lnTo>
                  <a:pt x="819146" y="0"/>
                </a:lnTo>
                <a:lnTo>
                  <a:pt x="0" y="564012"/>
                </a:lnTo>
                <a:lnTo>
                  <a:pt x="754920" y="1643996"/>
                </a:lnTo>
                <a:close/>
              </a:path>
            </a:pathLst>
          </a:custGeom>
          <a:solidFill>
            <a:srgbClr val="FFDE2A"/>
          </a:solidFill>
        </p:spPr>
        <p:txBody>
          <a:bodyPr wrap="square" lIns="0" tIns="0" rIns="0" bIns="0" rtlCol="0"/>
          <a:lstStyle/>
          <a:p>
            <a:endParaRPr/>
          </a:p>
        </p:txBody>
      </p:sp>
      <p:sp>
        <p:nvSpPr>
          <p:cNvPr id="22" name="object 22"/>
          <p:cNvSpPr/>
          <p:nvPr/>
        </p:nvSpPr>
        <p:spPr>
          <a:xfrm>
            <a:off x="4803449" y="7193738"/>
            <a:ext cx="836294" cy="593725"/>
          </a:xfrm>
          <a:custGeom>
            <a:avLst/>
            <a:gdLst/>
            <a:ahLst/>
            <a:cxnLst/>
            <a:rect l="l" t="t" r="r" b="b"/>
            <a:pathLst>
              <a:path w="836295" h="593725">
                <a:moveTo>
                  <a:pt x="8588" y="593551"/>
                </a:moveTo>
                <a:lnTo>
                  <a:pt x="11682" y="591418"/>
                </a:lnTo>
                <a:lnTo>
                  <a:pt x="835096" y="11143"/>
                </a:lnTo>
                <a:lnTo>
                  <a:pt x="835842" y="6878"/>
                </a:lnTo>
                <a:lnTo>
                  <a:pt x="833655" y="3785"/>
                </a:lnTo>
                <a:lnTo>
                  <a:pt x="831468" y="746"/>
                </a:lnTo>
                <a:lnTo>
                  <a:pt x="827201" y="0"/>
                </a:lnTo>
                <a:lnTo>
                  <a:pt x="824160" y="2186"/>
                </a:lnTo>
                <a:lnTo>
                  <a:pt x="693" y="582407"/>
                </a:lnTo>
                <a:lnTo>
                  <a:pt x="0" y="586673"/>
                </a:lnTo>
                <a:lnTo>
                  <a:pt x="2133" y="589765"/>
                </a:lnTo>
                <a:lnTo>
                  <a:pt x="4320" y="592805"/>
                </a:lnTo>
                <a:lnTo>
                  <a:pt x="8588" y="593551"/>
                </a:lnTo>
                <a:close/>
              </a:path>
            </a:pathLst>
          </a:custGeom>
          <a:solidFill>
            <a:srgbClr val="000000"/>
          </a:solidFill>
        </p:spPr>
        <p:txBody>
          <a:bodyPr wrap="square" lIns="0" tIns="0" rIns="0" bIns="0" rtlCol="0"/>
          <a:lstStyle/>
          <a:p>
            <a:endParaRPr/>
          </a:p>
        </p:txBody>
      </p:sp>
      <p:sp>
        <p:nvSpPr>
          <p:cNvPr id="23" name="object 23"/>
          <p:cNvSpPr/>
          <p:nvPr/>
        </p:nvSpPr>
        <p:spPr>
          <a:xfrm>
            <a:off x="5306119" y="8341603"/>
            <a:ext cx="446405" cy="153670"/>
          </a:xfrm>
          <a:custGeom>
            <a:avLst/>
            <a:gdLst/>
            <a:ahLst/>
            <a:cxnLst/>
            <a:rect l="l" t="t" r="r" b="b"/>
            <a:pathLst>
              <a:path w="446404" h="153670">
                <a:moveTo>
                  <a:pt x="438965" y="153080"/>
                </a:moveTo>
                <a:lnTo>
                  <a:pt x="445153" y="148707"/>
                </a:lnTo>
                <a:lnTo>
                  <a:pt x="445846" y="144442"/>
                </a:lnTo>
                <a:lnTo>
                  <a:pt x="443659" y="141403"/>
                </a:lnTo>
                <a:lnTo>
                  <a:pt x="400586" y="96369"/>
                </a:lnTo>
                <a:lnTo>
                  <a:pt x="367111" y="70488"/>
                </a:lnTo>
                <a:lnTo>
                  <a:pt x="333336" y="49598"/>
                </a:lnTo>
                <a:lnTo>
                  <a:pt x="293259" y="30412"/>
                </a:lnTo>
                <a:lnTo>
                  <a:pt x="246865" y="14623"/>
                </a:lnTo>
                <a:lnTo>
                  <a:pt x="194139" y="3921"/>
                </a:lnTo>
                <a:lnTo>
                  <a:pt x="135066" y="0"/>
                </a:lnTo>
                <a:lnTo>
                  <a:pt x="104901" y="970"/>
                </a:lnTo>
                <a:lnTo>
                  <a:pt x="73300" y="4005"/>
                </a:lnTo>
                <a:lnTo>
                  <a:pt x="40270" y="9290"/>
                </a:lnTo>
                <a:lnTo>
                  <a:pt x="20809" y="13649"/>
                </a:lnTo>
                <a:lnTo>
                  <a:pt x="135066" y="13649"/>
                </a:lnTo>
                <a:lnTo>
                  <a:pt x="190593" y="17234"/>
                </a:lnTo>
                <a:lnTo>
                  <a:pt x="240259" y="26997"/>
                </a:lnTo>
                <a:lnTo>
                  <a:pt x="284118" y="41451"/>
                </a:lnTo>
                <a:lnTo>
                  <a:pt x="322223" y="59110"/>
                </a:lnTo>
                <a:lnTo>
                  <a:pt x="387206" y="102898"/>
                </a:lnTo>
                <a:lnTo>
                  <a:pt x="425975" y="141087"/>
                </a:lnTo>
                <a:lnTo>
                  <a:pt x="434698" y="152386"/>
                </a:lnTo>
                <a:lnTo>
                  <a:pt x="438965" y="153080"/>
                </a:lnTo>
                <a:close/>
              </a:path>
              <a:path w="446404" h="153670">
                <a:moveTo>
                  <a:pt x="5547" y="31138"/>
                </a:moveTo>
                <a:lnTo>
                  <a:pt x="42865" y="22669"/>
                </a:lnTo>
                <a:lnTo>
                  <a:pt x="105779" y="14590"/>
                </a:lnTo>
                <a:lnTo>
                  <a:pt x="135066" y="13649"/>
                </a:lnTo>
                <a:lnTo>
                  <a:pt x="20809" y="13649"/>
                </a:lnTo>
                <a:lnTo>
                  <a:pt x="5814" y="17008"/>
                </a:lnTo>
                <a:lnTo>
                  <a:pt x="2187" y="17915"/>
                </a:lnTo>
                <a:lnTo>
                  <a:pt x="0" y="21647"/>
                </a:lnTo>
                <a:lnTo>
                  <a:pt x="906" y="25273"/>
                </a:lnTo>
                <a:lnTo>
                  <a:pt x="1867" y="28952"/>
                </a:lnTo>
                <a:lnTo>
                  <a:pt x="5547" y="31138"/>
                </a:lnTo>
                <a:close/>
              </a:path>
            </a:pathLst>
          </a:custGeom>
          <a:solidFill>
            <a:srgbClr val="000000"/>
          </a:solidFill>
        </p:spPr>
        <p:txBody>
          <a:bodyPr wrap="square" lIns="0" tIns="0" rIns="0" bIns="0" rtlCol="0"/>
          <a:lstStyle/>
          <a:p>
            <a:endParaRPr/>
          </a:p>
        </p:txBody>
      </p:sp>
      <p:sp>
        <p:nvSpPr>
          <p:cNvPr id="24" name="object 24"/>
          <p:cNvSpPr/>
          <p:nvPr/>
        </p:nvSpPr>
        <p:spPr>
          <a:xfrm>
            <a:off x="6293889" y="7697068"/>
            <a:ext cx="61594" cy="334645"/>
          </a:xfrm>
          <a:custGeom>
            <a:avLst/>
            <a:gdLst/>
            <a:ahLst/>
            <a:cxnLst/>
            <a:rect l="l" t="t" r="r" b="b"/>
            <a:pathLst>
              <a:path w="61595" h="334645">
                <a:moveTo>
                  <a:pt x="52916" y="334259"/>
                </a:moveTo>
                <a:lnTo>
                  <a:pt x="56330" y="332659"/>
                </a:lnTo>
                <a:lnTo>
                  <a:pt x="59691" y="331006"/>
                </a:lnTo>
                <a:lnTo>
                  <a:pt x="61131" y="326901"/>
                </a:lnTo>
                <a:lnTo>
                  <a:pt x="59478" y="323542"/>
                </a:lnTo>
                <a:lnTo>
                  <a:pt x="37644" y="271675"/>
                </a:lnTo>
                <a:lnTo>
                  <a:pt x="23517" y="224328"/>
                </a:lnTo>
                <a:lnTo>
                  <a:pt x="15902" y="181559"/>
                </a:lnTo>
                <a:lnTo>
                  <a:pt x="13602" y="143429"/>
                </a:lnTo>
                <a:lnTo>
                  <a:pt x="18995" y="87802"/>
                </a:lnTo>
                <a:lnTo>
                  <a:pt x="30979" y="47041"/>
                </a:lnTo>
                <a:lnTo>
                  <a:pt x="43263" y="21616"/>
                </a:lnTo>
                <a:lnTo>
                  <a:pt x="49556" y="11996"/>
                </a:lnTo>
                <a:lnTo>
                  <a:pt x="51903" y="9011"/>
                </a:lnTo>
                <a:lnTo>
                  <a:pt x="51423" y="4692"/>
                </a:lnTo>
                <a:lnTo>
                  <a:pt x="48489" y="2346"/>
                </a:lnTo>
                <a:lnTo>
                  <a:pt x="45502" y="0"/>
                </a:lnTo>
                <a:lnTo>
                  <a:pt x="41234" y="533"/>
                </a:lnTo>
                <a:lnTo>
                  <a:pt x="19203" y="39776"/>
                </a:lnTo>
                <a:lnTo>
                  <a:pt x="5986" y="83469"/>
                </a:lnTo>
                <a:lnTo>
                  <a:pt x="0" y="143429"/>
                </a:lnTo>
                <a:lnTo>
                  <a:pt x="2342" y="183158"/>
                </a:lnTo>
                <a:lnTo>
                  <a:pt x="10221" y="227487"/>
                </a:lnTo>
                <a:lnTo>
                  <a:pt x="24792" y="276294"/>
                </a:lnTo>
                <a:lnTo>
                  <a:pt x="47209" y="329460"/>
                </a:lnTo>
                <a:lnTo>
                  <a:pt x="48862" y="332819"/>
                </a:lnTo>
                <a:lnTo>
                  <a:pt x="52916" y="334259"/>
                </a:lnTo>
                <a:close/>
              </a:path>
            </a:pathLst>
          </a:custGeom>
          <a:solidFill>
            <a:srgbClr val="000000"/>
          </a:solidFill>
        </p:spPr>
        <p:txBody>
          <a:bodyPr wrap="square" lIns="0" tIns="0" rIns="0" bIns="0" rtlCol="0"/>
          <a:lstStyle/>
          <a:p>
            <a:endParaRPr/>
          </a:p>
        </p:txBody>
      </p:sp>
      <p:sp>
        <p:nvSpPr>
          <p:cNvPr id="25" name="object 25"/>
          <p:cNvSpPr/>
          <p:nvPr/>
        </p:nvSpPr>
        <p:spPr>
          <a:xfrm>
            <a:off x="4617616" y="4490855"/>
            <a:ext cx="162164" cy="69581"/>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1751664" y="3125295"/>
            <a:ext cx="1478280" cy="3263900"/>
          </a:xfrm>
          <a:custGeom>
            <a:avLst/>
            <a:gdLst/>
            <a:ahLst/>
            <a:cxnLst/>
            <a:rect l="l" t="t" r="r" b="b"/>
            <a:pathLst>
              <a:path w="1478280" h="3263900">
                <a:moveTo>
                  <a:pt x="8431" y="2829923"/>
                </a:moveTo>
                <a:lnTo>
                  <a:pt x="626475" y="2829923"/>
                </a:lnTo>
                <a:lnTo>
                  <a:pt x="723162" y="2568062"/>
                </a:lnTo>
                <a:lnTo>
                  <a:pt x="949765" y="1949520"/>
                </a:lnTo>
                <a:lnTo>
                  <a:pt x="1211094" y="1224855"/>
                </a:lnTo>
                <a:lnTo>
                  <a:pt x="1411961" y="644627"/>
                </a:lnTo>
                <a:lnTo>
                  <a:pt x="1434878" y="569320"/>
                </a:lnTo>
                <a:lnTo>
                  <a:pt x="1452728" y="499328"/>
                </a:lnTo>
                <a:lnTo>
                  <a:pt x="1465722" y="434528"/>
                </a:lnTo>
                <a:lnTo>
                  <a:pt x="1474069" y="374798"/>
                </a:lnTo>
                <a:lnTo>
                  <a:pt x="1477979" y="320015"/>
                </a:lnTo>
                <a:lnTo>
                  <a:pt x="1477662" y="270055"/>
                </a:lnTo>
                <a:lnTo>
                  <a:pt x="1473328" y="224795"/>
                </a:lnTo>
                <a:lnTo>
                  <a:pt x="1465185" y="184112"/>
                </a:lnTo>
                <a:lnTo>
                  <a:pt x="1438317" y="115987"/>
                </a:lnTo>
                <a:lnTo>
                  <a:pt x="1398736" y="64695"/>
                </a:lnTo>
                <a:lnTo>
                  <a:pt x="1348119" y="29251"/>
                </a:lnTo>
                <a:lnTo>
                  <a:pt x="1275429" y="5282"/>
                </a:lnTo>
                <a:lnTo>
                  <a:pt x="1233579" y="0"/>
                </a:lnTo>
                <a:lnTo>
                  <a:pt x="1193588" y="904"/>
                </a:lnTo>
                <a:lnTo>
                  <a:pt x="1155399" y="7581"/>
                </a:lnTo>
                <a:lnTo>
                  <a:pt x="1118952" y="19617"/>
                </a:lnTo>
                <a:lnTo>
                  <a:pt x="1084190" y="36598"/>
                </a:lnTo>
                <a:lnTo>
                  <a:pt x="1051054" y="58110"/>
                </a:lnTo>
                <a:lnTo>
                  <a:pt x="1019487" y="83738"/>
                </a:lnTo>
                <a:lnTo>
                  <a:pt x="989428" y="113070"/>
                </a:lnTo>
                <a:lnTo>
                  <a:pt x="960822" y="145691"/>
                </a:lnTo>
                <a:lnTo>
                  <a:pt x="933608" y="181187"/>
                </a:lnTo>
                <a:lnTo>
                  <a:pt x="907729" y="219144"/>
                </a:lnTo>
                <a:lnTo>
                  <a:pt x="883127" y="259148"/>
                </a:lnTo>
                <a:lnTo>
                  <a:pt x="859743" y="300786"/>
                </a:lnTo>
                <a:lnTo>
                  <a:pt x="837519" y="343643"/>
                </a:lnTo>
                <a:lnTo>
                  <a:pt x="816397" y="387306"/>
                </a:lnTo>
                <a:lnTo>
                  <a:pt x="796317" y="431360"/>
                </a:lnTo>
                <a:lnTo>
                  <a:pt x="777223" y="475391"/>
                </a:lnTo>
                <a:lnTo>
                  <a:pt x="759056" y="518987"/>
                </a:lnTo>
                <a:lnTo>
                  <a:pt x="741757" y="561731"/>
                </a:lnTo>
                <a:lnTo>
                  <a:pt x="725268" y="603212"/>
                </a:lnTo>
                <a:lnTo>
                  <a:pt x="709532" y="643014"/>
                </a:lnTo>
                <a:lnTo>
                  <a:pt x="679197" y="718989"/>
                </a:lnTo>
                <a:lnTo>
                  <a:pt x="663499" y="758908"/>
                </a:lnTo>
                <a:lnTo>
                  <a:pt x="647426" y="800379"/>
                </a:lnTo>
                <a:lnTo>
                  <a:pt x="631011" y="843297"/>
                </a:lnTo>
                <a:lnTo>
                  <a:pt x="614285" y="887556"/>
                </a:lnTo>
                <a:lnTo>
                  <a:pt x="597281" y="933052"/>
                </a:lnTo>
                <a:lnTo>
                  <a:pt x="580031" y="979680"/>
                </a:lnTo>
                <a:lnTo>
                  <a:pt x="562567" y="1027336"/>
                </a:lnTo>
                <a:lnTo>
                  <a:pt x="544920" y="1075915"/>
                </a:lnTo>
                <a:lnTo>
                  <a:pt x="527125" y="1125312"/>
                </a:lnTo>
                <a:lnTo>
                  <a:pt x="509212" y="1175422"/>
                </a:lnTo>
                <a:lnTo>
                  <a:pt x="491213" y="1226141"/>
                </a:lnTo>
                <a:lnTo>
                  <a:pt x="473161" y="1277364"/>
                </a:lnTo>
                <a:lnTo>
                  <a:pt x="455089" y="1328986"/>
                </a:lnTo>
                <a:lnTo>
                  <a:pt x="437027" y="1380903"/>
                </a:lnTo>
                <a:lnTo>
                  <a:pt x="419009" y="1433009"/>
                </a:lnTo>
                <a:lnTo>
                  <a:pt x="401066" y="1485201"/>
                </a:lnTo>
                <a:lnTo>
                  <a:pt x="383231" y="1537373"/>
                </a:lnTo>
                <a:lnTo>
                  <a:pt x="365536" y="1589421"/>
                </a:lnTo>
                <a:lnTo>
                  <a:pt x="348012" y="1641240"/>
                </a:lnTo>
                <a:lnTo>
                  <a:pt x="330693" y="1692725"/>
                </a:lnTo>
                <a:lnTo>
                  <a:pt x="313610" y="1743771"/>
                </a:lnTo>
                <a:lnTo>
                  <a:pt x="296795" y="1794274"/>
                </a:lnTo>
                <a:lnTo>
                  <a:pt x="280281" y="1844130"/>
                </a:lnTo>
                <a:lnTo>
                  <a:pt x="264100" y="1893233"/>
                </a:lnTo>
                <a:lnTo>
                  <a:pt x="248284" y="1941478"/>
                </a:lnTo>
                <a:lnTo>
                  <a:pt x="232865" y="1988762"/>
                </a:lnTo>
                <a:lnTo>
                  <a:pt x="217875" y="2034978"/>
                </a:lnTo>
                <a:lnTo>
                  <a:pt x="203346" y="2080024"/>
                </a:lnTo>
                <a:lnTo>
                  <a:pt x="189311" y="2123793"/>
                </a:lnTo>
                <a:lnTo>
                  <a:pt x="175802" y="2166181"/>
                </a:lnTo>
                <a:lnTo>
                  <a:pt x="162850" y="2207083"/>
                </a:lnTo>
                <a:lnTo>
                  <a:pt x="150489" y="2246395"/>
                </a:lnTo>
                <a:lnTo>
                  <a:pt x="119807" y="2346785"/>
                </a:lnTo>
                <a:lnTo>
                  <a:pt x="93065" y="2439418"/>
                </a:lnTo>
                <a:lnTo>
                  <a:pt x="70089" y="2524657"/>
                </a:lnTo>
                <a:lnTo>
                  <a:pt x="50704" y="2602864"/>
                </a:lnTo>
                <a:lnTo>
                  <a:pt x="34734" y="2674400"/>
                </a:lnTo>
                <a:lnTo>
                  <a:pt x="22005" y="2739629"/>
                </a:lnTo>
                <a:lnTo>
                  <a:pt x="12342" y="2798911"/>
                </a:lnTo>
                <a:lnTo>
                  <a:pt x="8431" y="2829923"/>
                </a:lnTo>
                <a:close/>
              </a:path>
              <a:path w="1478280" h="3263900">
                <a:moveTo>
                  <a:pt x="1276859" y="3232898"/>
                </a:moveTo>
                <a:lnTo>
                  <a:pt x="1311268" y="3216575"/>
                </a:lnTo>
                <a:lnTo>
                  <a:pt x="1311461" y="3189944"/>
                </a:lnTo>
                <a:lnTo>
                  <a:pt x="1305327" y="3175966"/>
                </a:lnTo>
                <a:lnTo>
                  <a:pt x="1325985" y="3153310"/>
                </a:lnTo>
                <a:lnTo>
                  <a:pt x="1331766" y="3135203"/>
                </a:lnTo>
                <a:lnTo>
                  <a:pt x="1328394" y="3120615"/>
                </a:lnTo>
                <a:lnTo>
                  <a:pt x="1321597" y="3108517"/>
                </a:lnTo>
                <a:lnTo>
                  <a:pt x="1285725" y="3078235"/>
                </a:lnTo>
                <a:lnTo>
                  <a:pt x="1235100" y="3059496"/>
                </a:lnTo>
                <a:lnTo>
                  <a:pt x="1189916" y="3049964"/>
                </a:lnTo>
                <a:lnTo>
                  <a:pt x="1170368" y="3047306"/>
                </a:lnTo>
                <a:lnTo>
                  <a:pt x="889086" y="2829923"/>
                </a:lnTo>
                <a:lnTo>
                  <a:pt x="818257" y="2807429"/>
                </a:lnTo>
                <a:lnTo>
                  <a:pt x="731295" y="2809928"/>
                </a:lnTo>
                <a:lnTo>
                  <a:pt x="657576" y="2822425"/>
                </a:lnTo>
                <a:lnTo>
                  <a:pt x="626475" y="2829923"/>
                </a:lnTo>
                <a:lnTo>
                  <a:pt x="8431" y="2829923"/>
                </a:lnTo>
                <a:lnTo>
                  <a:pt x="5570" y="2852610"/>
                </a:lnTo>
                <a:lnTo>
                  <a:pt x="1514" y="2901088"/>
                </a:lnTo>
                <a:lnTo>
                  <a:pt x="0" y="2944706"/>
                </a:lnTo>
                <a:lnTo>
                  <a:pt x="852" y="2983827"/>
                </a:lnTo>
                <a:lnTo>
                  <a:pt x="8955" y="3050026"/>
                </a:lnTo>
                <a:lnTo>
                  <a:pt x="24427" y="3102581"/>
                </a:lnTo>
                <a:lnTo>
                  <a:pt x="45866" y="3144391"/>
                </a:lnTo>
                <a:lnTo>
                  <a:pt x="65753" y="3171007"/>
                </a:lnTo>
                <a:lnTo>
                  <a:pt x="679072" y="3171007"/>
                </a:lnTo>
                <a:lnTo>
                  <a:pt x="690638" y="3180806"/>
                </a:lnTo>
                <a:lnTo>
                  <a:pt x="719473" y="3203692"/>
                </a:lnTo>
                <a:lnTo>
                  <a:pt x="736932" y="3215955"/>
                </a:lnTo>
                <a:lnTo>
                  <a:pt x="1180343" y="3215955"/>
                </a:lnTo>
                <a:lnTo>
                  <a:pt x="1276859" y="3232898"/>
                </a:lnTo>
                <a:close/>
              </a:path>
              <a:path w="1478280" h="3263900">
                <a:moveTo>
                  <a:pt x="241924" y="3252188"/>
                </a:moveTo>
                <a:lnTo>
                  <a:pt x="438725" y="3237596"/>
                </a:lnTo>
                <a:lnTo>
                  <a:pt x="607470" y="3195281"/>
                </a:lnTo>
                <a:lnTo>
                  <a:pt x="679072" y="3171007"/>
                </a:lnTo>
                <a:lnTo>
                  <a:pt x="65753" y="3171007"/>
                </a:lnTo>
                <a:lnTo>
                  <a:pt x="71875" y="3178352"/>
                </a:lnTo>
                <a:lnTo>
                  <a:pt x="86156" y="3193294"/>
                </a:lnTo>
                <a:lnTo>
                  <a:pt x="241924" y="3252188"/>
                </a:lnTo>
                <a:close/>
              </a:path>
              <a:path w="1478280" h="3263900">
                <a:moveTo>
                  <a:pt x="1136426" y="3263383"/>
                </a:moveTo>
                <a:lnTo>
                  <a:pt x="1144069" y="3262823"/>
                </a:lnTo>
                <a:lnTo>
                  <a:pt x="1180590" y="3254713"/>
                </a:lnTo>
                <a:lnTo>
                  <a:pt x="1189631" y="3238689"/>
                </a:lnTo>
                <a:lnTo>
                  <a:pt x="1184960" y="3223016"/>
                </a:lnTo>
                <a:lnTo>
                  <a:pt x="1180343" y="3215955"/>
                </a:lnTo>
                <a:lnTo>
                  <a:pt x="736932" y="3215955"/>
                </a:lnTo>
                <a:lnTo>
                  <a:pt x="755605" y="3229072"/>
                </a:lnTo>
                <a:lnTo>
                  <a:pt x="898475" y="3229072"/>
                </a:lnTo>
                <a:lnTo>
                  <a:pt x="902058" y="3230991"/>
                </a:lnTo>
                <a:lnTo>
                  <a:pt x="1042823" y="3230991"/>
                </a:lnTo>
                <a:lnTo>
                  <a:pt x="1083172" y="3252566"/>
                </a:lnTo>
                <a:lnTo>
                  <a:pt x="1115250" y="3261663"/>
                </a:lnTo>
                <a:lnTo>
                  <a:pt x="1136426" y="3263383"/>
                </a:lnTo>
                <a:close/>
              </a:path>
              <a:path w="1478280" h="3263900">
                <a:moveTo>
                  <a:pt x="848267" y="3261373"/>
                </a:moveTo>
                <a:lnTo>
                  <a:pt x="880024" y="3252639"/>
                </a:lnTo>
                <a:lnTo>
                  <a:pt x="894828" y="3237266"/>
                </a:lnTo>
                <a:lnTo>
                  <a:pt x="898475" y="3229072"/>
                </a:lnTo>
                <a:lnTo>
                  <a:pt x="755605" y="3229072"/>
                </a:lnTo>
                <a:lnTo>
                  <a:pt x="756780" y="3229897"/>
                </a:lnTo>
                <a:lnTo>
                  <a:pt x="793761" y="3249653"/>
                </a:lnTo>
                <a:lnTo>
                  <a:pt x="848267" y="3261373"/>
                </a:lnTo>
                <a:close/>
              </a:path>
              <a:path w="1478280" h="3263900">
                <a:moveTo>
                  <a:pt x="979077" y="3263409"/>
                </a:moveTo>
                <a:lnTo>
                  <a:pt x="1027002" y="3260166"/>
                </a:lnTo>
                <a:lnTo>
                  <a:pt x="1044696" y="3248820"/>
                </a:lnTo>
                <a:lnTo>
                  <a:pt x="1045517" y="3236664"/>
                </a:lnTo>
                <a:lnTo>
                  <a:pt x="1042823" y="3230991"/>
                </a:lnTo>
                <a:lnTo>
                  <a:pt x="902058" y="3230991"/>
                </a:lnTo>
                <a:lnTo>
                  <a:pt x="927677" y="3244717"/>
                </a:lnTo>
                <a:lnTo>
                  <a:pt x="953539" y="3255378"/>
                </a:lnTo>
                <a:lnTo>
                  <a:pt x="972019" y="3261471"/>
                </a:lnTo>
                <a:lnTo>
                  <a:pt x="979077" y="3263409"/>
                </a:lnTo>
                <a:close/>
              </a:path>
            </a:pathLst>
          </a:custGeom>
          <a:solidFill>
            <a:srgbClr val="F5F5EF"/>
          </a:solidFill>
        </p:spPr>
        <p:txBody>
          <a:bodyPr wrap="square" lIns="0" tIns="0" rIns="0" bIns="0" rtlCol="0"/>
          <a:lstStyle/>
          <a:p>
            <a:endParaRPr/>
          </a:p>
        </p:txBody>
      </p:sp>
      <p:sp>
        <p:nvSpPr>
          <p:cNvPr id="27" name="object 27"/>
          <p:cNvSpPr/>
          <p:nvPr/>
        </p:nvSpPr>
        <p:spPr>
          <a:xfrm>
            <a:off x="2914457" y="6165031"/>
            <a:ext cx="150109" cy="143802"/>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2648272" y="6060151"/>
            <a:ext cx="291465" cy="288925"/>
          </a:xfrm>
          <a:custGeom>
            <a:avLst/>
            <a:gdLst/>
            <a:ahLst/>
            <a:cxnLst/>
            <a:rect l="l" t="t" r="r" b="b"/>
            <a:pathLst>
              <a:path w="291464" h="288925">
                <a:moveTo>
                  <a:pt x="281601" y="288617"/>
                </a:moveTo>
                <a:lnTo>
                  <a:pt x="285922" y="288617"/>
                </a:lnTo>
                <a:lnTo>
                  <a:pt x="291203" y="283232"/>
                </a:lnTo>
                <a:lnTo>
                  <a:pt x="291203" y="278913"/>
                </a:lnTo>
                <a:lnTo>
                  <a:pt x="9601" y="0"/>
                </a:lnTo>
                <a:lnTo>
                  <a:pt x="5281" y="0"/>
                </a:lnTo>
                <a:lnTo>
                  <a:pt x="2613" y="2665"/>
                </a:lnTo>
                <a:lnTo>
                  <a:pt x="0" y="5385"/>
                </a:lnTo>
                <a:lnTo>
                  <a:pt x="0" y="9704"/>
                </a:lnTo>
                <a:lnTo>
                  <a:pt x="2667" y="12316"/>
                </a:lnTo>
                <a:lnTo>
                  <a:pt x="281601" y="288617"/>
                </a:lnTo>
                <a:close/>
              </a:path>
            </a:pathLst>
          </a:custGeom>
          <a:solidFill>
            <a:srgbClr val="000000"/>
          </a:solidFill>
        </p:spPr>
        <p:txBody>
          <a:bodyPr wrap="square" lIns="0" tIns="0" rIns="0" bIns="0" rtlCol="0"/>
          <a:lstStyle/>
          <a:p>
            <a:endParaRPr/>
          </a:p>
        </p:txBody>
      </p:sp>
      <p:sp>
        <p:nvSpPr>
          <p:cNvPr id="29" name="object 29"/>
          <p:cNvSpPr/>
          <p:nvPr/>
        </p:nvSpPr>
        <p:spPr>
          <a:xfrm>
            <a:off x="2550707" y="6101314"/>
            <a:ext cx="251460" cy="262890"/>
          </a:xfrm>
          <a:custGeom>
            <a:avLst/>
            <a:gdLst/>
            <a:ahLst/>
            <a:cxnLst/>
            <a:rect l="l" t="t" r="r" b="b"/>
            <a:pathLst>
              <a:path w="251460" h="262889">
                <a:moveTo>
                  <a:pt x="245807" y="262491"/>
                </a:moveTo>
                <a:lnTo>
                  <a:pt x="251248" y="257266"/>
                </a:lnTo>
                <a:lnTo>
                  <a:pt x="251355" y="252947"/>
                </a:lnTo>
                <a:lnTo>
                  <a:pt x="9868" y="106"/>
                </a:lnTo>
                <a:lnTo>
                  <a:pt x="5547" y="0"/>
                </a:lnTo>
                <a:lnTo>
                  <a:pt x="106" y="5225"/>
                </a:lnTo>
                <a:lnTo>
                  <a:pt x="0" y="9544"/>
                </a:lnTo>
                <a:lnTo>
                  <a:pt x="241487" y="262384"/>
                </a:lnTo>
                <a:lnTo>
                  <a:pt x="245807" y="262491"/>
                </a:lnTo>
                <a:close/>
              </a:path>
            </a:pathLst>
          </a:custGeom>
          <a:solidFill>
            <a:srgbClr val="000000"/>
          </a:solidFill>
        </p:spPr>
        <p:txBody>
          <a:bodyPr wrap="square" lIns="0" tIns="0" rIns="0" bIns="0" rtlCol="0"/>
          <a:lstStyle/>
          <a:p>
            <a:endParaRPr/>
          </a:p>
        </p:txBody>
      </p:sp>
      <p:sp>
        <p:nvSpPr>
          <p:cNvPr id="30" name="object 30"/>
          <p:cNvSpPr/>
          <p:nvPr/>
        </p:nvSpPr>
        <p:spPr>
          <a:xfrm rot="21360000">
            <a:off x="2445225" y="6138361"/>
            <a:ext cx="182245" cy="197485"/>
          </a:xfrm>
          <a:custGeom>
            <a:avLst/>
            <a:gdLst/>
            <a:ahLst/>
            <a:cxnLst/>
            <a:rect l="l" t="t" r="r" b="b"/>
            <a:pathLst>
              <a:path w="182244" h="197485">
                <a:moveTo>
                  <a:pt x="176247" y="196908"/>
                </a:moveTo>
                <a:lnTo>
                  <a:pt x="179021" y="194349"/>
                </a:lnTo>
                <a:lnTo>
                  <a:pt x="181848" y="191843"/>
                </a:lnTo>
                <a:lnTo>
                  <a:pt x="182008" y="187524"/>
                </a:lnTo>
                <a:lnTo>
                  <a:pt x="10028" y="159"/>
                </a:lnTo>
                <a:lnTo>
                  <a:pt x="5707" y="0"/>
                </a:lnTo>
                <a:lnTo>
                  <a:pt x="2933" y="2505"/>
                </a:lnTo>
                <a:lnTo>
                  <a:pt x="160" y="5065"/>
                </a:lnTo>
                <a:lnTo>
                  <a:pt x="0" y="9384"/>
                </a:lnTo>
                <a:lnTo>
                  <a:pt x="2507" y="12156"/>
                </a:lnTo>
                <a:lnTo>
                  <a:pt x="169419" y="193975"/>
                </a:lnTo>
                <a:lnTo>
                  <a:pt x="171926" y="196748"/>
                </a:lnTo>
                <a:lnTo>
                  <a:pt x="176247" y="196908"/>
                </a:lnTo>
                <a:close/>
              </a:path>
            </a:pathLst>
          </a:custGeom>
          <a:solidFill>
            <a:srgbClr val="000000"/>
          </a:solidFill>
        </p:spPr>
        <p:txBody>
          <a:bodyPr wrap="square" lIns="0" tIns="0" rIns="0" bIns="0" rtlCol="0"/>
          <a:lstStyle/>
          <a:p>
            <a:endParaRPr/>
          </a:p>
        </p:txBody>
      </p:sp>
      <p:sp>
        <p:nvSpPr>
          <p:cNvPr id="31" name="object 31"/>
          <p:cNvSpPr/>
          <p:nvPr/>
        </p:nvSpPr>
        <p:spPr>
          <a:xfrm>
            <a:off x="2071000" y="5977967"/>
            <a:ext cx="227244" cy="97787"/>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2940489" y="6218350"/>
            <a:ext cx="106687" cy="88936"/>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2800569" y="6243890"/>
            <a:ext cx="113248" cy="92189"/>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672490" y="6255673"/>
            <a:ext cx="103505" cy="89535"/>
          </a:xfrm>
          <a:custGeom>
            <a:avLst/>
            <a:gdLst/>
            <a:ahLst/>
            <a:cxnLst/>
            <a:rect l="l" t="t" r="r" b="b"/>
            <a:pathLst>
              <a:path w="103505" h="89535">
                <a:moveTo>
                  <a:pt x="25099" y="75500"/>
                </a:moveTo>
                <a:lnTo>
                  <a:pt x="65719" y="75500"/>
                </a:lnTo>
                <a:lnTo>
                  <a:pt x="57631" y="74787"/>
                </a:lnTo>
                <a:lnTo>
                  <a:pt x="48502" y="72394"/>
                </a:lnTo>
                <a:lnTo>
                  <a:pt x="18190" y="51080"/>
                </a:lnTo>
                <a:lnTo>
                  <a:pt x="15416" y="47081"/>
                </a:lnTo>
                <a:lnTo>
                  <a:pt x="13655" y="42602"/>
                </a:lnTo>
                <a:lnTo>
                  <a:pt x="13709" y="34924"/>
                </a:lnTo>
                <a:lnTo>
                  <a:pt x="14722" y="31405"/>
                </a:lnTo>
                <a:lnTo>
                  <a:pt x="17976" y="27246"/>
                </a:lnTo>
                <a:lnTo>
                  <a:pt x="21230" y="23140"/>
                </a:lnTo>
                <a:lnTo>
                  <a:pt x="26992" y="18501"/>
                </a:lnTo>
                <a:lnTo>
                  <a:pt x="39794" y="12316"/>
                </a:lnTo>
                <a:lnTo>
                  <a:pt x="41234" y="8211"/>
                </a:lnTo>
                <a:lnTo>
                  <a:pt x="37927" y="1439"/>
                </a:lnTo>
                <a:lnTo>
                  <a:pt x="33873" y="0"/>
                </a:lnTo>
                <a:lnTo>
                  <a:pt x="30459" y="1652"/>
                </a:lnTo>
                <a:lnTo>
                  <a:pt x="0" y="31938"/>
                </a:lnTo>
                <a:lnTo>
                  <a:pt x="53" y="46281"/>
                </a:lnTo>
                <a:lnTo>
                  <a:pt x="18937" y="71501"/>
                </a:lnTo>
                <a:lnTo>
                  <a:pt x="25099" y="75500"/>
                </a:lnTo>
                <a:close/>
              </a:path>
              <a:path w="103505" h="89535">
                <a:moveTo>
                  <a:pt x="65719" y="89150"/>
                </a:moveTo>
                <a:lnTo>
                  <a:pt x="102633" y="75287"/>
                </a:lnTo>
                <a:lnTo>
                  <a:pt x="102953" y="71021"/>
                </a:lnTo>
                <a:lnTo>
                  <a:pt x="100215" y="67822"/>
                </a:lnTo>
                <a:lnTo>
                  <a:pt x="97992" y="65316"/>
                </a:lnTo>
                <a:lnTo>
                  <a:pt x="93671" y="64996"/>
                </a:lnTo>
                <a:lnTo>
                  <a:pt x="90844" y="67502"/>
                </a:lnTo>
                <a:lnTo>
                  <a:pt x="91164" y="67875"/>
                </a:lnTo>
                <a:lnTo>
                  <a:pt x="90323" y="67875"/>
                </a:lnTo>
                <a:lnTo>
                  <a:pt x="88390" y="69261"/>
                </a:lnTo>
                <a:lnTo>
                  <a:pt x="86683" y="70274"/>
                </a:lnTo>
                <a:lnTo>
                  <a:pt x="80175" y="73367"/>
                </a:lnTo>
                <a:lnTo>
                  <a:pt x="73774" y="75500"/>
                </a:lnTo>
                <a:lnTo>
                  <a:pt x="25099" y="75500"/>
                </a:lnTo>
                <a:lnTo>
                  <a:pt x="31782" y="79837"/>
                </a:lnTo>
                <a:lnTo>
                  <a:pt x="43968" y="85284"/>
                </a:lnTo>
                <a:lnTo>
                  <a:pt x="55334" y="88251"/>
                </a:lnTo>
                <a:lnTo>
                  <a:pt x="65719" y="89150"/>
                </a:lnTo>
                <a:close/>
              </a:path>
              <a:path w="103505" h="89535">
                <a:moveTo>
                  <a:pt x="90323" y="67875"/>
                </a:moveTo>
                <a:lnTo>
                  <a:pt x="91164" y="67875"/>
                </a:lnTo>
                <a:lnTo>
                  <a:pt x="90844" y="67502"/>
                </a:lnTo>
                <a:lnTo>
                  <a:pt x="90323" y="67875"/>
                </a:lnTo>
                <a:close/>
              </a:path>
            </a:pathLst>
          </a:custGeom>
          <a:solidFill>
            <a:srgbClr val="000000"/>
          </a:solidFill>
        </p:spPr>
        <p:txBody>
          <a:bodyPr wrap="square" lIns="0" tIns="0" rIns="0" bIns="0" rtlCol="0"/>
          <a:lstStyle/>
          <a:p>
            <a:endParaRPr/>
          </a:p>
        </p:txBody>
      </p:sp>
      <p:sp>
        <p:nvSpPr>
          <p:cNvPr id="35" name="object 35"/>
          <p:cNvSpPr/>
          <p:nvPr/>
        </p:nvSpPr>
        <p:spPr>
          <a:xfrm>
            <a:off x="2531983" y="6263671"/>
            <a:ext cx="102235" cy="90805"/>
          </a:xfrm>
          <a:custGeom>
            <a:avLst/>
            <a:gdLst/>
            <a:ahLst/>
            <a:cxnLst/>
            <a:rect l="l" t="t" r="r" b="b"/>
            <a:pathLst>
              <a:path w="102235" h="90804">
                <a:moveTo>
                  <a:pt x="24461" y="76619"/>
                </a:moveTo>
                <a:lnTo>
                  <a:pt x="59798" y="76619"/>
                </a:lnTo>
                <a:lnTo>
                  <a:pt x="51734" y="75610"/>
                </a:lnTo>
                <a:lnTo>
                  <a:pt x="42415" y="72061"/>
                </a:lnTo>
                <a:lnTo>
                  <a:pt x="31825" y="65192"/>
                </a:lnTo>
                <a:lnTo>
                  <a:pt x="19950" y="54225"/>
                </a:lnTo>
                <a:lnTo>
                  <a:pt x="16803" y="50920"/>
                </a:lnTo>
                <a:lnTo>
                  <a:pt x="13655" y="44948"/>
                </a:lnTo>
                <a:lnTo>
                  <a:pt x="13762" y="35457"/>
                </a:lnTo>
                <a:lnTo>
                  <a:pt x="47475" y="13116"/>
                </a:lnTo>
                <a:lnTo>
                  <a:pt x="49502" y="9330"/>
                </a:lnTo>
                <a:lnTo>
                  <a:pt x="47369" y="2079"/>
                </a:lnTo>
                <a:lnTo>
                  <a:pt x="43581" y="0"/>
                </a:lnTo>
                <a:lnTo>
                  <a:pt x="39954" y="1119"/>
                </a:lnTo>
                <a:lnTo>
                  <a:pt x="2827" y="24260"/>
                </a:lnTo>
                <a:lnTo>
                  <a:pt x="0" y="32204"/>
                </a:lnTo>
                <a:lnTo>
                  <a:pt x="53" y="39403"/>
                </a:lnTo>
                <a:lnTo>
                  <a:pt x="23386" y="75926"/>
                </a:lnTo>
                <a:lnTo>
                  <a:pt x="24461" y="76619"/>
                </a:lnTo>
                <a:close/>
              </a:path>
              <a:path w="102235" h="90804">
                <a:moveTo>
                  <a:pt x="59798" y="90269"/>
                </a:moveTo>
                <a:lnTo>
                  <a:pt x="96125" y="74007"/>
                </a:lnTo>
                <a:lnTo>
                  <a:pt x="99592" y="68835"/>
                </a:lnTo>
                <a:lnTo>
                  <a:pt x="99912" y="68462"/>
                </a:lnTo>
                <a:lnTo>
                  <a:pt x="101993" y="65316"/>
                </a:lnTo>
                <a:lnTo>
                  <a:pt x="101139" y="61050"/>
                </a:lnTo>
                <a:lnTo>
                  <a:pt x="97992" y="58971"/>
                </a:lnTo>
                <a:lnTo>
                  <a:pt x="94898" y="56891"/>
                </a:lnTo>
                <a:lnTo>
                  <a:pt x="90631" y="57691"/>
                </a:lnTo>
                <a:lnTo>
                  <a:pt x="88550" y="60837"/>
                </a:lnTo>
                <a:lnTo>
                  <a:pt x="89884" y="61743"/>
                </a:lnTo>
                <a:lnTo>
                  <a:pt x="87833" y="61743"/>
                </a:lnTo>
                <a:lnTo>
                  <a:pt x="68653" y="76619"/>
                </a:lnTo>
                <a:lnTo>
                  <a:pt x="24461" y="76619"/>
                </a:lnTo>
                <a:lnTo>
                  <a:pt x="36247" y="84224"/>
                </a:lnTo>
                <a:lnTo>
                  <a:pt x="48427" y="88854"/>
                </a:lnTo>
                <a:lnTo>
                  <a:pt x="59798" y="90269"/>
                </a:lnTo>
                <a:close/>
              </a:path>
              <a:path w="102235" h="90804">
                <a:moveTo>
                  <a:pt x="87833" y="61743"/>
                </a:moveTo>
                <a:lnTo>
                  <a:pt x="89884" y="61743"/>
                </a:lnTo>
                <a:lnTo>
                  <a:pt x="88550" y="60837"/>
                </a:lnTo>
                <a:lnTo>
                  <a:pt x="87833" y="61743"/>
                </a:lnTo>
                <a:close/>
              </a:path>
            </a:pathLst>
          </a:custGeom>
          <a:solidFill>
            <a:srgbClr val="000000"/>
          </a:solidFill>
        </p:spPr>
        <p:txBody>
          <a:bodyPr wrap="square" lIns="0" tIns="0" rIns="0" bIns="0" rtlCol="0"/>
          <a:lstStyle/>
          <a:p>
            <a:endParaRPr/>
          </a:p>
        </p:txBody>
      </p:sp>
      <p:sp>
        <p:nvSpPr>
          <p:cNvPr id="36" name="object 36"/>
          <p:cNvSpPr/>
          <p:nvPr/>
        </p:nvSpPr>
        <p:spPr>
          <a:xfrm>
            <a:off x="2227636" y="1865986"/>
            <a:ext cx="508000" cy="871219"/>
          </a:xfrm>
          <a:custGeom>
            <a:avLst/>
            <a:gdLst/>
            <a:ahLst/>
            <a:cxnLst/>
            <a:rect l="l" t="t" r="r" b="b"/>
            <a:pathLst>
              <a:path w="508000" h="871219">
                <a:moveTo>
                  <a:pt x="86044" y="857535"/>
                </a:moveTo>
                <a:lnTo>
                  <a:pt x="142534" y="857535"/>
                </a:lnTo>
                <a:lnTo>
                  <a:pt x="124334" y="856159"/>
                </a:lnTo>
                <a:lnTo>
                  <a:pt x="107954" y="852243"/>
                </a:lnTo>
                <a:lnTo>
                  <a:pt x="68236" y="827210"/>
                </a:lnTo>
                <a:lnTo>
                  <a:pt x="40541" y="785821"/>
                </a:lnTo>
                <a:lnTo>
                  <a:pt x="19657" y="714566"/>
                </a:lnTo>
                <a:lnTo>
                  <a:pt x="15066" y="676162"/>
                </a:lnTo>
                <a:lnTo>
                  <a:pt x="13655" y="638393"/>
                </a:lnTo>
                <a:lnTo>
                  <a:pt x="14176" y="615194"/>
                </a:lnTo>
                <a:lnTo>
                  <a:pt x="17819" y="573894"/>
                </a:lnTo>
                <a:lnTo>
                  <a:pt x="35410" y="490942"/>
                </a:lnTo>
                <a:lnTo>
                  <a:pt x="53163" y="430639"/>
                </a:lnTo>
                <a:lnTo>
                  <a:pt x="73510" y="375655"/>
                </a:lnTo>
                <a:lnTo>
                  <a:pt x="96109" y="325743"/>
                </a:lnTo>
                <a:lnTo>
                  <a:pt x="120620" y="280653"/>
                </a:lnTo>
                <a:lnTo>
                  <a:pt x="146701" y="240136"/>
                </a:lnTo>
                <a:lnTo>
                  <a:pt x="174013" y="203946"/>
                </a:lnTo>
                <a:lnTo>
                  <a:pt x="202215" y="171832"/>
                </a:lnTo>
                <a:lnTo>
                  <a:pt x="230965" y="143547"/>
                </a:lnTo>
                <a:lnTo>
                  <a:pt x="288749" y="97467"/>
                </a:lnTo>
                <a:lnTo>
                  <a:pt x="350065" y="61019"/>
                </a:lnTo>
                <a:lnTo>
                  <a:pt x="405536" y="36992"/>
                </a:lnTo>
                <a:lnTo>
                  <a:pt x="451505" y="22833"/>
                </a:lnTo>
                <a:lnTo>
                  <a:pt x="500310" y="13916"/>
                </a:lnTo>
                <a:lnTo>
                  <a:pt x="505058" y="13649"/>
                </a:lnTo>
                <a:lnTo>
                  <a:pt x="507938" y="10397"/>
                </a:lnTo>
                <a:lnTo>
                  <a:pt x="507405" y="2879"/>
                </a:lnTo>
                <a:lnTo>
                  <a:pt x="504151" y="0"/>
                </a:lnTo>
                <a:lnTo>
                  <a:pt x="500417" y="213"/>
                </a:lnTo>
                <a:lnTo>
                  <a:pt x="458355" y="7174"/>
                </a:lnTo>
                <a:lnTo>
                  <a:pt x="412506" y="20099"/>
                </a:lnTo>
                <a:lnTo>
                  <a:pt x="355496" y="43158"/>
                </a:lnTo>
                <a:lnTo>
                  <a:pt x="291363" y="79232"/>
                </a:lnTo>
                <a:lnTo>
                  <a:pt x="235429" y="121325"/>
                </a:lnTo>
                <a:lnTo>
                  <a:pt x="179782" y="176106"/>
                </a:lnTo>
                <a:lnTo>
                  <a:pt x="152802" y="208756"/>
                </a:lnTo>
                <a:lnTo>
                  <a:pt x="126777" y="245182"/>
                </a:lnTo>
                <a:lnTo>
                  <a:pt x="102003" y="285583"/>
                </a:lnTo>
                <a:lnTo>
                  <a:pt x="78774" y="330161"/>
                </a:lnTo>
                <a:lnTo>
                  <a:pt x="57385" y="379116"/>
                </a:lnTo>
                <a:lnTo>
                  <a:pt x="38130" y="432650"/>
                </a:lnTo>
                <a:lnTo>
                  <a:pt x="21303" y="490962"/>
                </a:lnTo>
                <a:lnTo>
                  <a:pt x="7201" y="554255"/>
                </a:lnTo>
                <a:lnTo>
                  <a:pt x="2020" y="592325"/>
                </a:lnTo>
                <a:lnTo>
                  <a:pt x="0" y="638393"/>
                </a:lnTo>
                <a:lnTo>
                  <a:pt x="816" y="667343"/>
                </a:lnTo>
                <a:lnTo>
                  <a:pt x="7951" y="726622"/>
                </a:lnTo>
                <a:lnTo>
                  <a:pt x="24331" y="782878"/>
                </a:lnTo>
                <a:lnTo>
                  <a:pt x="52456" y="830192"/>
                </a:lnTo>
                <a:lnTo>
                  <a:pt x="71800" y="848471"/>
                </a:lnTo>
                <a:lnTo>
                  <a:pt x="86044" y="857535"/>
                </a:lnTo>
                <a:close/>
              </a:path>
              <a:path w="508000" h="871219">
                <a:moveTo>
                  <a:pt x="142534" y="871185"/>
                </a:moveTo>
                <a:lnTo>
                  <a:pt x="150109" y="871185"/>
                </a:lnTo>
                <a:lnTo>
                  <a:pt x="158004" y="870545"/>
                </a:lnTo>
                <a:lnTo>
                  <a:pt x="166272" y="869372"/>
                </a:lnTo>
                <a:lnTo>
                  <a:pt x="170006" y="868786"/>
                </a:lnTo>
                <a:lnTo>
                  <a:pt x="172566" y="865320"/>
                </a:lnTo>
                <a:lnTo>
                  <a:pt x="171980" y="861588"/>
                </a:lnTo>
                <a:lnTo>
                  <a:pt x="171446" y="857855"/>
                </a:lnTo>
                <a:lnTo>
                  <a:pt x="167979" y="855296"/>
                </a:lnTo>
                <a:lnTo>
                  <a:pt x="164245" y="855882"/>
                </a:lnTo>
                <a:lnTo>
                  <a:pt x="156617" y="857002"/>
                </a:lnTo>
                <a:lnTo>
                  <a:pt x="149415" y="857535"/>
                </a:lnTo>
                <a:lnTo>
                  <a:pt x="86044" y="857535"/>
                </a:lnTo>
                <a:lnTo>
                  <a:pt x="86851" y="858049"/>
                </a:lnTo>
                <a:lnTo>
                  <a:pt x="103666" y="865187"/>
                </a:lnTo>
                <a:lnTo>
                  <a:pt x="122232" y="869645"/>
                </a:lnTo>
                <a:lnTo>
                  <a:pt x="142534" y="871185"/>
                </a:lnTo>
                <a:close/>
              </a:path>
            </a:pathLst>
          </a:custGeom>
          <a:solidFill>
            <a:srgbClr val="000000"/>
          </a:solidFill>
        </p:spPr>
        <p:txBody>
          <a:bodyPr wrap="square" lIns="0" tIns="0" rIns="0" bIns="0" rtlCol="0"/>
          <a:lstStyle/>
          <a:p>
            <a:endParaRPr/>
          </a:p>
        </p:txBody>
      </p:sp>
      <p:sp>
        <p:nvSpPr>
          <p:cNvPr id="37" name="object 37"/>
          <p:cNvSpPr/>
          <p:nvPr/>
        </p:nvSpPr>
        <p:spPr>
          <a:xfrm>
            <a:off x="2246357" y="3125552"/>
            <a:ext cx="139065" cy="455295"/>
          </a:xfrm>
          <a:custGeom>
            <a:avLst/>
            <a:gdLst/>
            <a:ahLst/>
            <a:cxnLst/>
            <a:rect l="l" t="t" r="r" b="b"/>
            <a:pathLst>
              <a:path w="139064" h="455295">
                <a:moveTo>
                  <a:pt x="73187" y="454921"/>
                </a:moveTo>
                <a:lnTo>
                  <a:pt x="106790" y="394163"/>
                </a:lnTo>
                <a:lnTo>
                  <a:pt x="125224" y="341484"/>
                </a:lnTo>
                <a:lnTo>
                  <a:pt x="135536" y="292443"/>
                </a:lnTo>
                <a:lnTo>
                  <a:pt x="138747" y="247082"/>
                </a:lnTo>
                <a:lnTo>
                  <a:pt x="133284" y="189877"/>
                </a:lnTo>
                <a:lnTo>
                  <a:pt x="118889" y="140196"/>
                </a:lnTo>
                <a:lnTo>
                  <a:pt x="98554" y="98103"/>
                </a:lnTo>
                <a:lnTo>
                  <a:pt x="75268" y="63663"/>
                </a:lnTo>
                <a:lnTo>
                  <a:pt x="31652" y="17655"/>
                </a:lnTo>
                <a:lnTo>
                  <a:pt x="8321" y="0"/>
                </a:lnTo>
                <a:lnTo>
                  <a:pt x="4107" y="906"/>
                </a:lnTo>
                <a:lnTo>
                  <a:pt x="0" y="7251"/>
                </a:lnTo>
                <a:lnTo>
                  <a:pt x="906" y="11463"/>
                </a:lnTo>
                <a:lnTo>
                  <a:pt x="4107" y="13489"/>
                </a:lnTo>
                <a:lnTo>
                  <a:pt x="4374" y="13703"/>
                </a:lnTo>
                <a:lnTo>
                  <a:pt x="42161" y="46334"/>
                </a:lnTo>
                <a:lnTo>
                  <a:pt x="86743" y="104979"/>
                </a:lnTo>
                <a:lnTo>
                  <a:pt x="106167" y="145122"/>
                </a:lnTo>
                <a:lnTo>
                  <a:pt x="119890" y="192483"/>
                </a:lnTo>
                <a:lnTo>
                  <a:pt x="125091" y="247082"/>
                </a:lnTo>
                <a:lnTo>
                  <a:pt x="122019" y="290554"/>
                </a:lnTo>
                <a:lnTo>
                  <a:pt x="112081" y="337811"/>
                </a:lnTo>
                <a:lnTo>
                  <a:pt x="94192" y="388877"/>
                </a:lnTo>
                <a:lnTo>
                  <a:pt x="67266" y="443777"/>
                </a:lnTo>
                <a:lnTo>
                  <a:pt x="65452" y="447083"/>
                </a:lnTo>
                <a:lnTo>
                  <a:pt x="66626" y="451242"/>
                </a:lnTo>
                <a:lnTo>
                  <a:pt x="69880" y="453108"/>
                </a:lnTo>
                <a:lnTo>
                  <a:pt x="73187" y="454921"/>
                </a:lnTo>
                <a:close/>
              </a:path>
            </a:pathLst>
          </a:custGeom>
          <a:solidFill>
            <a:srgbClr val="000000"/>
          </a:solidFill>
        </p:spPr>
        <p:txBody>
          <a:bodyPr wrap="square" lIns="0" tIns="0" rIns="0" bIns="0" rtlCol="0"/>
          <a:lstStyle/>
          <a:p>
            <a:endParaRPr/>
          </a:p>
        </p:txBody>
      </p:sp>
      <p:sp>
        <p:nvSpPr>
          <p:cNvPr id="38" name="object 38"/>
          <p:cNvSpPr/>
          <p:nvPr/>
        </p:nvSpPr>
        <p:spPr>
          <a:xfrm>
            <a:off x="2326593" y="3540635"/>
            <a:ext cx="154305" cy="419100"/>
          </a:xfrm>
          <a:custGeom>
            <a:avLst/>
            <a:gdLst/>
            <a:ahLst/>
            <a:cxnLst/>
            <a:rect l="l" t="t" r="r" b="b"/>
            <a:pathLst>
              <a:path w="154304" h="419100">
                <a:moveTo>
                  <a:pt x="9601" y="418877"/>
                </a:moveTo>
                <a:lnTo>
                  <a:pt x="60934" y="364274"/>
                </a:lnTo>
                <a:lnTo>
                  <a:pt x="97798" y="314785"/>
                </a:lnTo>
                <a:lnTo>
                  <a:pt x="124210" y="267989"/>
                </a:lnTo>
                <a:lnTo>
                  <a:pt x="141465" y="224131"/>
                </a:lnTo>
                <a:lnTo>
                  <a:pt x="150858" y="183453"/>
                </a:lnTo>
                <a:lnTo>
                  <a:pt x="153683" y="146201"/>
                </a:lnTo>
                <a:lnTo>
                  <a:pt x="145825" y="86016"/>
                </a:lnTo>
                <a:lnTo>
                  <a:pt x="128545" y="41102"/>
                </a:lnTo>
                <a:lnTo>
                  <a:pt x="103006" y="2825"/>
                </a:lnTo>
                <a:lnTo>
                  <a:pt x="96072" y="0"/>
                </a:lnTo>
                <a:lnTo>
                  <a:pt x="93351" y="2612"/>
                </a:lnTo>
                <a:lnTo>
                  <a:pt x="90577" y="5171"/>
                </a:lnTo>
                <a:lnTo>
                  <a:pt x="90470" y="9490"/>
                </a:lnTo>
                <a:lnTo>
                  <a:pt x="93084" y="12263"/>
                </a:lnTo>
                <a:lnTo>
                  <a:pt x="93511" y="12690"/>
                </a:lnTo>
                <a:lnTo>
                  <a:pt x="94898" y="14342"/>
                </a:lnTo>
                <a:lnTo>
                  <a:pt x="116342" y="47294"/>
                </a:lnTo>
                <a:lnTo>
                  <a:pt x="132625" y="89569"/>
                </a:lnTo>
                <a:lnTo>
                  <a:pt x="140027" y="146201"/>
                </a:lnTo>
                <a:lnTo>
                  <a:pt x="137339" y="181401"/>
                </a:lnTo>
                <a:lnTo>
                  <a:pt x="128412" y="220118"/>
                </a:lnTo>
                <a:lnTo>
                  <a:pt x="111868" y="262164"/>
                </a:lnTo>
                <a:lnTo>
                  <a:pt x="86331" y="307352"/>
                </a:lnTo>
                <a:lnTo>
                  <a:pt x="50425" y="355493"/>
                </a:lnTo>
                <a:lnTo>
                  <a:pt x="2773" y="406400"/>
                </a:lnTo>
                <a:lnTo>
                  <a:pt x="106" y="409013"/>
                </a:lnTo>
                <a:lnTo>
                  <a:pt x="0" y="413385"/>
                </a:lnTo>
                <a:lnTo>
                  <a:pt x="2667" y="416051"/>
                </a:lnTo>
                <a:lnTo>
                  <a:pt x="5281" y="418770"/>
                </a:lnTo>
                <a:lnTo>
                  <a:pt x="9601" y="418877"/>
                </a:lnTo>
                <a:close/>
              </a:path>
            </a:pathLst>
          </a:custGeom>
          <a:solidFill>
            <a:srgbClr val="000000"/>
          </a:solidFill>
        </p:spPr>
        <p:txBody>
          <a:bodyPr wrap="square" lIns="0" tIns="0" rIns="0" bIns="0" rtlCol="0"/>
          <a:lstStyle/>
          <a:p>
            <a:endParaRPr/>
          </a:p>
        </p:txBody>
      </p:sp>
      <p:sp>
        <p:nvSpPr>
          <p:cNvPr id="39" name="object 39"/>
          <p:cNvSpPr/>
          <p:nvPr/>
        </p:nvSpPr>
        <p:spPr>
          <a:xfrm>
            <a:off x="2600639" y="2195683"/>
            <a:ext cx="247995" cy="211411"/>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1531049" y="6389505"/>
            <a:ext cx="1955800" cy="0"/>
          </a:xfrm>
          <a:custGeom>
            <a:avLst/>
            <a:gdLst/>
            <a:ahLst/>
            <a:cxnLst/>
            <a:rect l="l" t="t" r="r" b="b"/>
            <a:pathLst>
              <a:path w="1955800">
                <a:moveTo>
                  <a:pt x="0" y="0"/>
                </a:moveTo>
                <a:lnTo>
                  <a:pt x="1955527" y="0"/>
                </a:lnTo>
              </a:path>
            </a:pathLst>
          </a:custGeom>
          <a:ln w="13649">
            <a:solidFill>
              <a:srgbClr val="000000"/>
            </a:solidFill>
          </a:ln>
        </p:spPr>
        <p:txBody>
          <a:bodyPr wrap="square" lIns="0" tIns="0" rIns="0" bIns="0" rtlCol="0"/>
          <a:lstStyle/>
          <a:p>
            <a:endParaRPr/>
          </a:p>
        </p:txBody>
      </p:sp>
      <p:sp>
        <p:nvSpPr>
          <p:cNvPr id="41" name="object 41"/>
          <p:cNvSpPr/>
          <p:nvPr/>
        </p:nvSpPr>
        <p:spPr>
          <a:xfrm>
            <a:off x="2419688" y="6282640"/>
            <a:ext cx="111968" cy="106905"/>
          </a:xfrm>
          <a:prstGeom prst="rect">
            <a:avLst/>
          </a:prstGeom>
          <a:blipFill>
            <a:blip r:embed="rId10" cstate="print"/>
            <a:stretch>
              <a:fillRect/>
            </a:stretch>
          </a:blipFill>
        </p:spPr>
        <p:txBody>
          <a:bodyPr wrap="square" lIns="0" tIns="0" rIns="0" bIns="0" rtlCol="0"/>
          <a:lstStyle/>
          <a:p>
            <a:endParaRPr/>
          </a:p>
        </p:txBody>
      </p:sp>
      <p:sp>
        <p:nvSpPr>
          <p:cNvPr id="42" name="object 42"/>
          <p:cNvSpPr/>
          <p:nvPr/>
        </p:nvSpPr>
        <p:spPr>
          <a:xfrm>
            <a:off x="2618062" y="2687370"/>
            <a:ext cx="117475" cy="48260"/>
          </a:xfrm>
          <a:custGeom>
            <a:avLst/>
            <a:gdLst/>
            <a:ahLst/>
            <a:cxnLst/>
            <a:rect l="l" t="t" r="r" b="b"/>
            <a:pathLst>
              <a:path w="117475" h="48260">
                <a:moveTo>
                  <a:pt x="108927" y="48147"/>
                </a:moveTo>
                <a:lnTo>
                  <a:pt x="112341" y="46494"/>
                </a:lnTo>
                <a:lnTo>
                  <a:pt x="115755" y="44894"/>
                </a:lnTo>
                <a:lnTo>
                  <a:pt x="117142" y="40789"/>
                </a:lnTo>
                <a:lnTo>
                  <a:pt x="78687" y="3943"/>
                </a:lnTo>
                <a:lnTo>
                  <a:pt x="57984" y="0"/>
                </a:lnTo>
                <a:lnTo>
                  <a:pt x="56330" y="0"/>
                </a:lnTo>
                <a:lnTo>
                  <a:pt x="40121" y="2053"/>
                </a:lnTo>
                <a:lnTo>
                  <a:pt x="25358" y="7871"/>
                </a:lnTo>
                <a:lnTo>
                  <a:pt x="17192" y="13649"/>
                </a:lnTo>
                <a:lnTo>
                  <a:pt x="57664" y="13649"/>
                </a:lnTo>
                <a:lnTo>
                  <a:pt x="58944" y="13703"/>
                </a:lnTo>
                <a:lnTo>
                  <a:pt x="95887" y="32059"/>
                </a:lnTo>
                <a:lnTo>
                  <a:pt x="104873" y="46707"/>
                </a:lnTo>
                <a:lnTo>
                  <a:pt x="108927" y="48147"/>
                </a:lnTo>
                <a:close/>
              </a:path>
              <a:path w="117475" h="48260">
                <a:moveTo>
                  <a:pt x="6988" y="40362"/>
                </a:moveTo>
                <a:lnTo>
                  <a:pt x="11255" y="39616"/>
                </a:lnTo>
                <a:lnTo>
                  <a:pt x="13389" y="36470"/>
                </a:lnTo>
                <a:lnTo>
                  <a:pt x="21674" y="27056"/>
                </a:lnTo>
                <a:lnTo>
                  <a:pt x="31859" y="19861"/>
                </a:lnTo>
                <a:lnTo>
                  <a:pt x="43545" y="15266"/>
                </a:lnTo>
                <a:lnTo>
                  <a:pt x="56330" y="13649"/>
                </a:lnTo>
                <a:lnTo>
                  <a:pt x="17192" y="13649"/>
                </a:lnTo>
                <a:lnTo>
                  <a:pt x="12544" y="16938"/>
                </a:lnTo>
                <a:lnTo>
                  <a:pt x="2187" y="28739"/>
                </a:lnTo>
                <a:lnTo>
                  <a:pt x="0" y="31831"/>
                </a:lnTo>
                <a:lnTo>
                  <a:pt x="800" y="36097"/>
                </a:lnTo>
                <a:lnTo>
                  <a:pt x="6988" y="40362"/>
                </a:lnTo>
                <a:close/>
              </a:path>
            </a:pathLst>
          </a:custGeom>
          <a:solidFill>
            <a:srgbClr val="000000"/>
          </a:solidFill>
        </p:spPr>
        <p:txBody>
          <a:bodyPr wrap="square" lIns="0" tIns="0" rIns="0" bIns="0" rtlCol="0"/>
          <a:lstStyle/>
          <a:p>
            <a:endParaRPr/>
          </a:p>
        </p:txBody>
      </p:sp>
      <p:sp>
        <p:nvSpPr>
          <p:cNvPr id="43" name="object 43"/>
          <p:cNvSpPr/>
          <p:nvPr/>
        </p:nvSpPr>
        <p:spPr>
          <a:xfrm>
            <a:off x="2880320" y="2829049"/>
            <a:ext cx="60325" cy="60325"/>
          </a:xfrm>
          <a:custGeom>
            <a:avLst/>
            <a:gdLst/>
            <a:ahLst/>
            <a:cxnLst/>
            <a:rect l="l" t="t" r="r" b="b"/>
            <a:pathLst>
              <a:path w="60325" h="60325">
                <a:moveTo>
                  <a:pt x="29925" y="59771"/>
                </a:moveTo>
                <a:lnTo>
                  <a:pt x="41547" y="57422"/>
                </a:lnTo>
                <a:lnTo>
                  <a:pt x="51043" y="51020"/>
                </a:lnTo>
                <a:lnTo>
                  <a:pt x="57448" y="41528"/>
                </a:lnTo>
                <a:lnTo>
                  <a:pt x="59798" y="29912"/>
                </a:lnTo>
                <a:lnTo>
                  <a:pt x="57448" y="18265"/>
                </a:lnTo>
                <a:lnTo>
                  <a:pt x="51043" y="8757"/>
                </a:lnTo>
                <a:lnTo>
                  <a:pt x="41547" y="2349"/>
                </a:lnTo>
                <a:lnTo>
                  <a:pt x="29925" y="0"/>
                </a:lnTo>
                <a:lnTo>
                  <a:pt x="18273" y="2349"/>
                </a:lnTo>
                <a:lnTo>
                  <a:pt x="8761" y="8757"/>
                </a:lnTo>
                <a:lnTo>
                  <a:pt x="2350" y="18265"/>
                </a:lnTo>
                <a:lnTo>
                  <a:pt x="0" y="29912"/>
                </a:lnTo>
                <a:lnTo>
                  <a:pt x="2350" y="41528"/>
                </a:lnTo>
                <a:lnTo>
                  <a:pt x="8761" y="51020"/>
                </a:lnTo>
                <a:lnTo>
                  <a:pt x="18273" y="57422"/>
                </a:lnTo>
                <a:lnTo>
                  <a:pt x="29925" y="59771"/>
                </a:lnTo>
                <a:close/>
              </a:path>
            </a:pathLst>
          </a:custGeom>
          <a:solidFill>
            <a:srgbClr val="EC3C3C"/>
          </a:solidFill>
        </p:spPr>
        <p:txBody>
          <a:bodyPr wrap="square" lIns="0" tIns="0" rIns="0" bIns="0" rtlCol="0"/>
          <a:lstStyle/>
          <a:p>
            <a:endParaRPr/>
          </a:p>
        </p:txBody>
      </p:sp>
      <p:sp>
        <p:nvSpPr>
          <p:cNvPr id="49" name="Text Box 48"/>
          <p:cNvSpPr txBox="1"/>
          <p:nvPr/>
        </p:nvSpPr>
        <p:spPr>
          <a:xfrm>
            <a:off x="7244080" y="2019300"/>
            <a:ext cx="10135870" cy="8094524"/>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 Pdf Optical Character Recognition based text Extraction [OCR]- Using </a:t>
            </a:r>
            <a:r>
              <a:rPr lang="en-US" sz="2000" dirty="0" err="1">
                <a:solidFill>
                  <a:schemeClr val="bg1"/>
                </a:solidFill>
                <a:latin typeface="Arial" panose="020B0604020202020204" pitchFamily="34" charset="0"/>
                <a:cs typeface="Arial" panose="020B0604020202020204" pitchFamily="34" charset="0"/>
              </a:rPr>
              <a:t>Pytesseract</a:t>
            </a:r>
            <a:r>
              <a:rPr lang="en-US" sz="2000" dirty="0">
                <a:solidFill>
                  <a:schemeClr val="bg1"/>
                </a:solidFill>
                <a:latin typeface="Arial" panose="020B0604020202020204" pitchFamily="34" charset="0"/>
                <a:cs typeface="Arial" panose="020B0604020202020204" pitchFamily="34" charset="0"/>
              </a:rPr>
              <a:t> and </a:t>
            </a:r>
            <a:r>
              <a:rPr lang="en-US" sz="2000" dirty="0" err="1">
                <a:solidFill>
                  <a:schemeClr val="bg1"/>
                </a:solidFill>
                <a:latin typeface="Arial" panose="020B0604020202020204" pitchFamily="34" charset="0"/>
                <a:cs typeface="Arial" panose="020B0604020202020204" pitchFamily="34" charset="0"/>
              </a:rPr>
              <a:t>Opencv</a:t>
            </a:r>
            <a:r>
              <a:rPr lang="en-US" sz="2000" dirty="0">
                <a:solidFill>
                  <a:schemeClr val="bg1"/>
                </a:solidFill>
                <a:latin typeface="Arial" panose="020B0604020202020204" pitchFamily="34" charset="0"/>
                <a:cs typeface="Arial" panose="020B0604020202020204" pitchFamily="34" charset="0"/>
              </a:rPr>
              <a:t> and Pdf-plumber </a:t>
            </a:r>
            <a:r>
              <a:rPr lang="en-US" sz="2000" dirty="0" err="1">
                <a:solidFill>
                  <a:schemeClr val="bg1"/>
                </a:solidFill>
                <a:latin typeface="Arial" panose="020B0604020202020204" pitchFamily="34" charset="0"/>
                <a:cs typeface="Arial" panose="020B0604020202020204" pitchFamily="34" charset="0"/>
              </a:rPr>
              <a:t>libray</a:t>
            </a:r>
            <a:r>
              <a:rPr lang="en-US" sz="2000" dirty="0">
                <a:solidFill>
                  <a:schemeClr val="bg1"/>
                </a:solidFill>
                <a:latin typeface="Arial" panose="020B0604020202020204" pitchFamily="34" charset="0"/>
                <a:cs typeface="Arial" panose="020B0604020202020204" pitchFamily="34" charset="0"/>
              </a:rPr>
              <a:t>, Text Can be extracted by the pdf documents.</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2. Summarizer and keyword extraction- Analyses Pdf 's Text and returns summary and main points and keywords of student's answer sheet.</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3. </a:t>
            </a:r>
            <a:r>
              <a:rPr lang="en-US" sz="2000" dirty="0" err="1">
                <a:solidFill>
                  <a:schemeClr val="bg1"/>
                </a:solidFill>
                <a:latin typeface="Arial" panose="020B0604020202020204" pitchFamily="34" charset="0"/>
                <a:cs typeface="Arial" panose="020B0604020202020204" pitchFamily="34" charset="0"/>
              </a:rPr>
              <a:t>Plagirism</a:t>
            </a:r>
            <a:r>
              <a:rPr lang="en-US" sz="2000" dirty="0">
                <a:solidFill>
                  <a:schemeClr val="bg1"/>
                </a:solidFill>
                <a:latin typeface="Arial" panose="020B0604020202020204" pitchFamily="34" charset="0"/>
                <a:cs typeface="Arial" panose="020B0604020202020204" pitchFamily="34" charset="0"/>
              </a:rPr>
              <a:t> Detection - Using Natural Language Processing Techniques and cosine similarity , our app can identify whether two students uploaded documents content have been </a:t>
            </a:r>
            <a:r>
              <a:rPr lang="en-US" sz="2000" dirty="0" err="1">
                <a:solidFill>
                  <a:schemeClr val="bg1"/>
                </a:solidFill>
                <a:latin typeface="Arial" panose="020B0604020202020204" pitchFamily="34" charset="0"/>
                <a:cs typeface="Arial" panose="020B0604020202020204" pitchFamily="34" charset="0"/>
              </a:rPr>
              <a:t>plagirised</a:t>
            </a:r>
            <a:r>
              <a:rPr lang="en-US" sz="2000" dirty="0">
                <a:solidFill>
                  <a:schemeClr val="bg1"/>
                </a:solidFill>
                <a:latin typeface="Arial" panose="020B0604020202020204" pitchFamily="34" charset="0"/>
                <a:cs typeface="Arial" panose="020B0604020202020204" pitchFamily="34" charset="0"/>
              </a:rPr>
              <a:t> or not .</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4. Auto Evaluate  - Using </a:t>
            </a:r>
            <a:r>
              <a:rPr lang="en-US" sz="2000" dirty="0" err="1">
                <a:solidFill>
                  <a:schemeClr val="bg1"/>
                </a:solidFill>
                <a:latin typeface="Arial" panose="020B0604020202020204" pitchFamily="34" charset="0"/>
                <a:cs typeface="Arial" panose="020B0604020202020204" pitchFamily="34" charset="0"/>
              </a:rPr>
              <a:t>Narural</a:t>
            </a:r>
            <a:r>
              <a:rPr lang="en-US" sz="2000" dirty="0">
                <a:solidFill>
                  <a:schemeClr val="bg1"/>
                </a:solidFill>
                <a:latin typeface="Arial" panose="020B0604020202020204" pitchFamily="34" charset="0"/>
                <a:cs typeface="Arial" panose="020B0604020202020204" pitchFamily="34" charset="0"/>
              </a:rPr>
              <a:t> Language Processing </a:t>
            </a:r>
            <a:r>
              <a:rPr lang="en-US" sz="2000" dirty="0" err="1">
                <a:solidFill>
                  <a:schemeClr val="bg1"/>
                </a:solidFill>
                <a:latin typeface="Arial" panose="020B0604020202020204" pitchFamily="34" charset="0"/>
                <a:cs typeface="Arial" panose="020B0604020202020204" pitchFamily="34" charset="0"/>
              </a:rPr>
              <a:t>Techiniques</a:t>
            </a:r>
            <a:r>
              <a:rPr lang="en-US" sz="2000" dirty="0">
                <a:solidFill>
                  <a:schemeClr val="bg1"/>
                </a:solidFill>
                <a:latin typeface="Arial" panose="020B0604020202020204" pitchFamily="34" charset="0"/>
                <a:cs typeface="Arial" panose="020B0604020202020204" pitchFamily="34" charset="0"/>
              </a:rPr>
              <a:t> , this app can automatically evaluate a student's answer sheet and can evaluate it against original answer </a:t>
            </a:r>
            <a:r>
              <a:rPr lang="en-US" sz="2000" dirty="0" err="1">
                <a:solidFill>
                  <a:schemeClr val="bg1"/>
                </a:solidFill>
                <a:latin typeface="Arial" panose="020B0604020202020204" pitchFamily="34" charset="0"/>
                <a:cs typeface="Arial" panose="020B0604020202020204" pitchFamily="34" charset="0"/>
              </a:rPr>
              <a:t>ky</a:t>
            </a:r>
            <a:r>
              <a:rPr lang="en-US" sz="2000" dirty="0">
                <a:solidFill>
                  <a:schemeClr val="bg1"/>
                </a:solidFill>
                <a:latin typeface="Arial" panose="020B0604020202020204" pitchFamily="34" charset="0"/>
                <a:cs typeface="Arial" panose="020B0604020202020204" pitchFamily="34" charset="0"/>
              </a:rPr>
              <a:t> provided by faculty and can calculate marks easily. </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5. Student Dropout- Using Machine Learning , our app can easily predict whether a </a:t>
            </a:r>
            <a:r>
              <a:rPr lang="en-US" sz="2000" dirty="0" err="1">
                <a:solidFill>
                  <a:schemeClr val="bg1"/>
                </a:solidFill>
                <a:latin typeface="Arial" panose="020B0604020202020204" pitchFamily="34" charset="0"/>
                <a:cs typeface="Arial" panose="020B0604020202020204" pitchFamily="34" charset="0"/>
              </a:rPr>
              <a:t>particualr</a:t>
            </a:r>
            <a:r>
              <a:rPr lang="en-US" sz="2000" dirty="0">
                <a:solidFill>
                  <a:schemeClr val="bg1"/>
                </a:solidFill>
                <a:latin typeface="Arial" panose="020B0604020202020204" pitchFamily="34" charset="0"/>
                <a:cs typeface="Arial" panose="020B0604020202020204" pitchFamily="34" charset="0"/>
              </a:rPr>
              <a:t> student is on verge of getting arrears or </a:t>
            </a:r>
            <a:r>
              <a:rPr lang="en-US" sz="2000" dirty="0" err="1">
                <a:solidFill>
                  <a:schemeClr val="bg1"/>
                </a:solidFill>
                <a:latin typeface="Arial" panose="020B0604020202020204" pitchFamily="34" charset="0"/>
                <a:cs typeface="Arial" panose="020B0604020202020204" pitchFamily="34" charset="0"/>
              </a:rPr>
              <a:t>dropouts.This</a:t>
            </a:r>
            <a:r>
              <a:rPr lang="en-US" sz="2000" dirty="0">
                <a:solidFill>
                  <a:schemeClr val="bg1"/>
                </a:solidFill>
                <a:latin typeface="Arial" panose="020B0604020202020204" pitchFamily="34" charset="0"/>
                <a:cs typeface="Arial" panose="020B0604020202020204" pitchFamily="34" charset="0"/>
              </a:rPr>
              <a:t> can help him to connect with suitable faculties who </a:t>
            </a:r>
            <a:r>
              <a:rPr lang="en-US" sz="2000" dirty="0" err="1">
                <a:solidFill>
                  <a:schemeClr val="bg1"/>
                </a:solidFill>
                <a:latin typeface="Arial" panose="020B0604020202020204" pitchFamily="34" charset="0"/>
                <a:cs typeface="Arial" panose="020B0604020202020204" pitchFamily="34" charset="0"/>
              </a:rPr>
              <a:t>mught</a:t>
            </a:r>
            <a:r>
              <a:rPr lang="en-US" sz="2000" dirty="0">
                <a:solidFill>
                  <a:schemeClr val="bg1"/>
                </a:solidFill>
                <a:latin typeface="Arial" panose="020B0604020202020204" pitchFamily="34" charset="0"/>
                <a:cs typeface="Arial" panose="020B0604020202020204" pitchFamily="34" charset="0"/>
              </a:rPr>
              <a:t> help them to prepare for the </a:t>
            </a:r>
            <a:r>
              <a:rPr lang="en-US" sz="2000" dirty="0" err="1">
                <a:solidFill>
                  <a:schemeClr val="bg1"/>
                </a:solidFill>
                <a:latin typeface="Arial" panose="020B0604020202020204" pitchFamily="34" charset="0"/>
                <a:cs typeface="Arial" panose="020B0604020202020204" pitchFamily="34" charset="0"/>
              </a:rPr>
              <a:t>fortcoming</a:t>
            </a:r>
            <a:r>
              <a:rPr lang="en-US" sz="2000" dirty="0">
                <a:solidFill>
                  <a:schemeClr val="bg1"/>
                </a:solidFill>
                <a:latin typeface="Arial" panose="020B0604020202020204" pitchFamily="34" charset="0"/>
                <a:cs typeface="Arial" panose="020B0604020202020204" pitchFamily="34" charset="0"/>
              </a:rPr>
              <a:t> exams </a:t>
            </a:r>
            <a:r>
              <a:rPr lang="en-US" sz="2000" dirty="0" err="1">
                <a:solidFill>
                  <a:schemeClr val="bg1"/>
                </a:solidFill>
                <a:latin typeface="Arial" panose="020B0604020202020204" pitchFamily="34" charset="0"/>
                <a:cs typeface="Arial" panose="020B0604020202020204" pitchFamily="34" charset="0"/>
              </a:rPr>
              <a:t>accordingly.This</a:t>
            </a:r>
            <a:r>
              <a:rPr lang="en-US" sz="2000" dirty="0">
                <a:solidFill>
                  <a:schemeClr val="bg1"/>
                </a:solidFill>
                <a:latin typeface="Arial" panose="020B0604020202020204" pitchFamily="34" charset="0"/>
                <a:cs typeface="Arial" panose="020B0604020202020204" pitchFamily="34" charset="0"/>
              </a:rPr>
              <a:t> way , Faculty can help them remotely address their concerns and doubts</a:t>
            </a:r>
          </a:p>
          <a:p>
            <a:endParaRPr lang="en-US" sz="2000" dirty="0">
              <a:solidFill>
                <a:schemeClr val="bg1"/>
              </a:solidFill>
              <a:latin typeface="Arial" panose="020B0604020202020204" pitchFamily="34" charset="0"/>
              <a:cs typeface="Arial" panose="020B0604020202020204" pitchFamily="34" charset="0"/>
            </a:endParaRPr>
          </a:p>
          <a:p>
            <a:r>
              <a:rPr lang="en-IN" altLang="en-US" sz="2000" dirty="0">
                <a:solidFill>
                  <a:schemeClr val="bg1"/>
                </a:solidFill>
                <a:latin typeface="Arial" panose="020B0604020202020204" pitchFamily="34" charset="0"/>
                <a:cs typeface="Arial" panose="020B0604020202020204" pitchFamily="34" charset="0"/>
              </a:rPr>
              <a:t>6</a:t>
            </a:r>
            <a:r>
              <a:rPr lang="en-US" sz="2000" dirty="0">
                <a:solidFill>
                  <a:schemeClr val="bg1"/>
                </a:solidFill>
                <a:latin typeface="Arial" panose="020B0604020202020204" pitchFamily="34" charset="0"/>
                <a:cs typeface="Arial" panose="020B0604020202020204" pitchFamily="34" charset="0"/>
              </a:rPr>
              <a:t>. Student Counsel- Using Machine Learning , our app can easily help a student identify which type of a job role would be suitable for him , based on inputs as in skills and experience received by </a:t>
            </a:r>
            <a:r>
              <a:rPr lang="en-US" sz="2000" dirty="0" err="1">
                <a:solidFill>
                  <a:schemeClr val="bg1"/>
                </a:solidFill>
                <a:latin typeface="Arial" panose="020B0604020202020204" pitchFamily="34" charset="0"/>
                <a:cs typeface="Arial" panose="020B0604020202020204" pitchFamily="34" charset="0"/>
              </a:rPr>
              <a:t>user.This</a:t>
            </a:r>
            <a:r>
              <a:rPr lang="en-US" sz="2000" dirty="0">
                <a:solidFill>
                  <a:schemeClr val="bg1"/>
                </a:solidFill>
                <a:latin typeface="Arial" panose="020B0604020202020204" pitchFamily="34" charset="0"/>
                <a:cs typeface="Arial" panose="020B0604020202020204" pitchFamily="34" charset="0"/>
              </a:rPr>
              <a:t> way , Faculty can help them remotely address their concerns and doubts </a:t>
            </a:r>
            <a:r>
              <a:rPr lang="en-US" sz="2000" dirty="0" err="1">
                <a:solidFill>
                  <a:schemeClr val="bg1"/>
                </a:solidFill>
                <a:latin typeface="Arial" panose="020B0604020202020204" pitchFamily="34" charset="0"/>
                <a:cs typeface="Arial" panose="020B0604020202020204" pitchFamily="34" charset="0"/>
              </a:rPr>
              <a:t>reagrding</a:t>
            </a:r>
            <a:r>
              <a:rPr lang="en-US" sz="2000" dirty="0">
                <a:solidFill>
                  <a:schemeClr val="bg1"/>
                </a:solidFill>
                <a:latin typeface="Arial" panose="020B0604020202020204" pitchFamily="34" charset="0"/>
                <a:cs typeface="Arial" panose="020B0604020202020204" pitchFamily="34" charset="0"/>
              </a:rPr>
              <a:t> their future aspects and can help them to train and prepare in suitable manner.</a:t>
            </a:r>
          </a:p>
          <a:p>
            <a:r>
              <a:rPr lang="en-US" sz="2000" dirty="0">
                <a:solidFill>
                  <a:schemeClr val="bg1"/>
                </a:solidFill>
                <a:latin typeface="Arial" panose="020B0604020202020204" pitchFamily="34" charset="0"/>
                <a:cs typeface="Arial" panose="020B0604020202020204" pitchFamily="34" charset="0"/>
              </a:rPr>
              <a:t>7.Fully Secured Using Login </a:t>
            </a:r>
            <a:r>
              <a:rPr lang="en-US" sz="2000" dirty="0" err="1">
                <a:solidFill>
                  <a:schemeClr val="bg1"/>
                </a:solidFill>
                <a:latin typeface="Arial" panose="020B0604020202020204" pitchFamily="34" charset="0"/>
                <a:cs typeface="Arial" panose="020B0604020202020204" pitchFamily="34" charset="0"/>
              </a:rPr>
              <a:t>Authetication</a:t>
            </a:r>
            <a:endParaRPr lang="en-US" sz="20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04598" y="4869346"/>
            <a:ext cx="203200" cy="257810"/>
          </a:xfrm>
          <a:prstGeom prst="rect">
            <a:avLst/>
          </a:prstGeom>
        </p:spPr>
        <p:txBody>
          <a:bodyPr vert="horz" wrap="square" lIns="0" tIns="15240" rIns="0" bIns="0" rtlCol="0">
            <a:spAutoFit/>
          </a:bodyPr>
          <a:lstStyle/>
          <a:p>
            <a:pPr marL="12700">
              <a:lnSpc>
                <a:spcPct val="100000"/>
              </a:lnSpc>
              <a:spcBef>
                <a:spcPts val="120"/>
              </a:spcBef>
            </a:pPr>
            <a:r>
              <a:rPr sz="1500" spc="-240" dirty="0">
                <a:latin typeface="Arial" panose="020B0604020202020204"/>
                <a:cs typeface="Arial" panose="020B0604020202020204"/>
              </a:rPr>
              <a:t>1</a:t>
            </a:r>
            <a:r>
              <a:rPr sz="1500" spc="-280" dirty="0">
                <a:latin typeface="Arial" panose="020B0604020202020204"/>
                <a:cs typeface="Arial" panose="020B0604020202020204"/>
              </a:rPr>
              <a:t> </a:t>
            </a:r>
            <a:r>
              <a:rPr sz="1500" spc="-240" dirty="0">
                <a:latin typeface="Arial" panose="020B0604020202020204"/>
                <a:cs typeface="Arial" panose="020B0604020202020204"/>
              </a:rPr>
              <a:t>1</a:t>
            </a:r>
            <a:endParaRPr sz="1500">
              <a:latin typeface="Arial" panose="020B0604020202020204"/>
              <a:cs typeface="Arial" panose="020B0604020202020204"/>
            </a:endParaRPr>
          </a:p>
        </p:txBody>
      </p:sp>
      <p:sp>
        <p:nvSpPr>
          <p:cNvPr id="3" name="object 3"/>
          <p:cNvSpPr/>
          <p:nvPr/>
        </p:nvSpPr>
        <p:spPr>
          <a:xfrm>
            <a:off x="17144871" y="4986623"/>
            <a:ext cx="323850" cy="28575"/>
          </a:xfrm>
          <a:custGeom>
            <a:avLst/>
            <a:gdLst/>
            <a:ahLst/>
            <a:cxnLst/>
            <a:rect l="l" t="t" r="r" b="b"/>
            <a:pathLst>
              <a:path w="323850" h="28575">
                <a:moveTo>
                  <a:pt x="0" y="28574"/>
                </a:moveTo>
                <a:lnTo>
                  <a:pt x="323849" y="28574"/>
                </a:lnTo>
                <a:lnTo>
                  <a:pt x="323849" y="0"/>
                </a:lnTo>
                <a:lnTo>
                  <a:pt x="0" y="0"/>
                </a:lnTo>
                <a:lnTo>
                  <a:pt x="0" y="28574"/>
                </a:lnTo>
                <a:close/>
              </a:path>
            </a:pathLst>
          </a:custGeom>
          <a:solidFill>
            <a:srgbClr val="FFFFFF"/>
          </a:solidFill>
        </p:spPr>
        <p:txBody>
          <a:bodyPr wrap="square" lIns="0" tIns="0" rIns="0" bIns="0" rtlCol="0"/>
          <a:lstStyle/>
          <a:p>
            <a:endParaRPr/>
          </a:p>
        </p:txBody>
      </p:sp>
      <p:sp>
        <p:nvSpPr>
          <p:cNvPr id="4" name="object 4"/>
          <p:cNvSpPr/>
          <p:nvPr/>
        </p:nvSpPr>
        <p:spPr>
          <a:xfrm>
            <a:off x="17144871" y="4986623"/>
            <a:ext cx="323850" cy="28575"/>
          </a:xfrm>
          <a:custGeom>
            <a:avLst/>
            <a:gdLst/>
            <a:ahLst/>
            <a:cxnLst/>
            <a:rect l="l" t="t" r="r" b="b"/>
            <a:pathLst>
              <a:path w="323850" h="28575">
                <a:moveTo>
                  <a:pt x="0" y="28574"/>
                </a:moveTo>
                <a:lnTo>
                  <a:pt x="323849" y="28574"/>
                </a:lnTo>
                <a:lnTo>
                  <a:pt x="323849" y="0"/>
                </a:lnTo>
                <a:lnTo>
                  <a:pt x="0" y="0"/>
                </a:lnTo>
                <a:lnTo>
                  <a:pt x="0" y="28574"/>
                </a:lnTo>
                <a:close/>
              </a:path>
            </a:pathLst>
          </a:custGeom>
          <a:solidFill>
            <a:srgbClr val="000000"/>
          </a:solidFill>
        </p:spPr>
        <p:txBody>
          <a:bodyPr wrap="square" lIns="0" tIns="0" rIns="0" bIns="0" rtlCol="0"/>
          <a:lstStyle/>
          <a:p>
            <a:endParaRPr/>
          </a:p>
        </p:txBody>
      </p:sp>
      <p:sp>
        <p:nvSpPr>
          <p:cNvPr id="5" name="object 5"/>
          <p:cNvSpPr/>
          <p:nvPr/>
        </p:nvSpPr>
        <p:spPr>
          <a:xfrm>
            <a:off x="17499942" y="9798422"/>
            <a:ext cx="386080" cy="0"/>
          </a:xfrm>
          <a:custGeom>
            <a:avLst/>
            <a:gdLst/>
            <a:ahLst/>
            <a:cxnLst/>
            <a:rect l="l" t="t" r="r" b="b"/>
            <a:pathLst>
              <a:path w="386080">
                <a:moveTo>
                  <a:pt x="0" y="0"/>
                </a:moveTo>
                <a:lnTo>
                  <a:pt x="385455" y="0"/>
                </a:lnTo>
              </a:path>
            </a:pathLst>
          </a:custGeom>
          <a:ln w="41050">
            <a:solidFill>
              <a:srgbClr val="000000"/>
            </a:solidFill>
          </a:ln>
        </p:spPr>
        <p:txBody>
          <a:bodyPr wrap="square" lIns="0" tIns="0" rIns="0" bIns="0" rtlCol="0"/>
          <a:lstStyle/>
          <a:p>
            <a:endParaRPr/>
          </a:p>
        </p:txBody>
      </p:sp>
      <p:sp>
        <p:nvSpPr>
          <p:cNvPr id="6" name="object 6"/>
          <p:cNvSpPr/>
          <p:nvPr/>
        </p:nvSpPr>
        <p:spPr>
          <a:xfrm>
            <a:off x="17499942" y="9687637"/>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7" name="object 7"/>
          <p:cNvSpPr/>
          <p:nvPr/>
        </p:nvSpPr>
        <p:spPr>
          <a:xfrm>
            <a:off x="17499942" y="9574812"/>
            <a:ext cx="386080" cy="0"/>
          </a:xfrm>
          <a:custGeom>
            <a:avLst/>
            <a:gdLst/>
            <a:ahLst/>
            <a:cxnLst/>
            <a:rect l="l" t="t" r="r" b="b"/>
            <a:pathLst>
              <a:path w="386080">
                <a:moveTo>
                  <a:pt x="0" y="0"/>
                </a:moveTo>
                <a:lnTo>
                  <a:pt x="385455" y="0"/>
                </a:lnTo>
              </a:path>
            </a:pathLst>
          </a:custGeom>
          <a:ln w="45129">
            <a:solidFill>
              <a:srgbClr val="000000"/>
            </a:solidFill>
          </a:ln>
        </p:spPr>
        <p:txBody>
          <a:bodyPr wrap="square" lIns="0" tIns="0" rIns="0" bIns="0" rtlCol="0"/>
          <a:lstStyle/>
          <a:p>
            <a:endParaRPr/>
          </a:p>
        </p:txBody>
      </p:sp>
      <p:sp>
        <p:nvSpPr>
          <p:cNvPr id="8" name="object 8"/>
          <p:cNvSpPr txBox="1">
            <a:spLocks noGrp="1"/>
          </p:cNvSpPr>
          <p:nvPr>
            <p:ph type="title"/>
          </p:nvPr>
        </p:nvSpPr>
        <p:spPr>
          <a:xfrm>
            <a:off x="6621795" y="4900072"/>
            <a:ext cx="5044440" cy="1396536"/>
          </a:xfrm>
          <a:prstGeom prst="rect">
            <a:avLst/>
          </a:prstGeom>
        </p:spPr>
        <p:txBody>
          <a:bodyPr vert="horz" wrap="square" lIns="0" tIns="11430" rIns="0" bIns="0" rtlCol="0">
            <a:spAutoFit/>
          </a:bodyPr>
          <a:lstStyle/>
          <a:p>
            <a:pPr marL="12700">
              <a:lnSpc>
                <a:spcPct val="100000"/>
              </a:lnSpc>
              <a:spcBef>
                <a:spcPts val="90"/>
              </a:spcBef>
            </a:pPr>
            <a:r>
              <a:rPr lang="en-IN" sz="3000" spc="190" dirty="0"/>
              <a:t>This App Can Be used for all sorts of Education Platforms</a:t>
            </a:r>
            <a:endParaRPr sz="2350" dirty="0">
              <a:latin typeface="Arial Narrow" panose="020B0606020202030204"/>
              <a:cs typeface="Arial Narrow" panose="020B0606020202030204"/>
            </a:endParaRPr>
          </a:p>
        </p:txBody>
      </p:sp>
      <p:sp>
        <p:nvSpPr>
          <p:cNvPr id="9" name="object 9"/>
          <p:cNvSpPr/>
          <p:nvPr/>
        </p:nvSpPr>
        <p:spPr>
          <a:xfrm>
            <a:off x="1682103" y="7362659"/>
            <a:ext cx="847090" cy="1026794"/>
          </a:xfrm>
          <a:custGeom>
            <a:avLst/>
            <a:gdLst/>
            <a:ahLst/>
            <a:cxnLst/>
            <a:rect l="l" t="t" r="r" b="b"/>
            <a:pathLst>
              <a:path w="847089" h="1026795">
                <a:moveTo>
                  <a:pt x="416337" y="1026585"/>
                </a:moveTo>
                <a:lnTo>
                  <a:pt x="323116" y="853820"/>
                </a:lnTo>
                <a:lnTo>
                  <a:pt x="137376" y="480329"/>
                </a:lnTo>
                <a:lnTo>
                  <a:pt x="0" y="123320"/>
                </a:lnTo>
                <a:lnTo>
                  <a:pt x="51872" y="0"/>
                </a:lnTo>
                <a:lnTo>
                  <a:pt x="278954" y="145059"/>
                </a:lnTo>
                <a:lnTo>
                  <a:pt x="540807" y="383140"/>
                </a:lnTo>
                <a:lnTo>
                  <a:pt x="756944" y="605633"/>
                </a:lnTo>
                <a:lnTo>
                  <a:pt x="846876" y="703933"/>
                </a:lnTo>
                <a:lnTo>
                  <a:pt x="416337" y="1026585"/>
                </a:lnTo>
                <a:close/>
              </a:path>
            </a:pathLst>
          </a:custGeom>
          <a:solidFill>
            <a:srgbClr val="FFDE2A"/>
          </a:solidFill>
        </p:spPr>
        <p:txBody>
          <a:bodyPr wrap="square" lIns="0" tIns="0" rIns="0" bIns="0" rtlCol="0"/>
          <a:lstStyle/>
          <a:p>
            <a:endParaRPr/>
          </a:p>
        </p:txBody>
      </p:sp>
      <p:sp>
        <p:nvSpPr>
          <p:cNvPr id="10" name="object 10"/>
          <p:cNvSpPr/>
          <p:nvPr/>
        </p:nvSpPr>
        <p:spPr>
          <a:xfrm>
            <a:off x="2813656" y="7273449"/>
            <a:ext cx="173990" cy="280670"/>
          </a:xfrm>
          <a:custGeom>
            <a:avLst/>
            <a:gdLst/>
            <a:ahLst/>
            <a:cxnLst/>
            <a:rect l="l" t="t" r="r" b="b"/>
            <a:pathLst>
              <a:path w="173989" h="280670">
                <a:moveTo>
                  <a:pt x="39399" y="280636"/>
                </a:moveTo>
                <a:lnTo>
                  <a:pt x="0" y="0"/>
                </a:lnTo>
                <a:lnTo>
                  <a:pt x="173991" y="31162"/>
                </a:lnTo>
                <a:lnTo>
                  <a:pt x="39399" y="280636"/>
                </a:lnTo>
                <a:close/>
              </a:path>
            </a:pathLst>
          </a:custGeom>
          <a:solidFill>
            <a:srgbClr val="EC3C3C"/>
          </a:solidFill>
        </p:spPr>
        <p:txBody>
          <a:bodyPr wrap="square" lIns="0" tIns="0" rIns="0" bIns="0" rtlCol="0"/>
          <a:lstStyle/>
          <a:p>
            <a:endParaRPr/>
          </a:p>
        </p:txBody>
      </p:sp>
      <p:sp>
        <p:nvSpPr>
          <p:cNvPr id="11" name="object 11"/>
          <p:cNvSpPr/>
          <p:nvPr/>
        </p:nvSpPr>
        <p:spPr>
          <a:xfrm>
            <a:off x="1577077" y="8869541"/>
            <a:ext cx="3182620" cy="681990"/>
          </a:xfrm>
          <a:custGeom>
            <a:avLst/>
            <a:gdLst/>
            <a:ahLst/>
            <a:cxnLst/>
            <a:rect l="l" t="t" r="r" b="b"/>
            <a:pathLst>
              <a:path w="3182620" h="681990">
                <a:moveTo>
                  <a:pt x="0" y="681587"/>
                </a:moveTo>
                <a:lnTo>
                  <a:pt x="1085213" y="0"/>
                </a:lnTo>
                <a:lnTo>
                  <a:pt x="2926584" y="223636"/>
                </a:lnTo>
                <a:lnTo>
                  <a:pt x="3124128" y="223636"/>
                </a:lnTo>
                <a:lnTo>
                  <a:pt x="3006081" y="678241"/>
                </a:lnTo>
                <a:lnTo>
                  <a:pt x="0" y="681587"/>
                </a:lnTo>
                <a:close/>
              </a:path>
              <a:path w="3182620" h="681990">
                <a:moveTo>
                  <a:pt x="3124128" y="223636"/>
                </a:moveTo>
                <a:lnTo>
                  <a:pt x="2926584" y="223636"/>
                </a:lnTo>
                <a:lnTo>
                  <a:pt x="3182199" y="0"/>
                </a:lnTo>
                <a:lnTo>
                  <a:pt x="3124128" y="223636"/>
                </a:lnTo>
                <a:close/>
              </a:path>
            </a:pathLst>
          </a:custGeom>
          <a:solidFill>
            <a:srgbClr val="1B48AB"/>
          </a:solidFill>
        </p:spPr>
        <p:txBody>
          <a:bodyPr wrap="square" lIns="0" tIns="0" rIns="0" bIns="0" rtlCol="0"/>
          <a:lstStyle/>
          <a:p>
            <a:endParaRPr/>
          </a:p>
        </p:txBody>
      </p:sp>
      <p:sp>
        <p:nvSpPr>
          <p:cNvPr id="12" name="object 12"/>
          <p:cNvSpPr/>
          <p:nvPr/>
        </p:nvSpPr>
        <p:spPr>
          <a:xfrm>
            <a:off x="1031923" y="6373142"/>
            <a:ext cx="3727353" cy="318011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597035" y="1536120"/>
            <a:ext cx="568960" cy="1429385"/>
          </a:xfrm>
          <a:custGeom>
            <a:avLst/>
            <a:gdLst/>
            <a:ahLst/>
            <a:cxnLst/>
            <a:rect l="l" t="t" r="r" b="b"/>
            <a:pathLst>
              <a:path w="568959" h="1429385">
                <a:moveTo>
                  <a:pt x="54039" y="1429155"/>
                </a:moveTo>
                <a:lnTo>
                  <a:pt x="27147" y="1416214"/>
                </a:lnTo>
                <a:lnTo>
                  <a:pt x="10176" y="1399555"/>
                </a:lnTo>
                <a:lnTo>
                  <a:pt x="1628" y="1379145"/>
                </a:lnTo>
                <a:lnTo>
                  <a:pt x="0" y="1354951"/>
                </a:lnTo>
                <a:lnTo>
                  <a:pt x="3792" y="1326941"/>
                </a:lnTo>
                <a:lnTo>
                  <a:pt x="11503" y="1295080"/>
                </a:lnTo>
                <a:lnTo>
                  <a:pt x="21634" y="1259337"/>
                </a:lnTo>
                <a:lnTo>
                  <a:pt x="32683" y="1219678"/>
                </a:lnTo>
                <a:lnTo>
                  <a:pt x="43150" y="1176071"/>
                </a:lnTo>
                <a:lnTo>
                  <a:pt x="51534" y="1128483"/>
                </a:lnTo>
                <a:lnTo>
                  <a:pt x="56335" y="1076881"/>
                </a:lnTo>
                <a:lnTo>
                  <a:pt x="56052" y="1021231"/>
                </a:lnTo>
                <a:lnTo>
                  <a:pt x="49184" y="961502"/>
                </a:lnTo>
                <a:lnTo>
                  <a:pt x="41828" y="901701"/>
                </a:lnTo>
                <a:lnTo>
                  <a:pt x="40558" y="847331"/>
                </a:lnTo>
                <a:lnTo>
                  <a:pt x="44102" y="797616"/>
                </a:lnTo>
                <a:lnTo>
                  <a:pt x="51184" y="751781"/>
                </a:lnTo>
                <a:lnTo>
                  <a:pt x="60529" y="709050"/>
                </a:lnTo>
                <a:lnTo>
                  <a:pt x="70865" y="668647"/>
                </a:lnTo>
                <a:lnTo>
                  <a:pt x="80915" y="629797"/>
                </a:lnTo>
                <a:lnTo>
                  <a:pt x="89405" y="591723"/>
                </a:lnTo>
                <a:lnTo>
                  <a:pt x="95062" y="553649"/>
                </a:lnTo>
                <a:lnTo>
                  <a:pt x="96610" y="514801"/>
                </a:lnTo>
                <a:lnTo>
                  <a:pt x="92776" y="474402"/>
                </a:lnTo>
                <a:lnTo>
                  <a:pt x="82284" y="431675"/>
                </a:lnTo>
                <a:lnTo>
                  <a:pt x="59208" y="348838"/>
                </a:lnTo>
                <a:lnTo>
                  <a:pt x="46158" y="276821"/>
                </a:lnTo>
                <a:lnTo>
                  <a:pt x="41739" y="214872"/>
                </a:lnTo>
                <a:lnTo>
                  <a:pt x="44555" y="162240"/>
                </a:lnTo>
                <a:lnTo>
                  <a:pt x="53211" y="118172"/>
                </a:lnTo>
                <a:lnTo>
                  <a:pt x="66311" y="81918"/>
                </a:lnTo>
                <a:lnTo>
                  <a:pt x="100262" y="29842"/>
                </a:lnTo>
                <a:lnTo>
                  <a:pt x="135244" y="0"/>
                </a:lnTo>
                <a:lnTo>
                  <a:pt x="245006" y="3296"/>
                </a:lnTo>
                <a:lnTo>
                  <a:pt x="389330" y="73993"/>
                </a:lnTo>
                <a:lnTo>
                  <a:pt x="514971" y="156892"/>
                </a:lnTo>
                <a:lnTo>
                  <a:pt x="568683" y="196792"/>
                </a:lnTo>
                <a:lnTo>
                  <a:pt x="558980" y="413595"/>
                </a:lnTo>
                <a:lnTo>
                  <a:pt x="499921" y="877629"/>
                </a:lnTo>
                <a:lnTo>
                  <a:pt x="346582" y="1309336"/>
                </a:lnTo>
                <a:lnTo>
                  <a:pt x="54039" y="1429155"/>
                </a:lnTo>
                <a:close/>
              </a:path>
            </a:pathLst>
          </a:custGeom>
          <a:solidFill>
            <a:srgbClr val="EC3C3C"/>
          </a:solidFill>
        </p:spPr>
        <p:txBody>
          <a:bodyPr wrap="square" lIns="0" tIns="0" rIns="0" bIns="0" rtlCol="0"/>
          <a:lstStyle/>
          <a:p>
            <a:endParaRPr/>
          </a:p>
        </p:txBody>
      </p:sp>
      <p:sp>
        <p:nvSpPr>
          <p:cNvPr id="14" name="object 14"/>
          <p:cNvSpPr/>
          <p:nvPr/>
        </p:nvSpPr>
        <p:spPr>
          <a:xfrm>
            <a:off x="7553098" y="2245537"/>
            <a:ext cx="551180" cy="983615"/>
          </a:xfrm>
          <a:custGeom>
            <a:avLst/>
            <a:gdLst/>
            <a:ahLst/>
            <a:cxnLst/>
            <a:rect l="l" t="t" r="r" b="b"/>
            <a:pathLst>
              <a:path w="551179" h="983614">
                <a:moveTo>
                  <a:pt x="419316" y="983275"/>
                </a:moveTo>
                <a:lnTo>
                  <a:pt x="0" y="983275"/>
                </a:lnTo>
                <a:lnTo>
                  <a:pt x="199777" y="18135"/>
                </a:lnTo>
                <a:lnTo>
                  <a:pt x="551177" y="0"/>
                </a:lnTo>
                <a:lnTo>
                  <a:pt x="419316" y="983275"/>
                </a:lnTo>
                <a:close/>
              </a:path>
            </a:pathLst>
          </a:custGeom>
          <a:solidFill>
            <a:srgbClr val="1B48AB"/>
          </a:solidFill>
        </p:spPr>
        <p:txBody>
          <a:bodyPr wrap="square" lIns="0" tIns="0" rIns="0" bIns="0" rtlCol="0"/>
          <a:lstStyle/>
          <a:p>
            <a:endParaRPr/>
          </a:p>
        </p:txBody>
      </p:sp>
      <p:sp>
        <p:nvSpPr>
          <p:cNvPr id="15" name="object 15"/>
          <p:cNvSpPr/>
          <p:nvPr/>
        </p:nvSpPr>
        <p:spPr>
          <a:xfrm>
            <a:off x="7692508" y="1963775"/>
            <a:ext cx="354330" cy="399415"/>
          </a:xfrm>
          <a:custGeom>
            <a:avLst/>
            <a:gdLst/>
            <a:ahLst/>
            <a:cxnLst/>
            <a:rect l="l" t="t" r="r" b="b"/>
            <a:pathLst>
              <a:path w="354329" h="399414">
                <a:moveTo>
                  <a:pt x="275978" y="398878"/>
                </a:moveTo>
                <a:lnTo>
                  <a:pt x="198960" y="387021"/>
                </a:lnTo>
                <a:lnTo>
                  <a:pt x="162165" y="373678"/>
                </a:lnTo>
                <a:lnTo>
                  <a:pt x="108080" y="345508"/>
                </a:lnTo>
                <a:lnTo>
                  <a:pt x="65636" y="308707"/>
                </a:lnTo>
                <a:lnTo>
                  <a:pt x="34571" y="266563"/>
                </a:lnTo>
                <a:lnTo>
                  <a:pt x="13920" y="221665"/>
                </a:lnTo>
                <a:lnTo>
                  <a:pt x="2718" y="176601"/>
                </a:lnTo>
                <a:lnTo>
                  <a:pt x="0" y="133958"/>
                </a:lnTo>
                <a:lnTo>
                  <a:pt x="4801" y="96325"/>
                </a:lnTo>
                <a:lnTo>
                  <a:pt x="33102" y="46436"/>
                </a:lnTo>
                <a:lnTo>
                  <a:pt x="80075" y="18325"/>
                </a:lnTo>
                <a:lnTo>
                  <a:pt x="122687" y="3359"/>
                </a:lnTo>
                <a:lnTo>
                  <a:pt x="161102" y="0"/>
                </a:lnTo>
                <a:lnTo>
                  <a:pt x="195484" y="6705"/>
                </a:lnTo>
                <a:lnTo>
                  <a:pt x="252809" y="44154"/>
                </a:lnTo>
                <a:lnTo>
                  <a:pt x="295978" y="103383"/>
                </a:lnTo>
                <a:lnTo>
                  <a:pt x="326307" y="172071"/>
                </a:lnTo>
                <a:lnTo>
                  <a:pt x="345111" y="237899"/>
                </a:lnTo>
                <a:lnTo>
                  <a:pt x="353707" y="288544"/>
                </a:lnTo>
                <a:lnTo>
                  <a:pt x="351851" y="339556"/>
                </a:lnTo>
                <a:lnTo>
                  <a:pt x="336134" y="373170"/>
                </a:lnTo>
                <a:lnTo>
                  <a:pt x="309771" y="392054"/>
                </a:lnTo>
                <a:lnTo>
                  <a:pt x="275978" y="398878"/>
                </a:lnTo>
                <a:close/>
              </a:path>
            </a:pathLst>
          </a:custGeom>
          <a:solidFill>
            <a:srgbClr val="1B48AB"/>
          </a:solidFill>
        </p:spPr>
        <p:txBody>
          <a:bodyPr wrap="square" lIns="0" tIns="0" rIns="0" bIns="0" rtlCol="0"/>
          <a:lstStyle/>
          <a:p>
            <a:endParaRPr/>
          </a:p>
        </p:txBody>
      </p:sp>
      <p:sp>
        <p:nvSpPr>
          <p:cNvPr id="16" name="object 16"/>
          <p:cNvSpPr/>
          <p:nvPr/>
        </p:nvSpPr>
        <p:spPr>
          <a:xfrm>
            <a:off x="7944267" y="1902182"/>
            <a:ext cx="414020" cy="595630"/>
          </a:xfrm>
          <a:custGeom>
            <a:avLst/>
            <a:gdLst/>
            <a:ahLst/>
            <a:cxnLst/>
            <a:rect l="l" t="t" r="r" b="b"/>
            <a:pathLst>
              <a:path w="414020" h="595630">
                <a:moveTo>
                  <a:pt x="85128" y="595440"/>
                </a:moveTo>
                <a:lnTo>
                  <a:pt x="0" y="251544"/>
                </a:lnTo>
                <a:lnTo>
                  <a:pt x="321193" y="0"/>
                </a:lnTo>
                <a:lnTo>
                  <a:pt x="413677" y="362621"/>
                </a:lnTo>
                <a:lnTo>
                  <a:pt x="85128" y="595440"/>
                </a:lnTo>
                <a:close/>
              </a:path>
            </a:pathLst>
          </a:custGeom>
          <a:solidFill>
            <a:srgbClr val="1B48AB"/>
          </a:solidFill>
        </p:spPr>
        <p:txBody>
          <a:bodyPr wrap="square" lIns="0" tIns="0" rIns="0" bIns="0" rtlCol="0"/>
          <a:lstStyle/>
          <a:p>
            <a:endParaRPr/>
          </a:p>
        </p:txBody>
      </p:sp>
      <p:sp>
        <p:nvSpPr>
          <p:cNvPr id="17" name="object 17"/>
          <p:cNvSpPr/>
          <p:nvPr/>
        </p:nvSpPr>
        <p:spPr>
          <a:xfrm>
            <a:off x="9919089" y="1028755"/>
            <a:ext cx="887094" cy="2051685"/>
          </a:xfrm>
          <a:custGeom>
            <a:avLst/>
            <a:gdLst/>
            <a:ahLst/>
            <a:cxnLst/>
            <a:rect l="l" t="t" r="r" b="b"/>
            <a:pathLst>
              <a:path w="887095" h="2051685">
                <a:moveTo>
                  <a:pt x="718577" y="2051455"/>
                </a:moveTo>
                <a:lnTo>
                  <a:pt x="506114" y="2050944"/>
                </a:lnTo>
                <a:lnTo>
                  <a:pt x="401466" y="2020418"/>
                </a:lnTo>
                <a:lnTo>
                  <a:pt x="0" y="274399"/>
                </a:lnTo>
                <a:lnTo>
                  <a:pt x="819606" y="0"/>
                </a:lnTo>
                <a:lnTo>
                  <a:pt x="552844" y="382428"/>
                </a:lnTo>
                <a:lnTo>
                  <a:pt x="590775" y="507318"/>
                </a:lnTo>
                <a:lnTo>
                  <a:pt x="679427" y="801602"/>
                </a:lnTo>
                <a:lnTo>
                  <a:pt x="781089" y="1144699"/>
                </a:lnTo>
                <a:lnTo>
                  <a:pt x="858051" y="1416032"/>
                </a:lnTo>
                <a:lnTo>
                  <a:pt x="886630" y="1885352"/>
                </a:lnTo>
                <a:lnTo>
                  <a:pt x="718577" y="2051455"/>
                </a:lnTo>
                <a:close/>
              </a:path>
            </a:pathLst>
          </a:custGeom>
          <a:solidFill>
            <a:srgbClr val="1B48AB"/>
          </a:solidFill>
        </p:spPr>
        <p:txBody>
          <a:bodyPr wrap="square" lIns="0" tIns="0" rIns="0" bIns="0" rtlCol="0"/>
          <a:lstStyle/>
          <a:p>
            <a:endParaRPr/>
          </a:p>
        </p:txBody>
      </p:sp>
      <p:sp>
        <p:nvSpPr>
          <p:cNvPr id="18" name="object 18"/>
          <p:cNvSpPr/>
          <p:nvPr/>
        </p:nvSpPr>
        <p:spPr>
          <a:xfrm>
            <a:off x="5767952" y="1028755"/>
            <a:ext cx="6276748" cy="220276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761675" y="3225175"/>
            <a:ext cx="5863590" cy="0"/>
          </a:xfrm>
          <a:custGeom>
            <a:avLst/>
            <a:gdLst/>
            <a:ahLst/>
            <a:cxnLst/>
            <a:rect l="l" t="t" r="r" b="b"/>
            <a:pathLst>
              <a:path w="5863590">
                <a:moveTo>
                  <a:pt x="0" y="0"/>
                </a:moveTo>
                <a:lnTo>
                  <a:pt x="5863512" y="0"/>
                </a:lnTo>
              </a:path>
            </a:pathLst>
          </a:custGeom>
          <a:ln w="12582">
            <a:solidFill>
              <a:srgbClr val="000000"/>
            </a:solidFill>
          </a:ln>
        </p:spPr>
        <p:txBody>
          <a:bodyPr wrap="square" lIns="0" tIns="0" rIns="0" bIns="0" rtlCol="0"/>
          <a:lstStyle/>
          <a:p>
            <a:endParaRPr/>
          </a:p>
        </p:txBody>
      </p:sp>
      <p:sp>
        <p:nvSpPr>
          <p:cNvPr id="20" name="object 20"/>
          <p:cNvSpPr/>
          <p:nvPr/>
        </p:nvSpPr>
        <p:spPr>
          <a:xfrm>
            <a:off x="9236150" y="2860760"/>
            <a:ext cx="617855" cy="0"/>
          </a:xfrm>
          <a:custGeom>
            <a:avLst/>
            <a:gdLst/>
            <a:ahLst/>
            <a:cxnLst/>
            <a:rect l="l" t="t" r="r" b="b"/>
            <a:pathLst>
              <a:path w="617854">
                <a:moveTo>
                  <a:pt x="0" y="0"/>
                </a:moveTo>
                <a:lnTo>
                  <a:pt x="617377" y="0"/>
                </a:lnTo>
              </a:path>
            </a:pathLst>
          </a:custGeom>
          <a:ln w="19315">
            <a:solidFill>
              <a:srgbClr val="000000"/>
            </a:solidFill>
          </a:ln>
        </p:spPr>
        <p:txBody>
          <a:bodyPr wrap="square" lIns="0" tIns="0" rIns="0" bIns="0" rtlCol="0"/>
          <a:lstStyle/>
          <a:p>
            <a:endParaRPr/>
          </a:p>
        </p:txBody>
      </p:sp>
      <p:sp>
        <p:nvSpPr>
          <p:cNvPr id="21" name="object 21"/>
          <p:cNvSpPr/>
          <p:nvPr/>
        </p:nvSpPr>
        <p:spPr>
          <a:xfrm>
            <a:off x="9242426" y="2456730"/>
            <a:ext cx="121920" cy="768985"/>
          </a:xfrm>
          <a:custGeom>
            <a:avLst/>
            <a:gdLst/>
            <a:ahLst/>
            <a:cxnLst/>
            <a:rect l="l" t="t" r="r" b="b"/>
            <a:pathLst>
              <a:path w="121920" h="768985">
                <a:moveTo>
                  <a:pt x="121415" y="768444"/>
                </a:moveTo>
                <a:lnTo>
                  <a:pt x="0" y="768444"/>
                </a:lnTo>
                <a:lnTo>
                  <a:pt x="0" y="29194"/>
                </a:lnTo>
                <a:lnTo>
                  <a:pt x="121415" y="0"/>
                </a:lnTo>
                <a:lnTo>
                  <a:pt x="121415" y="768444"/>
                </a:lnTo>
                <a:close/>
              </a:path>
            </a:pathLst>
          </a:custGeom>
          <a:solidFill>
            <a:srgbClr val="FFDE2A"/>
          </a:solidFill>
        </p:spPr>
        <p:txBody>
          <a:bodyPr wrap="square" lIns="0" tIns="0" rIns="0" bIns="0" rtlCol="0"/>
          <a:lstStyle/>
          <a:p>
            <a:endParaRPr/>
          </a:p>
        </p:txBody>
      </p:sp>
      <p:sp>
        <p:nvSpPr>
          <p:cNvPr id="22" name="object 22"/>
          <p:cNvSpPr/>
          <p:nvPr/>
        </p:nvSpPr>
        <p:spPr>
          <a:xfrm>
            <a:off x="9242426" y="2479634"/>
            <a:ext cx="0" cy="751840"/>
          </a:xfrm>
          <a:custGeom>
            <a:avLst/>
            <a:gdLst/>
            <a:ahLst/>
            <a:cxnLst/>
            <a:rect l="l" t="t" r="r" b="b"/>
            <a:pathLst>
              <a:path h="751839">
                <a:moveTo>
                  <a:pt x="0" y="0"/>
                </a:moveTo>
                <a:lnTo>
                  <a:pt x="0" y="751832"/>
                </a:lnTo>
              </a:path>
            </a:pathLst>
          </a:custGeom>
          <a:ln w="12553">
            <a:solidFill>
              <a:srgbClr val="000000"/>
            </a:solidFill>
          </a:ln>
        </p:spPr>
        <p:txBody>
          <a:bodyPr wrap="square" lIns="0" tIns="0" rIns="0" bIns="0" rtlCol="0"/>
          <a:lstStyle/>
          <a:p>
            <a:endParaRPr/>
          </a:p>
        </p:txBody>
      </p:sp>
      <p:sp>
        <p:nvSpPr>
          <p:cNvPr id="23" name="object 23"/>
          <p:cNvSpPr/>
          <p:nvPr/>
        </p:nvSpPr>
        <p:spPr>
          <a:xfrm>
            <a:off x="8341369" y="1565069"/>
            <a:ext cx="347980" cy="621030"/>
          </a:xfrm>
          <a:custGeom>
            <a:avLst/>
            <a:gdLst/>
            <a:ahLst/>
            <a:cxnLst/>
            <a:rect l="l" t="t" r="r" b="b"/>
            <a:pathLst>
              <a:path w="347979" h="621030">
                <a:moveTo>
                  <a:pt x="256169" y="620997"/>
                </a:moveTo>
                <a:lnTo>
                  <a:pt x="252590" y="619326"/>
                </a:lnTo>
                <a:lnTo>
                  <a:pt x="250236" y="612790"/>
                </a:lnTo>
                <a:lnTo>
                  <a:pt x="251903" y="609153"/>
                </a:lnTo>
                <a:lnTo>
                  <a:pt x="255189" y="607973"/>
                </a:lnTo>
                <a:lnTo>
                  <a:pt x="275633" y="599486"/>
                </a:lnTo>
                <a:lnTo>
                  <a:pt x="317319" y="569047"/>
                </a:lnTo>
                <a:lnTo>
                  <a:pt x="334117" y="532803"/>
                </a:lnTo>
                <a:lnTo>
                  <a:pt x="335168" y="519456"/>
                </a:lnTo>
                <a:lnTo>
                  <a:pt x="333513" y="501462"/>
                </a:lnTo>
                <a:lnTo>
                  <a:pt x="321101" y="462933"/>
                </a:lnTo>
                <a:lnTo>
                  <a:pt x="298419" y="422307"/>
                </a:lnTo>
                <a:lnTo>
                  <a:pt x="268044" y="381097"/>
                </a:lnTo>
                <a:lnTo>
                  <a:pt x="250824" y="360704"/>
                </a:lnTo>
                <a:lnTo>
                  <a:pt x="202423" y="302632"/>
                </a:lnTo>
                <a:lnTo>
                  <a:pt x="156521" y="242764"/>
                </a:lnTo>
                <a:lnTo>
                  <a:pt x="114337" y="184038"/>
                </a:lnTo>
                <a:lnTo>
                  <a:pt x="77086" y="129390"/>
                </a:lnTo>
                <a:lnTo>
                  <a:pt x="45986" y="81758"/>
                </a:lnTo>
                <a:lnTo>
                  <a:pt x="22255" y="44078"/>
                </a:lnTo>
                <a:lnTo>
                  <a:pt x="0" y="7372"/>
                </a:lnTo>
                <a:lnTo>
                  <a:pt x="980" y="3489"/>
                </a:lnTo>
                <a:lnTo>
                  <a:pt x="3972" y="1720"/>
                </a:lnTo>
                <a:lnTo>
                  <a:pt x="6963" y="0"/>
                </a:lnTo>
                <a:lnTo>
                  <a:pt x="10837" y="982"/>
                </a:lnTo>
                <a:lnTo>
                  <a:pt x="12553" y="3981"/>
                </a:lnTo>
                <a:lnTo>
                  <a:pt x="32903" y="37451"/>
                </a:lnTo>
                <a:lnTo>
                  <a:pt x="56539" y="74964"/>
                </a:lnTo>
                <a:lnTo>
                  <a:pt x="87531" y="122430"/>
                </a:lnTo>
                <a:lnTo>
                  <a:pt x="111657" y="158114"/>
                </a:lnTo>
                <a:lnTo>
                  <a:pt x="138137" y="196020"/>
                </a:lnTo>
                <a:lnTo>
                  <a:pt x="166603" y="235276"/>
                </a:lnTo>
                <a:lnTo>
                  <a:pt x="196687" y="275007"/>
                </a:lnTo>
                <a:lnTo>
                  <a:pt x="228022" y="314338"/>
                </a:lnTo>
                <a:lnTo>
                  <a:pt x="277772" y="373157"/>
                </a:lnTo>
                <a:lnTo>
                  <a:pt x="294106" y="394205"/>
                </a:lnTo>
                <a:lnTo>
                  <a:pt x="321830" y="436639"/>
                </a:lnTo>
                <a:lnTo>
                  <a:pt x="340679" y="478693"/>
                </a:lnTo>
                <a:lnTo>
                  <a:pt x="347722" y="519456"/>
                </a:lnTo>
                <a:lnTo>
                  <a:pt x="346500" y="534816"/>
                </a:lnTo>
                <a:lnTo>
                  <a:pt x="326930" y="577157"/>
                </a:lnTo>
                <a:lnTo>
                  <a:pt x="281045" y="610830"/>
                </a:lnTo>
                <a:lnTo>
                  <a:pt x="259406" y="619818"/>
                </a:lnTo>
                <a:lnTo>
                  <a:pt x="256169" y="620997"/>
                </a:lnTo>
                <a:close/>
              </a:path>
            </a:pathLst>
          </a:custGeom>
          <a:solidFill>
            <a:srgbClr val="EC3C3C"/>
          </a:solidFill>
        </p:spPr>
        <p:txBody>
          <a:bodyPr wrap="square" lIns="0" tIns="0" rIns="0" bIns="0" rtlCol="0"/>
          <a:lstStyle/>
          <a:p>
            <a:endParaRPr/>
          </a:p>
        </p:txBody>
      </p:sp>
      <p:sp>
        <p:nvSpPr>
          <p:cNvPr id="24" name="object 24"/>
          <p:cNvSpPr/>
          <p:nvPr/>
        </p:nvSpPr>
        <p:spPr>
          <a:xfrm>
            <a:off x="7665001" y="1798920"/>
            <a:ext cx="490855" cy="152400"/>
          </a:xfrm>
          <a:custGeom>
            <a:avLst/>
            <a:gdLst/>
            <a:ahLst/>
            <a:cxnLst/>
            <a:rect l="l" t="t" r="r" b="b"/>
            <a:pathLst>
              <a:path w="490854" h="152400">
                <a:moveTo>
                  <a:pt x="208897" y="144055"/>
                </a:moveTo>
                <a:lnTo>
                  <a:pt x="141878" y="138333"/>
                </a:lnTo>
                <a:lnTo>
                  <a:pt x="90761" y="123013"/>
                </a:lnTo>
                <a:lnTo>
                  <a:pt x="53500" y="101197"/>
                </a:lnTo>
                <a:lnTo>
                  <a:pt x="12310" y="50681"/>
                </a:lnTo>
                <a:lnTo>
                  <a:pt x="693" y="12847"/>
                </a:lnTo>
                <a:lnTo>
                  <a:pt x="0" y="3047"/>
                </a:lnTo>
                <a:lnTo>
                  <a:pt x="2746" y="147"/>
                </a:lnTo>
                <a:lnTo>
                  <a:pt x="6178" y="98"/>
                </a:lnTo>
                <a:lnTo>
                  <a:pt x="9660" y="0"/>
                </a:lnTo>
                <a:lnTo>
                  <a:pt x="12553" y="2703"/>
                </a:lnTo>
                <a:lnTo>
                  <a:pt x="12656" y="6536"/>
                </a:lnTo>
                <a:lnTo>
                  <a:pt x="12700" y="7372"/>
                </a:lnTo>
                <a:lnTo>
                  <a:pt x="12798" y="8207"/>
                </a:lnTo>
                <a:lnTo>
                  <a:pt x="12896" y="9485"/>
                </a:lnTo>
                <a:lnTo>
                  <a:pt x="13092" y="11156"/>
                </a:lnTo>
                <a:lnTo>
                  <a:pt x="29778" y="56509"/>
                </a:lnTo>
                <a:lnTo>
                  <a:pt x="61175" y="91213"/>
                </a:lnTo>
                <a:lnTo>
                  <a:pt x="95781" y="111488"/>
                </a:lnTo>
                <a:lnTo>
                  <a:pt x="144198" y="125929"/>
                </a:lnTo>
                <a:lnTo>
                  <a:pt x="208897" y="131473"/>
                </a:lnTo>
                <a:lnTo>
                  <a:pt x="340682" y="131473"/>
                </a:lnTo>
                <a:lnTo>
                  <a:pt x="330730" y="132327"/>
                </a:lnTo>
                <a:lnTo>
                  <a:pt x="312208" y="134649"/>
                </a:lnTo>
                <a:lnTo>
                  <a:pt x="295644" y="137076"/>
                </a:lnTo>
                <a:lnTo>
                  <a:pt x="272063" y="140219"/>
                </a:lnTo>
                <a:lnTo>
                  <a:pt x="249770" y="142390"/>
                </a:lnTo>
                <a:lnTo>
                  <a:pt x="228727" y="143649"/>
                </a:lnTo>
                <a:lnTo>
                  <a:pt x="208897" y="144055"/>
                </a:lnTo>
                <a:close/>
              </a:path>
              <a:path w="490854" h="152400">
                <a:moveTo>
                  <a:pt x="340682" y="131473"/>
                </a:moveTo>
                <a:lnTo>
                  <a:pt x="208897" y="131473"/>
                </a:lnTo>
                <a:lnTo>
                  <a:pt x="228222" y="131076"/>
                </a:lnTo>
                <a:lnTo>
                  <a:pt x="248783" y="129845"/>
                </a:lnTo>
                <a:lnTo>
                  <a:pt x="270622" y="127720"/>
                </a:lnTo>
                <a:lnTo>
                  <a:pt x="293781" y="124641"/>
                </a:lnTo>
                <a:lnTo>
                  <a:pt x="310484" y="122212"/>
                </a:lnTo>
                <a:lnTo>
                  <a:pt x="329394" y="119837"/>
                </a:lnTo>
                <a:lnTo>
                  <a:pt x="350271" y="118034"/>
                </a:lnTo>
                <a:lnTo>
                  <a:pt x="372878" y="117318"/>
                </a:lnTo>
                <a:lnTo>
                  <a:pt x="399178" y="118373"/>
                </a:lnTo>
                <a:lnTo>
                  <a:pt x="426978" y="121963"/>
                </a:lnTo>
                <a:lnTo>
                  <a:pt x="455972" y="128722"/>
                </a:lnTo>
                <a:lnTo>
                  <a:pt x="459305" y="129900"/>
                </a:lnTo>
                <a:lnTo>
                  <a:pt x="372878" y="129900"/>
                </a:lnTo>
                <a:lnTo>
                  <a:pt x="351018" y="130586"/>
                </a:lnTo>
                <a:lnTo>
                  <a:pt x="340682" y="131473"/>
                </a:lnTo>
                <a:close/>
              </a:path>
              <a:path w="490854" h="152400">
                <a:moveTo>
                  <a:pt x="484192" y="152214"/>
                </a:moveTo>
                <a:lnTo>
                  <a:pt x="424789" y="134348"/>
                </a:lnTo>
                <a:lnTo>
                  <a:pt x="372878" y="129900"/>
                </a:lnTo>
                <a:lnTo>
                  <a:pt x="459305" y="129900"/>
                </a:lnTo>
                <a:lnTo>
                  <a:pt x="485859" y="139288"/>
                </a:lnTo>
                <a:lnTo>
                  <a:pt x="489046" y="140615"/>
                </a:lnTo>
                <a:lnTo>
                  <a:pt x="490518" y="144301"/>
                </a:lnTo>
                <a:lnTo>
                  <a:pt x="487870" y="150690"/>
                </a:lnTo>
                <a:lnTo>
                  <a:pt x="484192" y="152214"/>
                </a:lnTo>
                <a:close/>
              </a:path>
            </a:pathLst>
          </a:custGeom>
          <a:solidFill>
            <a:srgbClr val="EC3C3C"/>
          </a:solidFill>
        </p:spPr>
        <p:txBody>
          <a:bodyPr wrap="square" lIns="0" tIns="0" rIns="0" bIns="0" rtlCol="0"/>
          <a:lstStyle/>
          <a:p>
            <a:endParaRPr/>
          </a:p>
        </p:txBody>
      </p:sp>
      <p:sp>
        <p:nvSpPr>
          <p:cNvPr id="25" name="object 25"/>
          <p:cNvSpPr/>
          <p:nvPr/>
        </p:nvSpPr>
        <p:spPr>
          <a:xfrm>
            <a:off x="7653379" y="1643117"/>
            <a:ext cx="37465" cy="196215"/>
          </a:xfrm>
          <a:custGeom>
            <a:avLst/>
            <a:gdLst/>
            <a:ahLst/>
            <a:cxnLst/>
            <a:rect l="l" t="t" r="r" b="b"/>
            <a:pathLst>
              <a:path w="37465" h="196214">
                <a:moveTo>
                  <a:pt x="29961" y="196055"/>
                </a:moveTo>
                <a:lnTo>
                  <a:pt x="3772" y="133347"/>
                </a:lnTo>
                <a:lnTo>
                  <a:pt x="0" y="93628"/>
                </a:lnTo>
                <a:lnTo>
                  <a:pt x="1047" y="72897"/>
                </a:lnTo>
                <a:lnTo>
                  <a:pt x="10736" y="28079"/>
                </a:lnTo>
                <a:lnTo>
                  <a:pt x="25499" y="0"/>
                </a:lnTo>
                <a:lnTo>
                  <a:pt x="31776" y="2948"/>
                </a:lnTo>
                <a:lnTo>
                  <a:pt x="33100" y="6684"/>
                </a:lnTo>
                <a:lnTo>
                  <a:pt x="31628" y="9829"/>
                </a:lnTo>
                <a:lnTo>
                  <a:pt x="22649" y="32081"/>
                </a:lnTo>
                <a:lnTo>
                  <a:pt x="16758" y="53590"/>
                </a:lnTo>
                <a:lnTo>
                  <a:pt x="13534" y="74169"/>
                </a:lnTo>
                <a:lnTo>
                  <a:pt x="12553" y="93628"/>
                </a:lnTo>
                <a:lnTo>
                  <a:pt x="15701" y="128880"/>
                </a:lnTo>
                <a:lnTo>
                  <a:pt x="22845" y="157086"/>
                </a:lnTo>
                <a:lnTo>
                  <a:pt x="30420" y="176491"/>
                </a:lnTo>
                <a:lnTo>
                  <a:pt x="34865" y="185340"/>
                </a:lnTo>
                <a:lnTo>
                  <a:pt x="36875" y="188633"/>
                </a:lnTo>
                <a:lnTo>
                  <a:pt x="35895" y="192516"/>
                </a:lnTo>
                <a:lnTo>
                  <a:pt x="29961" y="196055"/>
                </a:lnTo>
                <a:close/>
              </a:path>
            </a:pathLst>
          </a:custGeom>
          <a:solidFill>
            <a:srgbClr val="000000"/>
          </a:solidFill>
        </p:spPr>
        <p:txBody>
          <a:bodyPr wrap="square" lIns="0" tIns="0" rIns="0" bIns="0" rtlCol="0"/>
          <a:lstStyle/>
          <a:p>
            <a:endParaRPr/>
          </a:p>
        </p:txBody>
      </p:sp>
      <p:sp>
        <p:nvSpPr>
          <p:cNvPr id="26" name="object 26"/>
          <p:cNvSpPr/>
          <p:nvPr/>
        </p:nvSpPr>
        <p:spPr>
          <a:xfrm>
            <a:off x="7617141" y="1541526"/>
            <a:ext cx="116205" cy="1000760"/>
          </a:xfrm>
          <a:custGeom>
            <a:avLst/>
            <a:gdLst/>
            <a:ahLst/>
            <a:cxnLst/>
            <a:rect l="l" t="t" r="r" b="b"/>
            <a:pathLst>
              <a:path w="116204" h="1000760">
                <a:moveTo>
                  <a:pt x="40995" y="1000280"/>
                </a:moveTo>
                <a:lnTo>
                  <a:pt x="19673" y="940331"/>
                </a:lnTo>
                <a:lnTo>
                  <a:pt x="8403" y="892521"/>
                </a:lnTo>
                <a:lnTo>
                  <a:pt x="2015" y="850683"/>
                </a:lnTo>
                <a:lnTo>
                  <a:pt x="0" y="813711"/>
                </a:lnTo>
                <a:lnTo>
                  <a:pt x="1069" y="788100"/>
                </a:lnTo>
                <a:lnTo>
                  <a:pt x="4180" y="764267"/>
                </a:lnTo>
                <a:lnTo>
                  <a:pt x="9074" y="741761"/>
                </a:lnTo>
                <a:lnTo>
                  <a:pt x="15495" y="720131"/>
                </a:lnTo>
                <a:lnTo>
                  <a:pt x="29944" y="671896"/>
                </a:lnTo>
                <a:lnTo>
                  <a:pt x="40645" y="624978"/>
                </a:lnTo>
                <a:lnTo>
                  <a:pt x="47292" y="579204"/>
                </a:lnTo>
                <a:lnTo>
                  <a:pt x="49576" y="534397"/>
                </a:lnTo>
                <a:lnTo>
                  <a:pt x="48785" y="508826"/>
                </a:lnTo>
                <a:lnTo>
                  <a:pt x="46376" y="483472"/>
                </a:lnTo>
                <a:lnTo>
                  <a:pt x="42294" y="458293"/>
                </a:lnTo>
                <a:lnTo>
                  <a:pt x="36483" y="433248"/>
                </a:lnTo>
                <a:lnTo>
                  <a:pt x="24133" y="381345"/>
                </a:lnTo>
                <a:lnTo>
                  <a:pt x="15802" y="333340"/>
                </a:lnTo>
                <a:lnTo>
                  <a:pt x="11093" y="289114"/>
                </a:lnTo>
                <a:lnTo>
                  <a:pt x="9611" y="248546"/>
                </a:lnTo>
                <a:lnTo>
                  <a:pt x="13624" y="185722"/>
                </a:lnTo>
                <a:lnTo>
                  <a:pt x="24285" y="133298"/>
                </a:lnTo>
                <a:lnTo>
                  <a:pt x="39415" y="90651"/>
                </a:lnTo>
                <a:lnTo>
                  <a:pt x="74288" y="32203"/>
                </a:lnTo>
                <a:lnTo>
                  <a:pt x="104988" y="1916"/>
                </a:lnTo>
                <a:lnTo>
                  <a:pt x="107881" y="0"/>
                </a:lnTo>
                <a:lnTo>
                  <a:pt x="111804" y="786"/>
                </a:lnTo>
                <a:lnTo>
                  <a:pt x="115629" y="6585"/>
                </a:lnTo>
                <a:lnTo>
                  <a:pt x="114844" y="10517"/>
                </a:lnTo>
                <a:lnTo>
                  <a:pt x="111118" y="12975"/>
                </a:lnTo>
                <a:lnTo>
                  <a:pt x="110529" y="13417"/>
                </a:lnTo>
                <a:lnTo>
                  <a:pt x="75937" y="50913"/>
                </a:lnTo>
                <a:lnTo>
                  <a:pt x="50920" y="95703"/>
                </a:lnTo>
                <a:lnTo>
                  <a:pt x="36385" y="136683"/>
                </a:lnTo>
                <a:lnTo>
                  <a:pt x="26080" y="187394"/>
                </a:lnTo>
                <a:lnTo>
                  <a:pt x="22164" y="248546"/>
                </a:lnTo>
                <a:lnTo>
                  <a:pt x="23612" y="288213"/>
                </a:lnTo>
                <a:lnTo>
                  <a:pt x="28226" y="331590"/>
                </a:lnTo>
                <a:lnTo>
                  <a:pt x="36418" y="378809"/>
                </a:lnTo>
                <a:lnTo>
                  <a:pt x="48595" y="430004"/>
                </a:lnTo>
                <a:lnTo>
                  <a:pt x="54599" y="455867"/>
                </a:lnTo>
                <a:lnTo>
                  <a:pt x="58819" y="481869"/>
                </a:lnTo>
                <a:lnTo>
                  <a:pt x="61311" y="508036"/>
                </a:lnTo>
                <a:lnTo>
                  <a:pt x="62129" y="534397"/>
                </a:lnTo>
                <a:lnTo>
                  <a:pt x="59787" y="580448"/>
                </a:lnTo>
                <a:lnTo>
                  <a:pt x="52990" y="627301"/>
                </a:lnTo>
                <a:lnTo>
                  <a:pt x="42083" y="675130"/>
                </a:lnTo>
                <a:lnTo>
                  <a:pt x="27411" y="724112"/>
                </a:lnTo>
                <a:lnTo>
                  <a:pt x="21242" y="744906"/>
                </a:lnTo>
                <a:lnTo>
                  <a:pt x="16562" y="766423"/>
                </a:lnTo>
                <a:lnTo>
                  <a:pt x="13592" y="789185"/>
                </a:lnTo>
                <a:lnTo>
                  <a:pt x="12553" y="813711"/>
                </a:lnTo>
                <a:lnTo>
                  <a:pt x="14504" y="849356"/>
                </a:lnTo>
                <a:lnTo>
                  <a:pt x="20730" y="890088"/>
                </a:lnTo>
                <a:lnTo>
                  <a:pt x="31792" y="937013"/>
                </a:lnTo>
                <a:lnTo>
                  <a:pt x="48252" y="991237"/>
                </a:lnTo>
                <a:lnTo>
                  <a:pt x="49380" y="994530"/>
                </a:lnTo>
                <a:lnTo>
                  <a:pt x="47615" y="998118"/>
                </a:lnTo>
                <a:lnTo>
                  <a:pt x="40995" y="1000280"/>
                </a:lnTo>
                <a:close/>
              </a:path>
            </a:pathLst>
          </a:custGeom>
          <a:solidFill>
            <a:srgbClr val="EC3C3C"/>
          </a:solidFill>
        </p:spPr>
        <p:txBody>
          <a:bodyPr wrap="square" lIns="0" tIns="0" rIns="0" bIns="0" rtlCol="0"/>
          <a:lstStyle/>
          <a:p>
            <a:endParaRPr/>
          </a:p>
        </p:txBody>
      </p:sp>
      <p:sp>
        <p:nvSpPr>
          <p:cNvPr id="27" name="object 27"/>
          <p:cNvSpPr/>
          <p:nvPr/>
        </p:nvSpPr>
        <p:spPr>
          <a:xfrm>
            <a:off x="8203968" y="2171912"/>
            <a:ext cx="401320" cy="272415"/>
          </a:xfrm>
          <a:custGeom>
            <a:avLst/>
            <a:gdLst/>
            <a:ahLst/>
            <a:cxnLst/>
            <a:rect l="l" t="t" r="r" b="b"/>
            <a:pathLst>
              <a:path w="401320" h="272414">
                <a:moveTo>
                  <a:pt x="7600" y="272089"/>
                </a:moveTo>
                <a:lnTo>
                  <a:pt x="1373" y="269140"/>
                </a:lnTo>
                <a:lnTo>
                  <a:pt x="0" y="265355"/>
                </a:lnTo>
                <a:lnTo>
                  <a:pt x="1471" y="262210"/>
                </a:lnTo>
                <a:lnTo>
                  <a:pt x="31022" y="205286"/>
                </a:lnTo>
                <a:lnTo>
                  <a:pt x="62124" y="156553"/>
                </a:lnTo>
                <a:lnTo>
                  <a:pt x="94776" y="115497"/>
                </a:lnTo>
                <a:lnTo>
                  <a:pt x="128973" y="81604"/>
                </a:lnTo>
                <a:lnTo>
                  <a:pt x="164715" y="54358"/>
                </a:lnTo>
                <a:lnTo>
                  <a:pt x="211488" y="28918"/>
                </a:lnTo>
                <a:lnTo>
                  <a:pt x="260454" y="12102"/>
                </a:lnTo>
                <a:lnTo>
                  <a:pt x="311507" y="2826"/>
                </a:lnTo>
                <a:lnTo>
                  <a:pt x="364541" y="0"/>
                </a:lnTo>
                <a:lnTo>
                  <a:pt x="372100" y="46"/>
                </a:lnTo>
                <a:lnTo>
                  <a:pt x="401172" y="3931"/>
                </a:lnTo>
                <a:lnTo>
                  <a:pt x="400780" y="10861"/>
                </a:lnTo>
                <a:lnTo>
                  <a:pt x="398873" y="12582"/>
                </a:lnTo>
                <a:lnTo>
                  <a:pt x="364541" y="12582"/>
                </a:lnTo>
                <a:lnTo>
                  <a:pt x="312911" y="15334"/>
                </a:lnTo>
                <a:lnTo>
                  <a:pt x="263598" y="24279"/>
                </a:lnTo>
                <a:lnTo>
                  <a:pt x="216529" y="40449"/>
                </a:lnTo>
                <a:lnTo>
                  <a:pt x="171629" y="64876"/>
                </a:lnTo>
                <a:lnTo>
                  <a:pt x="137232" y="91099"/>
                </a:lnTo>
                <a:lnTo>
                  <a:pt x="104136" y="123912"/>
                </a:lnTo>
                <a:lnTo>
                  <a:pt x="72361" y="163886"/>
                </a:lnTo>
                <a:lnTo>
                  <a:pt x="41925" y="211597"/>
                </a:lnTo>
                <a:lnTo>
                  <a:pt x="12847" y="267616"/>
                </a:lnTo>
                <a:lnTo>
                  <a:pt x="11376" y="270761"/>
                </a:lnTo>
                <a:lnTo>
                  <a:pt x="7600" y="272089"/>
                </a:lnTo>
                <a:close/>
              </a:path>
              <a:path w="401320" h="272414">
                <a:moveTo>
                  <a:pt x="397838" y="13515"/>
                </a:moveTo>
                <a:lnTo>
                  <a:pt x="386856" y="13017"/>
                </a:lnTo>
                <a:lnTo>
                  <a:pt x="379363" y="12772"/>
                </a:lnTo>
                <a:lnTo>
                  <a:pt x="371924" y="12628"/>
                </a:lnTo>
                <a:lnTo>
                  <a:pt x="364541" y="12582"/>
                </a:lnTo>
                <a:lnTo>
                  <a:pt x="398873" y="12582"/>
                </a:lnTo>
                <a:lnTo>
                  <a:pt x="397838" y="13515"/>
                </a:lnTo>
                <a:close/>
              </a:path>
            </a:pathLst>
          </a:custGeom>
          <a:solidFill>
            <a:srgbClr val="000000"/>
          </a:solidFill>
        </p:spPr>
        <p:txBody>
          <a:bodyPr wrap="square" lIns="0" tIns="0" rIns="0" bIns="0" rtlCol="0"/>
          <a:lstStyle/>
          <a:p>
            <a:endParaRPr/>
          </a:p>
        </p:txBody>
      </p:sp>
      <p:sp>
        <p:nvSpPr>
          <p:cNvPr id="28" name="object 28"/>
          <p:cNvSpPr/>
          <p:nvPr/>
        </p:nvSpPr>
        <p:spPr>
          <a:xfrm>
            <a:off x="7718697" y="1664743"/>
            <a:ext cx="334645" cy="262890"/>
          </a:xfrm>
          <a:custGeom>
            <a:avLst/>
            <a:gdLst/>
            <a:ahLst/>
            <a:cxnLst/>
            <a:rect l="l" t="t" r="r" b="b"/>
            <a:pathLst>
              <a:path w="334645" h="262889">
                <a:moveTo>
                  <a:pt x="330411" y="262848"/>
                </a:moveTo>
                <a:lnTo>
                  <a:pt x="263827" y="252105"/>
                </a:lnTo>
                <a:lnTo>
                  <a:pt x="209025" y="234732"/>
                </a:lnTo>
                <a:lnTo>
                  <a:pt x="162006" y="211930"/>
                </a:lnTo>
                <a:lnTo>
                  <a:pt x="122253" y="185197"/>
                </a:lnTo>
                <a:lnTo>
                  <a:pt x="89247" y="156028"/>
                </a:lnTo>
                <a:lnTo>
                  <a:pt x="62473" y="125919"/>
                </a:lnTo>
                <a:lnTo>
                  <a:pt x="32754" y="82241"/>
                </a:lnTo>
                <a:lnTo>
                  <a:pt x="13834" y="44811"/>
                </a:lnTo>
                <a:lnTo>
                  <a:pt x="833" y="8453"/>
                </a:lnTo>
                <a:lnTo>
                  <a:pt x="0" y="5062"/>
                </a:lnTo>
                <a:lnTo>
                  <a:pt x="2059" y="1671"/>
                </a:lnTo>
                <a:lnTo>
                  <a:pt x="8826" y="0"/>
                </a:lnTo>
                <a:lnTo>
                  <a:pt x="12210" y="2113"/>
                </a:lnTo>
                <a:lnTo>
                  <a:pt x="13043" y="5455"/>
                </a:lnTo>
                <a:lnTo>
                  <a:pt x="13141" y="5996"/>
                </a:lnTo>
                <a:lnTo>
                  <a:pt x="14073" y="9338"/>
                </a:lnTo>
                <a:lnTo>
                  <a:pt x="33278" y="56791"/>
                </a:lnTo>
                <a:lnTo>
                  <a:pt x="56542" y="96540"/>
                </a:lnTo>
                <a:lnTo>
                  <a:pt x="98162" y="147118"/>
                </a:lnTo>
                <a:lnTo>
                  <a:pt x="129948" y="175259"/>
                </a:lnTo>
                <a:lnTo>
                  <a:pt x="168264" y="201050"/>
                </a:lnTo>
                <a:lnTo>
                  <a:pt x="213687" y="223060"/>
                </a:lnTo>
                <a:lnTo>
                  <a:pt x="266792" y="239860"/>
                </a:lnTo>
                <a:lnTo>
                  <a:pt x="328156" y="250021"/>
                </a:lnTo>
                <a:lnTo>
                  <a:pt x="331588" y="250365"/>
                </a:lnTo>
                <a:lnTo>
                  <a:pt x="334138" y="253412"/>
                </a:lnTo>
                <a:lnTo>
                  <a:pt x="333452" y="260342"/>
                </a:lnTo>
                <a:lnTo>
                  <a:pt x="330411" y="262848"/>
                </a:lnTo>
                <a:close/>
              </a:path>
            </a:pathLst>
          </a:custGeom>
          <a:solidFill>
            <a:srgbClr val="000000"/>
          </a:solidFill>
        </p:spPr>
        <p:txBody>
          <a:bodyPr wrap="square" lIns="0" tIns="0" rIns="0" bIns="0" rtlCol="0"/>
          <a:lstStyle/>
          <a:p>
            <a:endParaRPr/>
          </a:p>
        </p:txBody>
      </p:sp>
      <p:sp>
        <p:nvSpPr>
          <p:cNvPr id="29" name="object 29"/>
          <p:cNvSpPr/>
          <p:nvPr/>
        </p:nvSpPr>
        <p:spPr>
          <a:xfrm>
            <a:off x="7836337" y="2185280"/>
            <a:ext cx="300355" cy="674370"/>
          </a:xfrm>
          <a:custGeom>
            <a:avLst/>
            <a:gdLst/>
            <a:ahLst/>
            <a:cxnLst/>
            <a:rect l="l" t="t" r="r" b="b"/>
            <a:pathLst>
              <a:path w="300354" h="674369">
                <a:moveTo>
                  <a:pt x="80616" y="673882"/>
                </a:moveTo>
                <a:lnTo>
                  <a:pt x="77380" y="672653"/>
                </a:lnTo>
                <a:lnTo>
                  <a:pt x="74144" y="671375"/>
                </a:lnTo>
                <a:lnTo>
                  <a:pt x="72525" y="667738"/>
                </a:lnTo>
                <a:lnTo>
                  <a:pt x="73751" y="664494"/>
                </a:lnTo>
                <a:lnTo>
                  <a:pt x="81319" y="642093"/>
                </a:lnTo>
                <a:lnTo>
                  <a:pt x="86446" y="620973"/>
                </a:lnTo>
                <a:lnTo>
                  <a:pt x="89357" y="601032"/>
                </a:lnTo>
                <a:lnTo>
                  <a:pt x="90277" y="582170"/>
                </a:lnTo>
                <a:lnTo>
                  <a:pt x="87738" y="551350"/>
                </a:lnTo>
                <a:lnTo>
                  <a:pt x="70727" y="496715"/>
                </a:lnTo>
                <a:lnTo>
                  <a:pt x="45125" y="448362"/>
                </a:lnTo>
                <a:lnTo>
                  <a:pt x="31904" y="425489"/>
                </a:lnTo>
                <a:lnTo>
                  <a:pt x="19980" y="402883"/>
                </a:lnTo>
                <a:lnTo>
                  <a:pt x="5854" y="364108"/>
                </a:lnTo>
                <a:lnTo>
                  <a:pt x="0" y="318878"/>
                </a:lnTo>
                <a:lnTo>
                  <a:pt x="2471" y="290612"/>
                </a:lnTo>
                <a:lnTo>
                  <a:pt x="20542" y="239202"/>
                </a:lnTo>
                <a:lnTo>
                  <a:pt x="52360" y="194026"/>
                </a:lnTo>
                <a:lnTo>
                  <a:pt x="93620" y="153831"/>
                </a:lnTo>
                <a:lnTo>
                  <a:pt x="164370" y="100151"/>
                </a:lnTo>
                <a:lnTo>
                  <a:pt x="211625" y="67039"/>
                </a:lnTo>
                <a:lnTo>
                  <a:pt x="254256" y="34921"/>
                </a:lnTo>
                <a:lnTo>
                  <a:pt x="288240" y="2850"/>
                </a:lnTo>
                <a:lnTo>
                  <a:pt x="290495" y="245"/>
                </a:lnTo>
                <a:lnTo>
                  <a:pt x="294467" y="0"/>
                </a:lnTo>
                <a:lnTo>
                  <a:pt x="297066" y="2260"/>
                </a:lnTo>
                <a:lnTo>
                  <a:pt x="299665" y="4570"/>
                </a:lnTo>
                <a:lnTo>
                  <a:pt x="299910" y="8551"/>
                </a:lnTo>
                <a:lnTo>
                  <a:pt x="297655" y="11156"/>
                </a:lnTo>
                <a:lnTo>
                  <a:pt x="271963" y="36414"/>
                </a:lnTo>
                <a:lnTo>
                  <a:pt x="241293" y="61018"/>
                </a:lnTo>
                <a:lnTo>
                  <a:pt x="207285" y="85511"/>
                </a:lnTo>
                <a:lnTo>
                  <a:pt x="171580" y="110437"/>
                </a:lnTo>
                <a:lnTo>
                  <a:pt x="135844" y="136258"/>
                </a:lnTo>
                <a:lnTo>
                  <a:pt x="101758" y="163402"/>
                </a:lnTo>
                <a:lnTo>
                  <a:pt x="70991" y="192250"/>
                </a:lnTo>
                <a:lnTo>
                  <a:pt x="45212" y="223185"/>
                </a:lnTo>
                <a:lnTo>
                  <a:pt x="21325" y="268286"/>
                </a:lnTo>
                <a:lnTo>
                  <a:pt x="12553" y="318878"/>
                </a:lnTo>
                <a:lnTo>
                  <a:pt x="13142" y="332440"/>
                </a:lnTo>
                <a:lnTo>
                  <a:pt x="22458" y="376039"/>
                </a:lnTo>
                <a:lnTo>
                  <a:pt x="42827" y="419314"/>
                </a:lnTo>
                <a:lnTo>
                  <a:pt x="55952" y="442044"/>
                </a:lnTo>
                <a:lnTo>
                  <a:pt x="69485" y="465981"/>
                </a:lnTo>
                <a:lnTo>
                  <a:pt x="82184" y="491559"/>
                </a:lnTo>
                <a:lnTo>
                  <a:pt x="92814" y="519210"/>
                </a:lnTo>
                <a:lnTo>
                  <a:pt x="100116" y="549294"/>
                </a:lnTo>
                <a:lnTo>
                  <a:pt x="102830" y="582170"/>
                </a:lnTo>
                <a:lnTo>
                  <a:pt x="101849" y="602250"/>
                </a:lnTo>
                <a:lnTo>
                  <a:pt x="98766" y="623381"/>
                </a:lnTo>
                <a:lnTo>
                  <a:pt x="93376" y="645618"/>
                </a:lnTo>
                <a:lnTo>
                  <a:pt x="85471" y="669016"/>
                </a:lnTo>
                <a:lnTo>
                  <a:pt x="84245" y="672260"/>
                </a:lnTo>
                <a:lnTo>
                  <a:pt x="80616" y="673882"/>
                </a:lnTo>
                <a:close/>
              </a:path>
            </a:pathLst>
          </a:custGeom>
          <a:solidFill>
            <a:srgbClr val="EC3C3C"/>
          </a:solidFill>
        </p:spPr>
        <p:txBody>
          <a:bodyPr wrap="square" lIns="0" tIns="0" rIns="0" bIns="0" rtlCol="0"/>
          <a:lstStyle/>
          <a:p>
            <a:endParaRPr/>
          </a:p>
        </p:txBody>
      </p:sp>
      <p:sp>
        <p:nvSpPr>
          <p:cNvPr id="30" name="object 30"/>
          <p:cNvSpPr/>
          <p:nvPr/>
        </p:nvSpPr>
        <p:spPr>
          <a:xfrm>
            <a:off x="10191049" y="2389200"/>
            <a:ext cx="596900" cy="97155"/>
          </a:xfrm>
          <a:custGeom>
            <a:avLst/>
            <a:gdLst/>
            <a:ahLst/>
            <a:cxnLst/>
            <a:rect l="l" t="t" r="r" b="b"/>
            <a:pathLst>
              <a:path w="596900" h="97155">
                <a:moveTo>
                  <a:pt x="0" y="96725"/>
                </a:moveTo>
                <a:lnTo>
                  <a:pt x="570938" y="0"/>
                </a:lnTo>
                <a:lnTo>
                  <a:pt x="596536" y="96528"/>
                </a:lnTo>
                <a:lnTo>
                  <a:pt x="0" y="96725"/>
                </a:lnTo>
                <a:close/>
              </a:path>
            </a:pathLst>
          </a:custGeom>
          <a:solidFill>
            <a:srgbClr val="000000"/>
          </a:solidFill>
        </p:spPr>
        <p:txBody>
          <a:bodyPr wrap="square" lIns="0" tIns="0" rIns="0" bIns="0" rtlCol="0"/>
          <a:lstStyle/>
          <a:p>
            <a:endParaRPr/>
          </a:p>
        </p:txBody>
      </p:sp>
      <p:sp>
        <p:nvSpPr>
          <p:cNvPr id="31" name="object 31"/>
          <p:cNvSpPr/>
          <p:nvPr/>
        </p:nvSpPr>
        <p:spPr>
          <a:xfrm>
            <a:off x="8039055" y="1681749"/>
            <a:ext cx="123825" cy="283845"/>
          </a:xfrm>
          <a:custGeom>
            <a:avLst/>
            <a:gdLst/>
            <a:ahLst/>
            <a:cxnLst/>
            <a:rect l="l" t="t" r="r" b="b"/>
            <a:pathLst>
              <a:path w="123825" h="283844">
                <a:moveTo>
                  <a:pt x="114648" y="283786"/>
                </a:moveTo>
                <a:lnTo>
                  <a:pt x="111167" y="281820"/>
                </a:lnTo>
                <a:lnTo>
                  <a:pt x="109892" y="277053"/>
                </a:lnTo>
                <a:lnTo>
                  <a:pt x="108126" y="271106"/>
                </a:lnTo>
                <a:lnTo>
                  <a:pt x="92650" y="224768"/>
                </a:lnTo>
                <a:lnTo>
                  <a:pt x="72119" y="170338"/>
                </a:lnTo>
                <a:lnTo>
                  <a:pt x="53242" y="124267"/>
                </a:lnTo>
                <a:lnTo>
                  <a:pt x="29822" y="70703"/>
                </a:lnTo>
                <a:lnTo>
                  <a:pt x="1520" y="9928"/>
                </a:lnTo>
                <a:lnTo>
                  <a:pt x="0" y="6782"/>
                </a:lnTo>
                <a:lnTo>
                  <a:pt x="1324" y="3047"/>
                </a:lnTo>
                <a:lnTo>
                  <a:pt x="7600" y="0"/>
                </a:lnTo>
                <a:lnTo>
                  <a:pt x="11327" y="1327"/>
                </a:lnTo>
                <a:lnTo>
                  <a:pt x="12847" y="4472"/>
                </a:lnTo>
                <a:lnTo>
                  <a:pt x="49645" y="84278"/>
                </a:lnTo>
                <a:lnTo>
                  <a:pt x="77950" y="151087"/>
                </a:lnTo>
                <a:lnTo>
                  <a:pt x="98570" y="204238"/>
                </a:lnTo>
                <a:lnTo>
                  <a:pt x="112313" y="243071"/>
                </a:lnTo>
                <a:lnTo>
                  <a:pt x="123279" y="278478"/>
                </a:lnTo>
                <a:lnTo>
                  <a:pt x="121317" y="281967"/>
                </a:lnTo>
                <a:lnTo>
                  <a:pt x="117983" y="282901"/>
                </a:lnTo>
                <a:lnTo>
                  <a:pt x="114648" y="283786"/>
                </a:lnTo>
                <a:close/>
              </a:path>
            </a:pathLst>
          </a:custGeom>
          <a:solidFill>
            <a:srgbClr val="000000"/>
          </a:solidFill>
        </p:spPr>
        <p:txBody>
          <a:bodyPr wrap="square" lIns="0" tIns="0" rIns="0" bIns="0" rtlCol="0"/>
          <a:lstStyle/>
          <a:p>
            <a:endParaRPr/>
          </a:p>
        </p:txBody>
      </p:sp>
      <p:sp>
        <p:nvSpPr>
          <p:cNvPr id="32" name="object 32"/>
          <p:cNvSpPr/>
          <p:nvPr/>
        </p:nvSpPr>
        <p:spPr>
          <a:xfrm>
            <a:off x="11775206" y="6754353"/>
            <a:ext cx="4609446" cy="266575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629</Words>
  <Application>Microsoft Office PowerPoint</Application>
  <PresentationFormat>Custom</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Narrow</vt:lpstr>
      <vt:lpstr>Calibri</vt:lpstr>
      <vt:lpstr>Office Theme</vt:lpstr>
      <vt:lpstr>PowerPoint Presentation</vt:lpstr>
      <vt:lpstr>Push that Code Members</vt:lpstr>
      <vt:lpstr>The Problem</vt:lpstr>
      <vt:lpstr>Background</vt:lpstr>
      <vt:lpstr>The Problem</vt:lpstr>
      <vt:lpstr>Objectives What we want  to achieve</vt:lpstr>
      <vt:lpstr>The Models Working</vt:lpstr>
      <vt:lpstr>Overview of ML / AI Models</vt:lpstr>
      <vt:lpstr>This App Can Be used for all sorts of Education Platforms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Harsh sharma</cp:lastModifiedBy>
  <cp:revision>14</cp:revision>
  <dcterms:created xsi:type="dcterms:W3CDTF">2020-12-13T07:49:07Z</dcterms:created>
  <dcterms:modified xsi:type="dcterms:W3CDTF">2020-12-13T11:11:44Z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