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97AA-668B-EB76-BFA7-E0E13907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IN"/>
              <a:t>Batch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87F6-0A35-F9B5-54BB-BAB67788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3235571"/>
            <a:ext cx="5980077" cy="25556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Batch data analytics tool is an Enterprise grade web application based on Python Django framework designed to facilitate in depth batch data analysis and reporting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DB0FDFDC-4B53-CDE0-FA88-9520538B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8" r="27337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89C1-CA6A-F4CF-4B3A-A8A02D8B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03" y="4023657"/>
            <a:ext cx="4630615" cy="2110444"/>
          </a:xfrm>
        </p:spPr>
        <p:txBody>
          <a:bodyPr>
            <a:normAutofit/>
          </a:bodyPr>
          <a:lstStyle/>
          <a:p>
            <a:r>
              <a:rPr lang="en-IN" dirty="0"/>
              <a:t>Django Admin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860C5-C597-CFE4-9C28-E9C83F04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40" r="2" b="10481"/>
          <a:stretch>
            <a:fillRect/>
          </a:stretch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C5E8AE-2B1E-87E8-C91F-DDBD9B21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r>
              <a:rPr lang="en-US" dirty="0"/>
              <a:t>This module is controlled by admin to perform advanced tasks like CRUD operations and user authentication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7673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7493E-BB0E-CEF9-762E-30C8158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015" y="1358671"/>
            <a:ext cx="3815862" cy="1493327"/>
          </a:xfrm>
        </p:spPr>
        <p:txBody>
          <a:bodyPr anchor="ctr">
            <a:normAutofit/>
          </a:bodyPr>
          <a:lstStyle/>
          <a:p>
            <a:r>
              <a:rPr lang="en-IN" sz="3600" dirty="0"/>
              <a:t>Login module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DDCB4-C0DA-E11D-40EA-AFE90B70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86" r="15066" b="-1"/>
          <a:stretch>
            <a:fillRect/>
          </a:stretch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DBEF0B-CBCD-D476-1F33-CFE647BA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509" y="3359338"/>
            <a:ext cx="2843711" cy="286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Login Module designed for seamless Application access and supports LDAP integration and able to create new user account requests </a:t>
            </a:r>
          </a:p>
        </p:txBody>
      </p:sp>
    </p:spTree>
    <p:extLst>
      <p:ext uri="{BB962C8B-B14F-4D97-AF65-F5344CB8AC3E}">
        <p14:creationId xmlns:p14="http://schemas.microsoft.com/office/powerpoint/2010/main" val="11211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DAA20-9CA0-F7E1-39DB-1AF18D51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DasHBOARD</a:t>
            </a:r>
            <a:r>
              <a:rPr lang="en-US" dirty="0"/>
              <a:t> MODULE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5586-7AC1-BC67-C7B0-2B62B88C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57" r="30417" b="2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12A879-CCCD-8AF4-7722-43189AEF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 dirty="0"/>
              <a:t>Dashboard module is a centralized command center which provides Realtime metrics Customer Performance Interactive filters and export capabilities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14AE5-7BDE-9174-4C1B-B52C9F98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Batch Success and Performance Module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8EA84A-E832-9807-5307-E85D9358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Batch Success and Performance is an intelligent module which provides intelligent job monitoring and analytics performance insights, Customer-Specific views, Status Categorization, Long running job detection and trend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8CE45-819D-9F79-559E-F55AE663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4" r="2" b="5605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7C49B-FE4A-43D9-0DE6-65BD5F71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914400"/>
            <a:ext cx="4559543" cy="1473200"/>
          </a:xfrm>
        </p:spPr>
        <p:txBody>
          <a:bodyPr>
            <a:normAutofit/>
          </a:bodyPr>
          <a:lstStyle/>
          <a:p>
            <a:r>
              <a:rPr lang="en-IN" sz="3600" dirty="0"/>
              <a:t>Volumetric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11F3A5-24C3-9646-C437-86BEAFF0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This module facilitates job wise volume tracking for all customers also provides it also provides peak volume and historical trends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42E74-9DAE-03C0-76DE-A0E45A63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" r="6132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CAF69-43FD-97CB-21B9-57F00AE6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SLA Tracking and analysis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999FD9F6-5EAA-226C-6285-90224871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00" y="2971802"/>
            <a:ext cx="3380437" cy="2824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700" dirty="0"/>
              <a:t>SLA tracking and analysis module provides real time tracking and displays compliance data per customer also provides Time-based monitoring functionality and customer SLA views.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A5D6A-379F-696F-55FC-87E3D404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4" r="36386" b="-1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23F8-FB0B-B0FD-7426-9F80787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Batch Schedule Module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CE492D-C75D-EC56-6A26-A3B9C9A3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05" r="21468"/>
          <a:stretch>
            <a:fillRect/>
          </a:stretch>
        </p:blipFill>
        <p:spPr>
          <a:xfrm>
            <a:off x="1252224" y="2286633"/>
            <a:ext cx="4645649" cy="3876421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2B9AF8F-923E-0AD3-00EF-9CB7003E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US" dirty="0"/>
              <a:t>Batch schedule module provides comprehensive scheduling report creation and supports Tidal scheduler integration User can review batch schedule details and download details in CSV format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129538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DB3AA-B73B-1AA4-23F0-48185030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9" y="914400"/>
            <a:ext cx="3453844" cy="1463040"/>
          </a:xfrm>
        </p:spPr>
        <p:txBody>
          <a:bodyPr anchor="t">
            <a:normAutofit/>
          </a:bodyPr>
          <a:lstStyle/>
          <a:p>
            <a:r>
              <a:rPr lang="en-IN" dirty="0"/>
              <a:t>Smart Predictor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10D4C-8DED-200E-3237-3345F3F2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FE16D5-D215-FDB3-B5FB-3955D492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022" y="1014984"/>
            <a:ext cx="6614593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Smart predictor module uses historical pattern analysis for job failures and long runners to identify performance bottlenecks it has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F7F80F-9EDD-0EEA-B6D7-E116EBA4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2497143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042E4-70B5-ABFB-06DF-F56ECB2A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30" b="25596"/>
          <a:stretch>
            <a:fillRect/>
          </a:stretch>
        </p:blipFill>
        <p:spPr>
          <a:xfrm>
            <a:off x="20" y="2863970"/>
            <a:ext cx="12191980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8FDD9-DE5D-6F6D-DCEE-08D3FD1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9" y="914400"/>
            <a:ext cx="3453844" cy="14630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Customer Management MODULE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C10D4C-8DED-200E-3237-3345F3F2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3C620C-37FF-AFA4-C3A9-5C2C624F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022" y="1014984"/>
            <a:ext cx="6614593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This module is used for adding/removing Customers as per requirement and upload new data customer data as per user requirement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F7F80F-9EDD-0EEA-B6D7-E116EBA4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2497143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30CCD-8A4D-E20B-CBEE-B40216C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65"/>
          <a:stretch>
            <a:fillRect/>
          </a:stretch>
        </p:blipFill>
        <p:spPr>
          <a:xfrm>
            <a:off x="20" y="2863970"/>
            <a:ext cx="12191980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515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Batch Data Analytics</vt:lpstr>
      <vt:lpstr>Login module  </vt:lpstr>
      <vt:lpstr>DasHBOARD MODULE</vt:lpstr>
      <vt:lpstr>Batch Success and Performance Module</vt:lpstr>
      <vt:lpstr>Volumetric Analysis</vt:lpstr>
      <vt:lpstr>SLA Tracking and analysis</vt:lpstr>
      <vt:lpstr>Batch Schedule Module</vt:lpstr>
      <vt:lpstr>Smart Predictor </vt:lpstr>
      <vt:lpstr>Customer Management MODULE</vt:lpstr>
      <vt:lpstr>Django Admin Module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Shinde, Harshavardhan (Cognizant)</dc:creator>
  <cp:lastModifiedBy>Shinde, Harshavardhan (Cognizant)</cp:lastModifiedBy>
  <cp:revision>1</cp:revision>
  <dcterms:created xsi:type="dcterms:W3CDTF">2025-08-06T09:37:07Z</dcterms:created>
  <dcterms:modified xsi:type="dcterms:W3CDTF">2025-08-06T11:11:28Z</dcterms:modified>
</cp:coreProperties>
</file>