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E4D6-A6DE-9D40-9A1B-91F1AB6BE4F6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559A-6774-7B43-9CBB-A9AAA5BC8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2689688" y="1030941"/>
            <a:ext cx="1397000" cy="1054100"/>
          </a:xfrm>
          <a:prstGeom prst="diamond">
            <a:avLst/>
          </a:prstGeom>
          <a:noFill/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Easy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Prox</a:t>
            </a:r>
            <a:endParaRPr lang="en-US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6334" y="12079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6990" y="1213444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88819" y="59762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ADMM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1260" y="678001"/>
            <a:ext cx="6623" cy="343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79227" y="34162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1741" y="32763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36602" y="3288800"/>
            <a:ext cx="12700" cy="329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3581" y="3498314"/>
            <a:ext cx="12700" cy="329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40514" y="263812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2782725" y="2713902"/>
            <a:ext cx="1307753" cy="550539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Heuristic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Prec.</a:t>
            </a:r>
          </a:p>
        </p:txBody>
      </p:sp>
      <p:sp>
        <p:nvSpPr>
          <p:cNvPr id="27" name="Diamond 26"/>
          <p:cNvSpPr/>
          <p:nvPr/>
        </p:nvSpPr>
        <p:spPr>
          <a:xfrm>
            <a:off x="5492927" y="2444214"/>
            <a:ext cx="1397000" cy="1054100"/>
          </a:xfrm>
          <a:prstGeom prst="diamond">
            <a:avLst/>
          </a:prstGeom>
          <a:noFill/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Optimal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Prec.</a:t>
            </a:r>
            <a:endParaRPr lang="en-US" sz="12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8" name="Elbow Connector 27"/>
          <p:cNvCxnSpPr>
            <a:endCxn id="27" idx="0"/>
          </p:cNvCxnSpPr>
          <p:nvPr/>
        </p:nvCxnSpPr>
        <p:spPr>
          <a:xfrm>
            <a:off x="4091188" y="1557991"/>
            <a:ext cx="2100239" cy="88622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72473" y="5422722"/>
            <a:ext cx="12700" cy="329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0802" y="3618558"/>
            <a:ext cx="1397000" cy="78642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FADMM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Neue Light"/>
                <a:cs typeface="Helvetica Neue Light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Relaxation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99374" y="3837332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Relaxation &amp; </a:t>
            </a:r>
            <a:r>
              <a:rPr lang="en-US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Stepsize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8727" y="44437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" name="Elbow Connector 15"/>
          <p:cNvCxnSpPr>
            <a:stCxn id="5" idx="1"/>
          </p:cNvCxnSpPr>
          <p:nvPr/>
        </p:nvCxnSpPr>
        <p:spPr>
          <a:xfrm rot="10800000" flipH="1" flipV="1">
            <a:off x="2689687" y="1557990"/>
            <a:ext cx="54667" cy="2466191"/>
          </a:xfrm>
          <a:prstGeom prst="bentConnector4">
            <a:avLst>
              <a:gd name="adj1" fmla="val -866298"/>
              <a:gd name="adj2" fmla="val 99113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96925" y="2972982"/>
            <a:ext cx="1391343" cy="32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5400000">
            <a:off x="5490592" y="4472050"/>
            <a:ext cx="764868" cy="68214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3424296" y="4446348"/>
            <a:ext cx="764868" cy="68214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67144" y="4813122"/>
            <a:ext cx="1397000" cy="60960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Adaptive </a:t>
            </a:r>
            <a:r>
              <a:rPr lang="en-US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stepsize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86673" y="5752480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ADMM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56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Stathopoulos</dc:creator>
  <cp:lastModifiedBy>Georgios Stathopoulos</cp:lastModifiedBy>
  <cp:revision>16</cp:revision>
  <dcterms:created xsi:type="dcterms:W3CDTF">2015-07-20T10:09:46Z</dcterms:created>
  <dcterms:modified xsi:type="dcterms:W3CDTF">2015-07-22T12:57:02Z</dcterms:modified>
</cp:coreProperties>
</file>