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8" d="100"/>
          <a:sy n="168" d="100"/>
        </p:scale>
        <p:origin x="-96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05E3-2765-7049-BC0A-DBCD703A6072}" type="datetimeFigureOut">
              <a:rPr lang="en-US" smtClean="0"/>
              <a:t>20/07/15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1C04-4B7F-9344-9A2A-5A067572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4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05E3-2765-7049-BC0A-DBCD703A6072}" type="datetimeFigureOut">
              <a:rPr lang="en-US" smtClean="0"/>
              <a:t>20/07/15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1C04-4B7F-9344-9A2A-5A067572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9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05E3-2765-7049-BC0A-DBCD703A6072}" type="datetimeFigureOut">
              <a:rPr lang="en-US" smtClean="0"/>
              <a:t>20/07/15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1C04-4B7F-9344-9A2A-5A067572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0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05E3-2765-7049-BC0A-DBCD703A6072}" type="datetimeFigureOut">
              <a:rPr lang="en-US" smtClean="0"/>
              <a:t>20/07/15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1C04-4B7F-9344-9A2A-5A067572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1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05E3-2765-7049-BC0A-DBCD703A6072}" type="datetimeFigureOut">
              <a:rPr lang="en-US" smtClean="0"/>
              <a:t>20/07/15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1C04-4B7F-9344-9A2A-5A067572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1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05E3-2765-7049-BC0A-DBCD703A6072}" type="datetimeFigureOut">
              <a:rPr lang="en-US" smtClean="0"/>
              <a:t>20/07/15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1C04-4B7F-9344-9A2A-5A067572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9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05E3-2765-7049-BC0A-DBCD703A6072}" type="datetimeFigureOut">
              <a:rPr lang="en-US" smtClean="0"/>
              <a:t>20/07/15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1C04-4B7F-9344-9A2A-5A067572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0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05E3-2765-7049-BC0A-DBCD703A6072}" type="datetimeFigureOut">
              <a:rPr lang="en-US" smtClean="0"/>
              <a:t>20/07/15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1C04-4B7F-9344-9A2A-5A067572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4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05E3-2765-7049-BC0A-DBCD703A6072}" type="datetimeFigureOut">
              <a:rPr lang="en-US" smtClean="0"/>
              <a:t>20/07/15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1C04-4B7F-9344-9A2A-5A067572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6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05E3-2765-7049-BC0A-DBCD703A6072}" type="datetimeFigureOut">
              <a:rPr lang="en-US" smtClean="0"/>
              <a:t>20/07/15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1C04-4B7F-9344-9A2A-5A067572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7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05E3-2765-7049-BC0A-DBCD703A6072}" type="datetimeFigureOut">
              <a:rPr lang="en-US" smtClean="0"/>
              <a:t>20/07/15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1C04-4B7F-9344-9A2A-5A067572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4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405E3-2765-7049-BC0A-DBCD703A6072}" type="datetimeFigureOut">
              <a:rPr lang="en-US" smtClean="0"/>
              <a:t>20/07/15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C1C04-4B7F-9344-9A2A-5A067572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9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/>
          <p:cNvSpPr/>
          <p:nvPr/>
        </p:nvSpPr>
        <p:spPr>
          <a:xfrm>
            <a:off x="2689688" y="1030941"/>
            <a:ext cx="1397000" cy="1054100"/>
          </a:xfrm>
          <a:prstGeom prst="diamond">
            <a:avLst/>
          </a:prstGeom>
          <a:noFill/>
          <a:ln w="28575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Easy </a:t>
            </a:r>
            <a:r>
              <a:rPr lang="en-US" dirty="0" err="1" smtClean="0">
                <a:solidFill>
                  <a:schemeClr val="tx1"/>
                </a:solidFill>
                <a:latin typeface="Helvetica Neue Light"/>
                <a:cs typeface="Helvetica Neue Light"/>
              </a:rPr>
              <a:t>Prox</a:t>
            </a:r>
            <a:endParaRPr lang="en-US" dirty="0">
              <a:solidFill>
                <a:schemeClr val="tx1"/>
              </a:solidFill>
              <a:latin typeface="Helvetica Neue Light"/>
              <a:cs typeface="Helvetica Neue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6334" y="120796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46990" y="1213444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688819" y="59762"/>
            <a:ext cx="1397000" cy="6096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PDA</a:t>
            </a:r>
            <a:endParaRPr lang="en-US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381260" y="678001"/>
            <a:ext cx="6623" cy="3434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79227" y="341620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122523" y="32763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5142572" y="2619840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56" name="Rectangle 155"/>
          <p:cNvSpPr/>
          <p:nvPr/>
        </p:nvSpPr>
        <p:spPr>
          <a:xfrm>
            <a:off x="3772954" y="2713902"/>
            <a:ext cx="1307753" cy="550539"/>
          </a:xfrm>
          <a:prstGeom prst="rect">
            <a:avLst/>
          </a:prstGeom>
          <a:solidFill>
            <a:srgbClr val="FFFFFF"/>
          </a:solidFill>
          <a:ln w="190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Heuristic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Prec.</a:t>
            </a:r>
          </a:p>
        </p:txBody>
      </p:sp>
      <p:sp>
        <p:nvSpPr>
          <p:cNvPr id="27" name="Diamond 26"/>
          <p:cNvSpPr/>
          <p:nvPr/>
        </p:nvSpPr>
        <p:spPr>
          <a:xfrm>
            <a:off x="5492927" y="2444214"/>
            <a:ext cx="1397000" cy="1054100"/>
          </a:xfrm>
          <a:prstGeom prst="diamond">
            <a:avLst/>
          </a:prstGeom>
          <a:noFill/>
          <a:ln w="28575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Optimal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Prec.</a:t>
            </a:r>
            <a:endParaRPr lang="en-US" sz="1200" dirty="0">
              <a:solidFill>
                <a:schemeClr val="tx1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28" name="Elbow Connector 27"/>
          <p:cNvCxnSpPr>
            <a:endCxn id="27" idx="0"/>
          </p:cNvCxnSpPr>
          <p:nvPr/>
        </p:nvCxnSpPr>
        <p:spPr>
          <a:xfrm>
            <a:off x="4091188" y="1557991"/>
            <a:ext cx="2100239" cy="886223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78727" y="44437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778436" y="5706949"/>
            <a:ext cx="1397000" cy="6096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PDA</a:t>
            </a:r>
            <a:endParaRPr lang="en-US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770143" y="4760032"/>
            <a:ext cx="1397000" cy="609600"/>
          </a:xfrm>
          <a:prstGeom prst="rect">
            <a:avLst/>
          </a:prstGeom>
          <a:solidFill>
            <a:srgbClr val="FFFFFF"/>
          </a:solidFill>
          <a:ln w="19050" cmpd="sng">
            <a:solidFill>
              <a:srgbClr val="0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Adaptive </a:t>
            </a:r>
            <a:r>
              <a:rPr lang="en-US" dirty="0" err="1" smtClean="0">
                <a:solidFill>
                  <a:srgbClr val="000000"/>
                </a:solidFill>
                <a:latin typeface="Helvetica Neue Light"/>
                <a:cs typeface="Helvetica Neue Light"/>
              </a:rPr>
              <a:t>stepsize</a:t>
            </a:r>
            <a:endParaRPr lang="en-US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16" name="Elbow Connector 15"/>
          <p:cNvCxnSpPr>
            <a:stCxn id="5" idx="1"/>
            <a:endCxn id="33" idx="0"/>
          </p:cNvCxnSpPr>
          <p:nvPr/>
        </p:nvCxnSpPr>
        <p:spPr>
          <a:xfrm rot="10800000" flipV="1">
            <a:off x="1595028" y="1557990"/>
            <a:ext cx="1094660" cy="948775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7" idx="1"/>
            <a:endCxn id="156" idx="3"/>
          </p:cNvCxnSpPr>
          <p:nvPr/>
        </p:nvCxnSpPr>
        <p:spPr>
          <a:xfrm flipH="1">
            <a:off x="5080707" y="2971264"/>
            <a:ext cx="412220" cy="179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0800000" flipV="1">
            <a:off x="4167145" y="3505873"/>
            <a:ext cx="2026535" cy="1717470"/>
          </a:xfrm>
          <a:prstGeom prst="bentConnector3">
            <a:avLst>
              <a:gd name="adj1" fmla="val -358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Diamond 32"/>
          <p:cNvSpPr/>
          <p:nvPr/>
        </p:nvSpPr>
        <p:spPr>
          <a:xfrm>
            <a:off x="896528" y="2506766"/>
            <a:ext cx="1397000" cy="1054100"/>
          </a:xfrm>
          <a:prstGeom prst="diamond">
            <a:avLst/>
          </a:prstGeom>
          <a:noFill/>
          <a:ln w="28575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Strongly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Convex</a:t>
            </a:r>
            <a:endParaRPr lang="en-US" sz="1100" dirty="0">
              <a:solidFill>
                <a:schemeClr val="tx1"/>
              </a:solidFill>
              <a:latin typeface="Helvetica Neue Light"/>
              <a:cs typeface="Helvetica Neue Ligh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04536" y="3915414"/>
            <a:ext cx="1397000" cy="6096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FPDA</a:t>
            </a:r>
            <a:endParaRPr lang="en-US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595027" y="3567025"/>
            <a:ext cx="12700" cy="32975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5400000">
            <a:off x="3480400" y="3956026"/>
            <a:ext cx="1644138" cy="270650"/>
          </a:xfrm>
          <a:prstGeom prst="bentConnector3">
            <a:avLst>
              <a:gd name="adj1" fmla="val 99654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46" idx="0"/>
          </p:cNvCxnSpPr>
          <p:nvPr/>
        </p:nvCxnSpPr>
        <p:spPr>
          <a:xfrm rot="16200000" flipH="1">
            <a:off x="2015410" y="3306798"/>
            <a:ext cx="1739359" cy="1167107"/>
          </a:xfrm>
          <a:prstGeom prst="bentConnector3">
            <a:avLst>
              <a:gd name="adj1" fmla="val 457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91773" y="346106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41064" y="2701237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68644" y="5369632"/>
            <a:ext cx="12700" cy="32975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413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21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EPFL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Georgios Stathopoulos</dc:creator>
  <cp:lastModifiedBy>Georgios Stathopoulos</cp:lastModifiedBy>
  <cp:revision>15</cp:revision>
  <dcterms:created xsi:type="dcterms:W3CDTF">2015-07-20T12:44:28Z</dcterms:created>
  <dcterms:modified xsi:type="dcterms:W3CDTF">2015-07-20T18:27:46Z</dcterms:modified>
</cp:coreProperties>
</file>