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6746-2C34-9B43-AE70-69597ACD41DF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9F84-3A0F-CA4F-9F19-E7184FA0E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948245" y="812802"/>
            <a:ext cx="1032933" cy="10329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splitload.h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438408" y="812802"/>
            <a:ext cx="1185303" cy="10329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probData.h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4699030" y="753533"/>
            <a:ext cx="1185303" cy="10329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Helvetica Neue"/>
                <a:cs typeface="Helvetica Neue"/>
              </a:rPr>
              <a:t>m</a:t>
            </a:r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atrix_ops.h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623711" y="2887133"/>
            <a:ext cx="1032933" cy="103293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admm.h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1253014" y="1955802"/>
            <a:ext cx="296334" cy="52493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23541" y="1253068"/>
            <a:ext cx="380970" cy="2794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flipV="1">
            <a:off x="2802504" y="1888069"/>
            <a:ext cx="736563" cy="1718730"/>
          </a:xfrm>
          <a:prstGeom prst="ben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flipH="1" flipV="1">
            <a:off x="4699030" y="1854198"/>
            <a:ext cx="761940" cy="1752601"/>
          </a:xfrm>
          <a:prstGeom prst="ben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1311" y="2548469"/>
            <a:ext cx="1041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Helvetica Neue"/>
                <a:cs typeface="Helvetica Neue"/>
              </a:rPr>
              <a:t>s</a:t>
            </a:r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plitload.c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41558" y="787401"/>
            <a:ext cx="121070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matrix_ops.c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5918257" y="1109134"/>
            <a:ext cx="380970" cy="2794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39067" y="1854201"/>
            <a:ext cx="121070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probData.c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3" name="Bent Arrow 32"/>
          <p:cNvSpPr/>
          <p:nvPr/>
        </p:nvSpPr>
        <p:spPr>
          <a:xfrm rot="5400000">
            <a:off x="3691479" y="1227673"/>
            <a:ext cx="609585" cy="609590"/>
          </a:xfrm>
          <a:prstGeom prst="ben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979333" y="4004735"/>
            <a:ext cx="296334" cy="52493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606828" y="4580468"/>
            <a:ext cx="1041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admm</a:t>
            </a:r>
            <a:r>
              <a:rPr lang="en-US" sz="1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.c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39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Stathopoulos</dc:creator>
  <cp:lastModifiedBy>Georgios Stathopoulos</cp:lastModifiedBy>
  <cp:revision>4</cp:revision>
  <dcterms:created xsi:type="dcterms:W3CDTF">2015-01-20T13:19:10Z</dcterms:created>
  <dcterms:modified xsi:type="dcterms:W3CDTF">2015-01-20T13:38:21Z</dcterms:modified>
</cp:coreProperties>
</file>