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5"/>
  </p:notesMasterIdLst>
  <p:sldIdLst>
    <p:sldId id="256" r:id="rId2"/>
    <p:sldId id="286" r:id="rId3"/>
    <p:sldId id="257" r:id="rId4"/>
    <p:sldId id="285" r:id="rId5"/>
    <p:sldId id="275" r:id="rId6"/>
    <p:sldId id="274" r:id="rId7"/>
    <p:sldId id="282" r:id="rId8"/>
    <p:sldId id="279" r:id="rId9"/>
    <p:sldId id="259" r:id="rId10"/>
    <p:sldId id="284" r:id="rId11"/>
    <p:sldId id="265" r:id="rId12"/>
    <p:sldId id="267" r:id="rId13"/>
    <p:sldId id="276"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110" d="100"/>
          <a:sy n="110" d="100"/>
        </p:scale>
        <p:origin x="-1644"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49C1447-C58F-4603-A3C1-A77097A336FD}" type="datetimeFigureOut">
              <a:rPr lang="en-US" smtClean="0"/>
              <a:pPr/>
              <a:t>1/29/2022</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D5EF151-3DE2-40B7-AE5E-57293B5CF8F7}" type="slidenum">
              <a:rPr lang="en-IN" smtClean="0"/>
              <a:pPr/>
              <a:t>‹#›</a:t>
            </a:fld>
            <a:endParaRPr lang="en-IN"/>
          </a:p>
        </p:txBody>
      </p:sp>
    </p:spTree>
    <p:extLst>
      <p:ext uri="{BB962C8B-B14F-4D97-AF65-F5344CB8AC3E}">
        <p14:creationId xmlns:p14="http://schemas.microsoft.com/office/powerpoint/2010/main" xmlns="" val="39805318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8D5EF151-3DE2-40B7-AE5E-57293B5CF8F7}" type="slidenum">
              <a:rPr lang="en-IN" smtClean="0"/>
              <a:pPr/>
              <a:t>5</a:t>
            </a:fld>
            <a:endParaRPr lang="en-IN"/>
          </a:p>
        </p:txBody>
      </p:sp>
    </p:spTree>
    <p:extLst>
      <p:ext uri="{BB962C8B-B14F-4D97-AF65-F5344CB8AC3E}">
        <p14:creationId xmlns:p14="http://schemas.microsoft.com/office/powerpoint/2010/main" xmlns="" val="2112580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DFD8B36-FB69-4BE0-BB26-1649E25F5B6A}"/>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endParaRPr lang="en-IN"/>
          </a:p>
        </p:txBody>
      </p:sp>
      <p:sp>
        <p:nvSpPr>
          <p:cNvPr id="3" name="Subtitle 2">
            <a:extLst>
              <a:ext uri="{FF2B5EF4-FFF2-40B4-BE49-F238E27FC236}">
                <a16:creationId xmlns:a16="http://schemas.microsoft.com/office/drawing/2014/main" xmlns="" id="{D3EB600A-1A22-4F6F-B5DC-D996D627A156}"/>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xmlns="" id="{42EC3457-EE96-457B-A2D6-307B9DD7D424}"/>
              </a:ext>
            </a:extLst>
          </p:cNvPr>
          <p:cNvSpPr>
            <a:spLocks noGrp="1"/>
          </p:cNvSpPr>
          <p:nvPr>
            <p:ph type="dt" sz="half" idx="10"/>
          </p:nvPr>
        </p:nvSpPr>
        <p:spPr/>
        <p:txBody>
          <a:bodyPr/>
          <a:lstStyle/>
          <a:p>
            <a:fld id="{8BB32912-E903-4919-8F99-ADE999AF833C}" type="datetime1">
              <a:rPr lang="en-US" smtClean="0"/>
              <a:pPr/>
              <a:t>1/29/2022</a:t>
            </a:fld>
            <a:endParaRPr lang="en-IN"/>
          </a:p>
        </p:txBody>
      </p:sp>
      <p:sp>
        <p:nvSpPr>
          <p:cNvPr id="5" name="Footer Placeholder 4">
            <a:extLst>
              <a:ext uri="{FF2B5EF4-FFF2-40B4-BE49-F238E27FC236}">
                <a16:creationId xmlns:a16="http://schemas.microsoft.com/office/drawing/2014/main" xmlns="" id="{432AF43E-FB2C-4FBA-8FDA-D479D6FCED1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86FE8D21-5C58-4736-8B30-7250229B3CCC}"/>
              </a:ext>
            </a:extLst>
          </p:cNvPr>
          <p:cNvSpPr>
            <a:spLocks noGrp="1"/>
          </p:cNvSpPr>
          <p:nvPr>
            <p:ph type="sldNum" sz="quarter" idx="12"/>
          </p:nvPr>
        </p:nvSpPr>
        <p:spPr/>
        <p:txBody>
          <a:bodyPr/>
          <a:lstStyle/>
          <a:p>
            <a:fld id="{DEDB6489-1200-49C8-817C-37514082C3FF}" type="slidenum">
              <a:rPr lang="en-IN" smtClean="0"/>
              <a:pPr/>
              <a:t>‹#›</a:t>
            </a:fld>
            <a:endParaRPr lang="en-IN"/>
          </a:p>
        </p:txBody>
      </p:sp>
    </p:spTree>
    <p:extLst>
      <p:ext uri="{BB962C8B-B14F-4D97-AF65-F5344CB8AC3E}">
        <p14:creationId xmlns:p14="http://schemas.microsoft.com/office/powerpoint/2010/main" xmlns="" val="11811074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6578C80-ECE6-4A45-BBF3-92C18FCE36A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701CFA6B-343E-4BD4-94EA-9B2920B6725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4DD4B0E7-AFA6-4091-852D-93AE59E07411}"/>
              </a:ext>
            </a:extLst>
          </p:cNvPr>
          <p:cNvSpPr>
            <a:spLocks noGrp="1"/>
          </p:cNvSpPr>
          <p:nvPr>
            <p:ph type="dt" sz="half" idx="10"/>
          </p:nvPr>
        </p:nvSpPr>
        <p:spPr/>
        <p:txBody>
          <a:bodyPr/>
          <a:lstStyle/>
          <a:p>
            <a:fld id="{9418F4A0-2CEC-4402-9814-1742A79C15A7}" type="datetime1">
              <a:rPr lang="en-US" smtClean="0"/>
              <a:pPr/>
              <a:t>1/29/2022</a:t>
            </a:fld>
            <a:endParaRPr lang="en-IN"/>
          </a:p>
        </p:txBody>
      </p:sp>
      <p:sp>
        <p:nvSpPr>
          <p:cNvPr id="5" name="Footer Placeholder 4">
            <a:extLst>
              <a:ext uri="{FF2B5EF4-FFF2-40B4-BE49-F238E27FC236}">
                <a16:creationId xmlns:a16="http://schemas.microsoft.com/office/drawing/2014/main" xmlns="" id="{AC2D6049-C11D-4DD0-B05D-D3B7AA1DB36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A7186C70-40F1-4071-AAC5-AF08ADD5D6B0}"/>
              </a:ext>
            </a:extLst>
          </p:cNvPr>
          <p:cNvSpPr>
            <a:spLocks noGrp="1"/>
          </p:cNvSpPr>
          <p:nvPr>
            <p:ph type="sldNum" sz="quarter" idx="12"/>
          </p:nvPr>
        </p:nvSpPr>
        <p:spPr/>
        <p:txBody>
          <a:bodyPr/>
          <a:lstStyle/>
          <a:p>
            <a:fld id="{DEDB6489-1200-49C8-817C-37514082C3FF}" type="slidenum">
              <a:rPr lang="en-IN" smtClean="0"/>
              <a:pPr/>
              <a:t>‹#›</a:t>
            </a:fld>
            <a:endParaRPr lang="en-IN"/>
          </a:p>
        </p:txBody>
      </p:sp>
    </p:spTree>
    <p:extLst>
      <p:ext uri="{BB962C8B-B14F-4D97-AF65-F5344CB8AC3E}">
        <p14:creationId xmlns:p14="http://schemas.microsoft.com/office/powerpoint/2010/main" xmlns="" val="28690863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48C911E1-38CC-4042-A86A-44E5913FA859}"/>
              </a:ext>
            </a:extLst>
          </p:cNvPr>
          <p:cNvSpPr>
            <a:spLocks noGrp="1"/>
          </p:cNvSpPr>
          <p:nvPr>
            <p:ph type="title" orient="vert"/>
          </p:nvPr>
        </p:nvSpPr>
        <p:spPr>
          <a:xfrm>
            <a:off x="6543675" y="365125"/>
            <a:ext cx="1971675"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420A7476-1C12-4B8D-8B0B-F4610E05353C}"/>
              </a:ext>
            </a:extLst>
          </p:cNvPr>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9F09F7DD-56ED-4C42-92E9-48C84EE25E26}"/>
              </a:ext>
            </a:extLst>
          </p:cNvPr>
          <p:cNvSpPr>
            <a:spLocks noGrp="1"/>
          </p:cNvSpPr>
          <p:nvPr>
            <p:ph type="dt" sz="half" idx="10"/>
          </p:nvPr>
        </p:nvSpPr>
        <p:spPr/>
        <p:txBody>
          <a:bodyPr/>
          <a:lstStyle/>
          <a:p>
            <a:fld id="{E526E53A-FBA5-45EF-8FDB-8A1CF67F11DE}" type="datetime1">
              <a:rPr lang="en-US" smtClean="0"/>
              <a:pPr/>
              <a:t>1/29/2022</a:t>
            </a:fld>
            <a:endParaRPr lang="en-IN"/>
          </a:p>
        </p:txBody>
      </p:sp>
      <p:sp>
        <p:nvSpPr>
          <p:cNvPr id="5" name="Footer Placeholder 4">
            <a:extLst>
              <a:ext uri="{FF2B5EF4-FFF2-40B4-BE49-F238E27FC236}">
                <a16:creationId xmlns:a16="http://schemas.microsoft.com/office/drawing/2014/main" xmlns="" id="{B110D6D1-4BDC-4F01-A97E-30F5D9A95D3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EC0EAC71-0783-4A72-AEC9-ED90456D57A7}"/>
              </a:ext>
            </a:extLst>
          </p:cNvPr>
          <p:cNvSpPr>
            <a:spLocks noGrp="1"/>
          </p:cNvSpPr>
          <p:nvPr>
            <p:ph type="sldNum" sz="quarter" idx="12"/>
          </p:nvPr>
        </p:nvSpPr>
        <p:spPr/>
        <p:txBody>
          <a:bodyPr/>
          <a:lstStyle/>
          <a:p>
            <a:fld id="{DEDB6489-1200-49C8-817C-37514082C3FF}" type="slidenum">
              <a:rPr lang="en-IN" smtClean="0"/>
              <a:pPr/>
              <a:t>‹#›</a:t>
            </a:fld>
            <a:endParaRPr lang="en-IN"/>
          </a:p>
        </p:txBody>
      </p:sp>
    </p:spTree>
    <p:extLst>
      <p:ext uri="{BB962C8B-B14F-4D97-AF65-F5344CB8AC3E}">
        <p14:creationId xmlns:p14="http://schemas.microsoft.com/office/powerpoint/2010/main" xmlns="" val="2741156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B953F9C-1F16-4A4A-BBCF-73AB809F92A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972E5D3E-D1C6-419E-9223-CF28F027A0D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43C4C1F3-5DAA-44F2-B9F7-B45C3B6B72CE}"/>
              </a:ext>
            </a:extLst>
          </p:cNvPr>
          <p:cNvSpPr>
            <a:spLocks noGrp="1"/>
          </p:cNvSpPr>
          <p:nvPr>
            <p:ph type="dt" sz="half" idx="10"/>
          </p:nvPr>
        </p:nvSpPr>
        <p:spPr/>
        <p:txBody>
          <a:bodyPr/>
          <a:lstStyle/>
          <a:p>
            <a:fld id="{6F625181-DD1B-48AF-91DA-04E87C01ED0A}" type="datetime1">
              <a:rPr lang="en-US" smtClean="0"/>
              <a:pPr/>
              <a:t>1/29/2022</a:t>
            </a:fld>
            <a:endParaRPr lang="en-IN"/>
          </a:p>
        </p:txBody>
      </p:sp>
      <p:sp>
        <p:nvSpPr>
          <p:cNvPr id="5" name="Footer Placeholder 4">
            <a:extLst>
              <a:ext uri="{FF2B5EF4-FFF2-40B4-BE49-F238E27FC236}">
                <a16:creationId xmlns:a16="http://schemas.microsoft.com/office/drawing/2014/main" xmlns="" id="{663D2DB9-6493-4A94-9064-85DBD57611D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75DD9120-653C-4D5C-AA3B-4CED015F1E1D}"/>
              </a:ext>
            </a:extLst>
          </p:cNvPr>
          <p:cNvSpPr>
            <a:spLocks noGrp="1"/>
          </p:cNvSpPr>
          <p:nvPr>
            <p:ph type="sldNum" sz="quarter" idx="12"/>
          </p:nvPr>
        </p:nvSpPr>
        <p:spPr/>
        <p:txBody>
          <a:bodyPr/>
          <a:lstStyle/>
          <a:p>
            <a:fld id="{DEDB6489-1200-49C8-817C-37514082C3FF}" type="slidenum">
              <a:rPr lang="en-IN" smtClean="0"/>
              <a:pPr/>
              <a:t>‹#›</a:t>
            </a:fld>
            <a:endParaRPr lang="en-IN"/>
          </a:p>
        </p:txBody>
      </p:sp>
    </p:spTree>
    <p:extLst>
      <p:ext uri="{BB962C8B-B14F-4D97-AF65-F5344CB8AC3E}">
        <p14:creationId xmlns:p14="http://schemas.microsoft.com/office/powerpoint/2010/main" xmlns="" val="6077552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585276D-FD67-4B59-AF07-381221EDE52D}"/>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xmlns="" id="{5B6C8DE6-5739-4F32-8C1C-6D08BE415FE2}"/>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8A9B127D-0FD5-4EB9-AF9F-C1E6D748CD97}"/>
              </a:ext>
            </a:extLst>
          </p:cNvPr>
          <p:cNvSpPr>
            <a:spLocks noGrp="1"/>
          </p:cNvSpPr>
          <p:nvPr>
            <p:ph type="dt" sz="half" idx="10"/>
          </p:nvPr>
        </p:nvSpPr>
        <p:spPr/>
        <p:txBody>
          <a:bodyPr/>
          <a:lstStyle/>
          <a:p>
            <a:fld id="{C7F0C3AA-CB44-488A-84CC-FAEE925558AE}" type="datetime1">
              <a:rPr lang="en-US" smtClean="0"/>
              <a:pPr/>
              <a:t>1/29/2022</a:t>
            </a:fld>
            <a:endParaRPr lang="en-IN"/>
          </a:p>
        </p:txBody>
      </p:sp>
      <p:sp>
        <p:nvSpPr>
          <p:cNvPr id="5" name="Footer Placeholder 4">
            <a:extLst>
              <a:ext uri="{FF2B5EF4-FFF2-40B4-BE49-F238E27FC236}">
                <a16:creationId xmlns:a16="http://schemas.microsoft.com/office/drawing/2014/main" xmlns="" id="{FEF332C3-BEA0-4F0D-BBB9-4E7024484FD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5736B4BA-BCFC-4202-B9ED-D4E58DB1D825}"/>
              </a:ext>
            </a:extLst>
          </p:cNvPr>
          <p:cNvSpPr>
            <a:spLocks noGrp="1"/>
          </p:cNvSpPr>
          <p:nvPr>
            <p:ph type="sldNum" sz="quarter" idx="12"/>
          </p:nvPr>
        </p:nvSpPr>
        <p:spPr/>
        <p:txBody>
          <a:bodyPr/>
          <a:lstStyle/>
          <a:p>
            <a:fld id="{DEDB6489-1200-49C8-817C-37514082C3FF}" type="slidenum">
              <a:rPr lang="en-IN" smtClean="0"/>
              <a:pPr/>
              <a:t>‹#›</a:t>
            </a:fld>
            <a:endParaRPr lang="en-IN"/>
          </a:p>
        </p:txBody>
      </p:sp>
    </p:spTree>
    <p:extLst>
      <p:ext uri="{BB962C8B-B14F-4D97-AF65-F5344CB8AC3E}">
        <p14:creationId xmlns:p14="http://schemas.microsoft.com/office/powerpoint/2010/main" xmlns="" val="42635919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17DDB67-8414-4126-BC38-864B7E622A8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01F07D74-E3B2-4A86-8D0C-D954908FA13E}"/>
              </a:ext>
            </a:extLst>
          </p:cNvPr>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xmlns="" id="{3F892760-E011-48FA-8144-E90EDBAC53ED}"/>
              </a:ext>
            </a:extLst>
          </p:cNvPr>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xmlns="" id="{5656CD38-C269-4B23-832E-D13E705C7864}"/>
              </a:ext>
            </a:extLst>
          </p:cNvPr>
          <p:cNvSpPr>
            <a:spLocks noGrp="1"/>
          </p:cNvSpPr>
          <p:nvPr>
            <p:ph type="dt" sz="half" idx="10"/>
          </p:nvPr>
        </p:nvSpPr>
        <p:spPr/>
        <p:txBody>
          <a:bodyPr/>
          <a:lstStyle/>
          <a:p>
            <a:fld id="{61C91F87-2108-4F32-9ACC-74AFA7004C95}" type="datetime1">
              <a:rPr lang="en-US" smtClean="0"/>
              <a:pPr/>
              <a:t>1/29/2022</a:t>
            </a:fld>
            <a:endParaRPr lang="en-IN"/>
          </a:p>
        </p:txBody>
      </p:sp>
      <p:sp>
        <p:nvSpPr>
          <p:cNvPr id="6" name="Footer Placeholder 5">
            <a:extLst>
              <a:ext uri="{FF2B5EF4-FFF2-40B4-BE49-F238E27FC236}">
                <a16:creationId xmlns:a16="http://schemas.microsoft.com/office/drawing/2014/main" xmlns="" id="{7DB16FB1-44C2-42C9-BF3E-A95BEB49E31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33C3A930-A496-491D-8874-D35578B2520E}"/>
              </a:ext>
            </a:extLst>
          </p:cNvPr>
          <p:cNvSpPr>
            <a:spLocks noGrp="1"/>
          </p:cNvSpPr>
          <p:nvPr>
            <p:ph type="sldNum" sz="quarter" idx="12"/>
          </p:nvPr>
        </p:nvSpPr>
        <p:spPr/>
        <p:txBody>
          <a:bodyPr/>
          <a:lstStyle/>
          <a:p>
            <a:fld id="{DEDB6489-1200-49C8-817C-37514082C3FF}" type="slidenum">
              <a:rPr lang="en-IN" smtClean="0"/>
              <a:pPr/>
              <a:t>‹#›</a:t>
            </a:fld>
            <a:endParaRPr lang="en-IN"/>
          </a:p>
        </p:txBody>
      </p:sp>
    </p:spTree>
    <p:extLst>
      <p:ext uri="{BB962C8B-B14F-4D97-AF65-F5344CB8AC3E}">
        <p14:creationId xmlns:p14="http://schemas.microsoft.com/office/powerpoint/2010/main" xmlns="" val="17469733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E7D0BE2-B3C6-4271-999B-BE9F99568600}"/>
              </a:ext>
            </a:extLst>
          </p:cNvPr>
          <p:cNvSpPr>
            <a:spLocks noGrp="1"/>
          </p:cNvSpPr>
          <p:nvPr>
            <p:ph type="title"/>
          </p:nvPr>
        </p:nvSpPr>
        <p:spPr>
          <a:xfrm>
            <a:off x="629841" y="365126"/>
            <a:ext cx="78867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DD491240-B15F-4339-B5D2-8FDC00FDE806}"/>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B7856918-1E6B-47BC-97BF-A6EDD65047C1}"/>
              </a:ext>
            </a:extLst>
          </p:cNvPr>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xmlns="" id="{E222E031-FBD5-4BE7-96DB-6FB74D1767A5}"/>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FF4953F5-27A1-406D-BD82-40103FDE2986}"/>
              </a:ext>
            </a:extLst>
          </p:cNvPr>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xmlns="" id="{B108BD06-EB84-4EE7-BE56-573A3A14BD39}"/>
              </a:ext>
            </a:extLst>
          </p:cNvPr>
          <p:cNvSpPr>
            <a:spLocks noGrp="1"/>
          </p:cNvSpPr>
          <p:nvPr>
            <p:ph type="dt" sz="half" idx="10"/>
          </p:nvPr>
        </p:nvSpPr>
        <p:spPr/>
        <p:txBody>
          <a:bodyPr/>
          <a:lstStyle/>
          <a:p>
            <a:fld id="{D2FCC4A0-19F4-41A5-A8D8-988B46AB1160}" type="datetime1">
              <a:rPr lang="en-US" smtClean="0"/>
              <a:pPr/>
              <a:t>1/29/2022</a:t>
            </a:fld>
            <a:endParaRPr lang="en-IN"/>
          </a:p>
        </p:txBody>
      </p:sp>
      <p:sp>
        <p:nvSpPr>
          <p:cNvPr id="8" name="Footer Placeholder 7">
            <a:extLst>
              <a:ext uri="{FF2B5EF4-FFF2-40B4-BE49-F238E27FC236}">
                <a16:creationId xmlns:a16="http://schemas.microsoft.com/office/drawing/2014/main" xmlns="" id="{1A88B665-41F0-403C-A135-76A526EA339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xmlns="" id="{9B27B7C7-C5B6-40EA-B89A-B01438EDD21D}"/>
              </a:ext>
            </a:extLst>
          </p:cNvPr>
          <p:cNvSpPr>
            <a:spLocks noGrp="1"/>
          </p:cNvSpPr>
          <p:nvPr>
            <p:ph type="sldNum" sz="quarter" idx="12"/>
          </p:nvPr>
        </p:nvSpPr>
        <p:spPr/>
        <p:txBody>
          <a:bodyPr/>
          <a:lstStyle/>
          <a:p>
            <a:fld id="{DEDB6489-1200-49C8-817C-37514082C3FF}" type="slidenum">
              <a:rPr lang="en-IN" smtClean="0"/>
              <a:pPr/>
              <a:t>‹#›</a:t>
            </a:fld>
            <a:endParaRPr lang="en-IN"/>
          </a:p>
        </p:txBody>
      </p:sp>
    </p:spTree>
    <p:extLst>
      <p:ext uri="{BB962C8B-B14F-4D97-AF65-F5344CB8AC3E}">
        <p14:creationId xmlns:p14="http://schemas.microsoft.com/office/powerpoint/2010/main" xmlns="" val="6710592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0CA594B-F606-4B34-A041-DB3558E819A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xmlns="" id="{3A0AF00D-8469-4832-A109-6D20CE96412F}"/>
              </a:ext>
            </a:extLst>
          </p:cNvPr>
          <p:cNvSpPr>
            <a:spLocks noGrp="1"/>
          </p:cNvSpPr>
          <p:nvPr>
            <p:ph type="dt" sz="half" idx="10"/>
          </p:nvPr>
        </p:nvSpPr>
        <p:spPr/>
        <p:txBody>
          <a:bodyPr/>
          <a:lstStyle/>
          <a:p>
            <a:fld id="{76643D5B-E053-4B32-8859-8C5298F10C44}" type="datetime1">
              <a:rPr lang="en-US" smtClean="0"/>
              <a:pPr/>
              <a:t>1/29/2022</a:t>
            </a:fld>
            <a:endParaRPr lang="en-IN"/>
          </a:p>
        </p:txBody>
      </p:sp>
      <p:sp>
        <p:nvSpPr>
          <p:cNvPr id="4" name="Footer Placeholder 3">
            <a:extLst>
              <a:ext uri="{FF2B5EF4-FFF2-40B4-BE49-F238E27FC236}">
                <a16:creationId xmlns:a16="http://schemas.microsoft.com/office/drawing/2014/main" xmlns="" id="{5E4BACFC-2421-482A-8E81-358530899C3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xmlns="" id="{AB1719B3-99A7-4886-A8AF-6F105CEACAC4}"/>
              </a:ext>
            </a:extLst>
          </p:cNvPr>
          <p:cNvSpPr>
            <a:spLocks noGrp="1"/>
          </p:cNvSpPr>
          <p:nvPr>
            <p:ph type="sldNum" sz="quarter" idx="12"/>
          </p:nvPr>
        </p:nvSpPr>
        <p:spPr/>
        <p:txBody>
          <a:bodyPr/>
          <a:lstStyle/>
          <a:p>
            <a:fld id="{DEDB6489-1200-49C8-817C-37514082C3FF}" type="slidenum">
              <a:rPr lang="en-IN" smtClean="0"/>
              <a:pPr/>
              <a:t>‹#›</a:t>
            </a:fld>
            <a:endParaRPr lang="en-IN"/>
          </a:p>
        </p:txBody>
      </p:sp>
    </p:spTree>
    <p:extLst>
      <p:ext uri="{BB962C8B-B14F-4D97-AF65-F5344CB8AC3E}">
        <p14:creationId xmlns:p14="http://schemas.microsoft.com/office/powerpoint/2010/main" xmlns="" val="29572881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2E18DBB4-3EF3-4484-9008-B68B355B5A69}"/>
              </a:ext>
            </a:extLst>
          </p:cNvPr>
          <p:cNvSpPr>
            <a:spLocks noGrp="1"/>
          </p:cNvSpPr>
          <p:nvPr>
            <p:ph type="dt" sz="half" idx="10"/>
          </p:nvPr>
        </p:nvSpPr>
        <p:spPr/>
        <p:txBody>
          <a:bodyPr/>
          <a:lstStyle/>
          <a:p>
            <a:fld id="{3E17F074-1C21-46AB-A505-A8125BE67940}" type="datetime1">
              <a:rPr lang="en-US" smtClean="0"/>
              <a:pPr/>
              <a:t>1/29/2022</a:t>
            </a:fld>
            <a:endParaRPr lang="en-IN"/>
          </a:p>
        </p:txBody>
      </p:sp>
      <p:sp>
        <p:nvSpPr>
          <p:cNvPr id="3" name="Footer Placeholder 2">
            <a:extLst>
              <a:ext uri="{FF2B5EF4-FFF2-40B4-BE49-F238E27FC236}">
                <a16:creationId xmlns:a16="http://schemas.microsoft.com/office/drawing/2014/main" xmlns="" id="{542E7414-E239-405B-9339-61AAB5DBDDE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xmlns="" id="{23E57270-7699-4A66-8BFB-4826E1B40A1D}"/>
              </a:ext>
            </a:extLst>
          </p:cNvPr>
          <p:cNvSpPr>
            <a:spLocks noGrp="1"/>
          </p:cNvSpPr>
          <p:nvPr>
            <p:ph type="sldNum" sz="quarter" idx="12"/>
          </p:nvPr>
        </p:nvSpPr>
        <p:spPr/>
        <p:txBody>
          <a:bodyPr/>
          <a:lstStyle/>
          <a:p>
            <a:fld id="{DEDB6489-1200-49C8-817C-37514082C3FF}" type="slidenum">
              <a:rPr lang="en-IN" smtClean="0"/>
              <a:pPr/>
              <a:t>‹#›</a:t>
            </a:fld>
            <a:endParaRPr lang="en-IN"/>
          </a:p>
        </p:txBody>
      </p:sp>
    </p:spTree>
    <p:extLst>
      <p:ext uri="{BB962C8B-B14F-4D97-AF65-F5344CB8AC3E}">
        <p14:creationId xmlns:p14="http://schemas.microsoft.com/office/powerpoint/2010/main" xmlns="" val="29222618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8C8F02C-B164-4011-8CAF-729845809042}"/>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2D30BDBD-2274-4DE1-A008-B9441635205C}"/>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xmlns="" id="{B9A473A9-E593-480A-8396-1807FDA88801}"/>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xmlns="" id="{CC0BD593-A48E-4F63-A465-E07E654A0D01}"/>
              </a:ext>
            </a:extLst>
          </p:cNvPr>
          <p:cNvSpPr>
            <a:spLocks noGrp="1"/>
          </p:cNvSpPr>
          <p:nvPr>
            <p:ph type="dt" sz="half" idx="10"/>
          </p:nvPr>
        </p:nvSpPr>
        <p:spPr/>
        <p:txBody>
          <a:bodyPr/>
          <a:lstStyle/>
          <a:p>
            <a:fld id="{EDB600DB-CD10-4A86-B263-35D3D6010E24}" type="datetime1">
              <a:rPr lang="en-US" smtClean="0"/>
              <a:pPr/>
              <a:t>1/29/2022</a:t>
            </a:fld>
            <a:endParaRPr lang="en-IN"/>
          </a:p>
        </p:txBody>
      </p:sp>
      <p:sp>
        <p:nvSpPr>
          <p:cNvPr id="6" name="Footer Placeholder 5">
            <a:extLst>
              <a:ext uri="{FF2B5EF4-FFF2-40B4-BE49-F238E27FC236}">
                <a16:creationId xmlns:a16="http://schemas.microsoft.com/office/drawing/2014/main" xmlns="" id="{D896A678-AB2A-47EC-B745-9F4C26C0548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B9B4B0B7-DDAB-47D4-AA2C-12328F56311F}"/>
              </a:ext>
            </a:extLst>
          </p:cNvPr>
          <p:cNvSpPr>
            <a:spLocks noGrp="1"/>
          </p:cNvSpPr>
          <p:nvPr>
            <p:ph type="sldNum" sz="quarter" idx="12"/>
          </p:nvPr>
        </p:nvSpPr>
        <p:spPr/>
        <p:txBody>
          <a:bodyPr/>
          <a:lstStyle/>
          <a:p>
            <a:fld id="{DEDB6489-1200-49C8-817C-37514082C3FF}" type="slidenum">
              <a:rPr lang="en-IN" smtClean="0"/>
              <a:pPr/>
              <a:t>‹#›</a:t>
            </a:fld>
            <a:endParaRPr lang="en-IN"/>
          </a:p>
        </p:txBody>
      </p:sp>
    </p:spTree>
    <p:extLst>
      <p:ext uri="{BB962C8B-B14F-4D97-AF65-F5344CB8AC3E}">
        <p14:creationId xmlns:p14="http://schemas.microsoft.com/office/powerpoint/2010/main" xmlns="" val="5744790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350F371-3197-404B-AB2B-07F734D84E9E}"/>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xmlns="" id="{E9B3597C-34C7-4ED6-B09F-1B0957BCF728}"/>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IN"/>
          </a:p>
        </p:txBody>
      </p:sp>
      <p:sp>
        <p:nvSpPr>
          <p:cNvPr id="4" name="Text Placeholder 3">
            <a:extLst>
              <a:ext uri="{FF2B5EF4-FFF2-40B4-BE49-F238E27FC236}">
                <a16:creationId xmlns:a16="http://schemas.microsoft.com/office/drawing/2014/main" xmlns="" id="{08EEE872-C6B5-468A-91B9-28474B9E0A1D}"/>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xmlns="" id="{9D188D5E-7767-4494-AFB6-8FD7934FA7E6}"/>
              </a:ext>
            </a:extLst>
          </p:cNvPr>
          <p:cNvSpPr>
            <a:spLocks noGrp="1"/>
          </p:cNvSpPr>
          <p:nvPr>
            <p:ph type="dt" sz="half" idx="10"/>
          </p:nvPr>
        </p:nvSpPr>
        <p:spPr/>
        <p:txBody>
          <a:bodyPr/>
          <a:lstStyle/>
          <a:p>
            <a:fld id="{08B00343-8F64-406C-9D40-99A903FF9468}" type="datetime1">
              <a:rPr lang="en-US" smtClean="0"/>
              <a:pPr/>
              <a:t>1/29/2022</a:t>
            </a:fld>
            <a:endParaRPr lang="en-IN"/>
          </a:p>
        </p:txBody>
      </p:sp>
      <p:sp>
        <p:nvSpPr>
          <p:cNvPr id="6" name="Footer Placeholder 5">
            <a:extLst>
              <a:ext uri="{FF2B5EF4-FFF2-40B4-BE49-F238E27FC236}">
                <a16:creationId xmlns:a16="http://schemas.microsoft.com/office/drawing/2014/main" xmlns="" id="{3DCEB30F-83AE-4245-9A68-647760CBCBA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AF03F2C2-DE91-4B93-8C8D-994E27EDBBED}"/>
              </a:ext>
            </a:extLst>
          </p:cNvPr>
          <p:cNvSpPr>
            <a:spLocks noGrp="1"/>
          </p:cNvSpPr>
          <p:nvPr>
            <p:ph type="sldNum" sz="quarter" idx="12"/>
          </p:nvPr>
        </p:nvSpPr>
        <p:spPr/>
        <p:txBody>
          <a:bodyPr/>
          <a:lstStyle/>
          <a:p>
            <a:fld id="{DEDB6489-1200-49C8-817C-37514082C3FF}" type="slidenum">
              <a:rPr lang="en-IN" smtClean="0"/>
              <a:pPr/>
              <a:t>‹#›</a:t>
            </a:fld>
            <a:endParaRPr lang="en-IN"/>
          </a:p>
        </p:txBody>
      </p:sp>
    </p:spTree>
    <p:extLst>
      <p:ext uri="{BB962C8B-B14F-4D97-AF65-F5344CB8AC3E}">
        <p14:creationId xmlns:p14="http://schemas.microsoft.com/office/powerpoint/2010/main" xmlns="" val="8627289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0EBE3E67-C407-40B9-B154-50B154E657A8}"/>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DFE1AE37-FAC6-4132-87B6-2CC5FB7A94D1}"/>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AF8DB03B-0032-453B-9548-F87BEC7546E1}"/>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6D8229D3-84A7-42D9-A080-CE94422FF79A}" type="datetime1">
              <a:rPr lang="en-US" smtClean="0"/>
              <a:pPr/>
              <a:t>1/29/2022</a:t>
            </a:fld>
            <a:endParaRPr lang="en-IN"/>
          </a:p>
        </p:txBody>
      </p:sp>
      <p:sp>
        <p:nvSpPr>
          <p:cNvPr id="5" name="Footer Placeholder 4">
            <a:extLst>
              <a:ext uri="{FF2B5EF4-FFF2-40B4-BE49-F238E27FC236}">
                <a16:creationId xmlns:a16="http://schemas.microsoft.com/office/drawing/2014/main" xmlns="" id="{2357CF75-ADC4-4835-8A5F-000072413428}"/>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xmlns="" id="{D4C3A185-8EC5-49E7-B94F-4E66E1D25871}"/>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EDB6489-1200-49C8-817C-37514082C3FF}" type="slidenum">
              <a:rPr lang="en-IN" smtClean="0"/>
              <a:pPr/>
              <a:t>‹#›</a:t>
            </a:fld>
            <a:endParaRPr lang="en-IN"/>
          </a:p>
        </p:txBody>
      </p:sp>
    </p:spTree>
    <p:extLst>
      <p:ext uri="{BB962C8B-B14F-4D97-AF65-F5344CB8AC3E}">
        <p14:creationId xmlns:p14="http://schemas.microsoft.com/office/powerpoint/2010/main" xmlns="" val="2065281530"/>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sldNum="0" hd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hyperlink" Target="https://www.w3schools.com/REACT/DEFAULT.ASP" TargetMode="External"/><Relationship Id="rId2" Type="http://schemas.openxmlformats.org/officeDocument/2006/relationships/hyperlink" Target="https://reactjs.org/" TargetMode="External"/><Relationship Id="rId1" Type="http://schemas.openxmlformats.org/officeDocument/2006/relationships/slideLayout" Target="../slideLayouts/slideLayout1.xml"/><Relationship Id="rId4" Type="http://schemas.openxmlformats.org/officeDocument/2006/relationships/hyperlink" Target="https://www.tutorialspoint.com/mongodb/index.ht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706016" y="1453362"/>
            <a:ext cx="7953404" cy="857264"/>
          </a:xfrm>
        </p:spPr>
        <p:txBody>
          <a:bodyPr>
            <a:noAutofit/>
          </a:bodyPr>
          <a:lstStyle/>
          <a:p>
            <a:pPr algn="ctr">
              <a:lnSpc>
                <a:spcPct val="100000"/>
              </a:lnSpc>
            </a:pPr>
            <a:r>
              <a:rPr lang="en-US" sz="4400" b="1" u="sng" dirty="0">
                <a:solidFill>
                  <a:srgbClr val="0070C0"/>
                </a:solidFill>
              </a:rPr>
              <a:t>MANDIBHAV.COM</a:t>
            </a:r>
            <a:endParaRPr lang="en-IN" sz="4400" b="1" u="sng" dirty="0">
              <a:solidFill>
                <a:srgbClr val="0070C0"/>
              </a:solidFill>
            </a:endParaRPr>
          </a:p>
        </p:txBody>
      </p:sp>
      <p:sp>
        <p:nvSpPr>
          <p:cNvPr id="4" name="Title 1"/>
          <p:cNvSpPr txBox="1">
            <a:spLocks/>
          </p:cNvSpPr>
          <p:nvPr/>
        </p:nvSpPr>
        <p:spPr>
          <a:xfrm>
            <a:off x="4572000" y="4953000"/>
            <a:ext cx="4343400" cy="16002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IN" b="0"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rPr>
              <a:t>Project Group</a:t>
            </a:r>
            <a:r>
              <a:rPr kumimoji="0" lang="en-IN" b="0" i="0" u="none" strike="noStrike" kern="1200" cap="none" spc="0" normalizeH="0" noProof="0" dirty="0">
                <a:ln>
                  <a:noFill/>
                </a:ln>
                <a:solidFill>
                  <a:schemeClr val="tx1"/>
                </a:solidFill>
                <a:effectLst/>
                <a:uLnTx/>
                <a:uFillTx/>
                <a:latin typeface="Times New Roman" pitchFamily="18" charset="0"/>
                <a:ea typeface="+mj-ea"/>
                <a:cs typeface="Times New Roman" pitchFamily="18" charset="0"/>
              </a:rPr>
              <a:t> Members</a:t>
            </a:r>
            <a:r>
              <a:rPr kumimoji="0" lang="en-IN" b="0" i="0" u="none" strike="noStrike" kern="1200" cap="none" spc="0" normalizeH="0" noProof="0" dirty="0" smtClean="0">
                <a:ln>
                  <a:noFill/>
                </a:ln>
                <a:solidFill>
                  <a:schemeClr val="tx1"/>
                </a:solidFill>
                <a:effectLst/>
                <a:uLnTx/>
                <a:uFillTx/>
                <a:latin typeface="Times New Roman" pitchFamily="18" charset="0"/>
                <a:ea typeface="+mj-ea"/>
                <a:cs typeface="Times New Roman" pitchFamily="18" charset="0"/>
              </a:rPr>
              <a:t>:</a:t>
            </a:r>
          </a:p>
          <a:p>
            <a:pPr algn="ctr">
              <a:spcBef>
                <a:spcPct val="0"/>
              </a:spcBef>
              <a:defRPr/>
            </a:pPr>
            <a:r>
              <a:rPr lang="en-IN" b="1" dirty="0" smtClean="0">
                <a:latin typeface="Times New Roman" pitchFamily="18" charset="0"/>
                <a:cs typeface="Times New Roman" pitchFamily="18" charset="0"/>
              </a:rPr>
              <a:t>Harsh Singh </a:t>
            </a:r>
            <a:r>
              <a:rPr lang="en-IN" b="1" dirty="0" err="1" smtClean="0">
                <a:latin typeface="Times New Roman" pitchFamily="18" charset="0"/>
                <a:cs typeface="Times New Roman" pitchFamily="18" charset="0"/>
              </a:rPr>
              <a:t>Chouhan</a:t>
            </a:r>
            <a:r>
              <a:rPr lang="en-IN" b="1" dirty="0" smtClean="0">
                <a:latin typeface="Times New Roman" pitchFamily="18" charset="0"/>
                <a:cs typeface="Times New Roman" pitchFamily="18" charset="0"/>
              </a:rPr>
              <a:t>, </a:t>
            </a:r>
            <a:r>
              <a:rPr lang="en-IN" b="1" dirty="0" smtClean="0">
                <a:latin typeface="Times New Roman" pitchFamily="18" charset="0"/>
                <a:cs typeface="Times New Roman" pitchFamily="18" charset="0"/>
              </a:rPr>
              <a:t>303302218061</a:t>
            </a:r>
            <a:endParaRPr kumimoji="0" lang="en-IN" b="0" i="0" u="none" strike="noStrike" kern="1200" cap="none" spc="0" normalizeH="0" noProof="0" dirty="0">
              <a:ln>
                <a:noFill/>
              </a:ln>
              <a:solidFill>
                <a:schemeClr val="tx1"/>
              </a:solidFill>
              <a:effectLst/>
              <a:uLnTx/>
              <a:uFillTx/>
              <a:latin typeface="Times New Roman" pitchFamily="18" charset="0"/>
              <a:ea typeface="+mj-ea"/>
              <a:cs typeface="Times New Roman" pitchFamily="18" charset="0"/>
            </a:endParaRPr>
          </a:p>
          <a:p>
            <a:pPr lvl="0" algn="ctr">
              <a:spcBef>
                <a:spcPct val="0"/>
              </a:spcBef>
              <a:defRPr/>
            </a:pPr>
            <a:r>
              <a:rPr lang="en-IN" b="1" dirty="0">
                <a:latin typeface="Times New Roman" pitchFamily="18" charset="0"/>
                <a:cs typeface="Times New Roman" pitchFamily="18" charset="0"/>
              </a:rPr>
              <a:t>Amrinder Pal Singh Bains, </a:t>
            </a:r>
            <a:r>
              <a:rPr lang="en-IN" b="1" dirty="0" smtClean="0">
                <a:latin typeface="Times New Roman" pitchFamily="18" charset="0"/>
                <a:cs typeface="Times New Roman" pitchFamily="18" charset="0"/>
              </a:rPr>
              <a:t>303302218122</a:t>
            </a:r>
          </a:p>
          <a:p>
            <a:pPr lvl="0" algn="ctr">
              <a:spcBef>
                <a:spcPct val="0"/>
              </a:spcBef>
              <a:defRPr/>
            </a:pPr>
            <a:r>
              <a:rPr lang="en-IN" b="1" dirty="0" err="1" smtClean="0">
                <a:latin typeface="Times New Roman" pitchFamily="18" charset="0"/>
                <a:cs typeface="Times New Roman" pitchFamily="18" charset="0"/>
              </a:rPr>
              <a:t>Shirish</a:t>
            </a:r>
            <a:r>
              <a:rPr lang="en-IN" b="1" dirty="0" smtClean="0">
                <a:latin typeface="Times New Roman" pitchFamily="18" charset="0"/>
                <a:cs typeface="Times New Roman" pitchFamily="18" charset="0"/>
              </a:rPr>
              <a:t> </a:t>
            </a:r>
            <a:r>
              <a:rPr lang="en-IN" b="1" dirty="0" err="1" smtClean="0">
                <a:latin typeface="Times New Roman" pitchFamily="18" charset="0"/>
                <a:cs typeface="Times New Roman" pitchFamily="18" charset="0"/>
              </a:rPr>
              <a:t>Sahu</a:t>
            </a:r>
            <a:r>
              <a:rPr lang="en-IN" b="1" dirty="0" smtClean="0">
                <a:latin typeface="Times New Roman" pitchFamily="18" charset="0"/>
                <a:cs typeface="Times New Roman" pitchFamily="18" charset="0"/>
              </a:rPr>
              <a:t>, 303302218056</a:t>
            </a:r>
            <a:endParaRPr lang="en-IN" b="1" dirty="0">
              <a:latin typeface="Times New Roman" pitchFamily="18" charset="0"/>
              <a:cs typeface="Times New Roman" pitchFamily="18" charset="0"/>
            </a:endParaRPr>
          </a:p>
        </p:txBody>
      </p:sp>
      <p:sp>
        <p:nvSpPr>
          <p:cNvPr id="5" name="Title 1"/>
          <p:cNvSpPr txBox="1">
            <a:spLocks/>
          </p:cNvSpPr>
          <p:nvPr/>
        </p:nvSpPr>
        <p:spPr>
          <a:xfrm>
            <a:off x="228600" y="5105400"/>
            <a:ext cx="3124200" cy="1524001"/>
          </a:xfrm>
          <a:prstGeom prst="rect">
            <a:avLst/>
          </a:prstGeom>
        </p:spPr>
        <p:txBody>
          <a:bodyPr vert="horz" lIns="91440" tIns="45720" rIns="91440" bIns="45720" rtlCol="0" anchor="ctr">
            <a:normAutofit/>
          </a:bodyPr>
          <a:lstStyle/>
          <a:p>
            <a:pPr lvl="0" algn="ctr">
              <a:spcBef>
                <a:spcPct val="0"/>
              </a:spcBef>
              <a:defRPr/>
            </a:pPr>
            <a:r>
              <a:rPr lang="en-IN" dirty="0">
                <a:latin typeface="Times New Roman" pitchFamily="18" charset="0"/>
                <a:cs typeface="Times New Roman" pitchFamily="18" charset="0"/>
              </a:rPr>
              <a:t>Project Guide</a:t>
            </a:r>
          </a:p>
          <a:p>
            <a:pPr lvl="0" algn="ctr">
              <a:spcBef>
                <a:spcPct val="0"/>
              </a:spcBef>
              <a:defRPr/>
            </a:pPr>
            <a:r>
              <a:rPr lang="en-IN" b="1" dirty="0">
                <a:latin typeface="Times New Roman" pitchFamily="18" charset="0"/>
                <a:cs typeface="Times New Roman" pitchFamily="18" charset="0"/>
              </a:rPr>
              <a:t>Mr. Dheeraj Kumar Ghaghre</a:t>
            </a:r>
          </a:p>
          <a:p>
            <a:pPr lvl="0" algn="ctr">
              <a:spcBef>
                <a:spcPct val="0"/>
              </a:spcBef>
              <a:defRPr/>
            </a:pPr>
            <a:r>
              <a:rPr lang="en-IN" dirty="0">
                <a:latin typeface="Times New Roman" pitchFamily="18" charset="0"/>
                <a:cs typeface="Times New Roman" pitchFamily="18" charset="0"/>
              </a:rPr>
              <a:t>(Assistant Professor, CSE)</a:t>
            </a:r>
          </a:p>
          <a:p>
            <a:pPr marL="0" marR="0" lvl="0" indent="0" algn="ctr" defTabSz="914400" rtl="0" eaLnBrk="1" fontAlgn="auto" latinLnBrk="0" hangingPunct="1">
              <a:lnSpc>
                <a:spcPct val="100000"/>
              </a:lnSpc>
              <a:spcBef>
                <a:spcPct val="0"/>
              </a:spcBef>
              <a:spcAft>
                <a:spcPts val="0"/>
              </a:spcAft>
              <a:buClrTx/>
              <a:buSzTx/>
              <a:buFontTx/>
              <a:buNone/>
              <a:tabLst/>
              <a:defRPr/>
            </a:pPr>
            <a:endParaRPr lang="en-IN" dirty="0">
              <a:latin typeface="+mj-lt"/>
              <a:ea typeface="+mj-ea"/>
              <a:cs typeface="+mj-cs"/>
            </a:endParaRPr>
          </a:p>
        </p:txBody>
      </p:sp>
      <p:sp>
        <p:nvSpPr>
          <p:cNvPr id="6" name="Title 1"/>
          <p:cNvSpPr txBox="1">
            <a:spLocks/>
          </p:cNvSpPr>
          <p:nvPr/>
        </p:nvSpPr>
        <p:spPr>
          <a:xfrm>
            <a:off x="762000" y="739775"/>
            <a:ext cx="7772400" cy="631825"/>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IN" sz="2800" dirty="0">
                <a:latin typeface="Times New Roman" pitchFamily="18" charset="0"/>
                <a:ea typeface="+mj-ea"/>
                <a:cs typeface="Times New Roman" pitchFamily="18" charset="0"/>
              </a:rPr>
              <a:t>Minor Project Report on</a:t>
            </a:r>
            <a:endParaRPr kumimoji="0" lang="en-IN" sz="2800" b="0"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endParaRPr>
          </a:p>
        </p:txBody>
      </p:sp>
      <p:sp>
        <p:nvSpPr>
          <p:cNvPr id="7" name="Title 1"/>
          <p:cNvSpPr txBox="1">
            <a:spLocks/>
          </p:cNvSpPr>
          <p:nvPr/>
        </p:nvSpPr>
        <p:spPr>
          <a:xfrm>
            <a:off x="762000" y="2743201"/>
            <a:ext cx="7772400" cy="2362200"/>
          </a:xfrm>
          <a:prstGeom prst="rect">
            <a:avLst/>
          </a:prstGeom>
        </p:spPr>
        <p:txBody>
          <a:bodyPr vert="horz" lIns="91440" tIns="45720" rIns="91440" bIns="45720" rtlCol="0" anchor="ctr">
            <a:normAutofit fontScale="77500" lnSpcReduction="20000"/>
          </a:bodyPr>
          <a:lstStyle/>
          <a:p>
            <a:pPr lvl="0" algn="ctr">
              <a:lnSpc>
                <a:spcPct val="120000"/>
              </a:lnSpc>
              <a:spcBef>
                <a:spcPct val="0"/>
              </a:spcBef>
              <a:defRPr/>
            </a:pPr>
            <a:r>
              <a:rPr lang="en-IN" sz="3800" b="1" dirty="0">
                <a:latin typeface="Times New Roman" pitchFamily="18" charset="0"/>
                <a:cs typeface="Times New Roman" pitchFamily="18" charset="0"/>
              </a:rPr>
              <a:t>CSE 7</a:t>
            </a:r>
            <a:r>
              <a:rPr lang="en-IN" sz="3800" b="1" baseline="30000" dirty="0">
                <a:latin typeface="Times New Roman" pitchFamily="18" charset="0"/>
                <a:cs typeface="Times New Roman" pitchFamily="18" charset="0"/>
              </a:rPr>
              <a:t>th</a:t>
            </a:r>
            <a:r>
              <a:rPr lang="en-IN" sz="3800" b="1" dirty="0">
                <a:latin typeface="Times New Roman" pitchFamily="18" charset="0"/>
                <a:cs typeface="Times New Roman" pitchFamily="18" charset="0"/>
              </a:rPr>
              <a:t> Semester</a:t>
            </a:r>
          </a:p>
          <a:p>
            <a:pPr lvl="0" algn="ctr">
              <a:lnSpc>
                <a:spcPct val="120000"/>
              </a:lnSpc>
              <a:spcBef>
                <a:spcPct val="0"/>
              </a:spcBef>
              <a:defRPr/>
            </a:pPr>
            <a:endParaRPr lang="en-IN" dirty="0">
              <a:latin typeface="Times New Roman" pitchFamily="18" charset="0"/>
              <a:cs typeface="Times New Roman" pitchFamily="18" charset="0"/>
            </a:endParaRPr>
          </a:p>
          <a:p>
            <a:pPr lvl="0" algn="ctr">
              <a:lnSpc>
                <a:spcPct val="120000"/>
              </a:lnSpc>
              <a:spcBef>
                <a:spcPct val="0"/>
              </a:spcBef>
              <a:defRPr/>
            </a:pPr>
            <a:r>
              <a:rPr lang="en-IN" sz="2800" dirty="0">
                <a:latin typeface="Times New Roman" pitchFamily="18" charset="0"/>
                <a:cs typeface="Times New Roman" pitchFamily="18" charset="0"/>
              </a:rPr>
              <a:t>Department of Computer Science and Engineering,</a:t>
            </a:r>
          </a:p>
          <a:p>
            <a:pPr lvl="0" algn="ctr">
              <a:lnSpc>
                <a:spcPct val="120000"/>
              </a:lnSpc>
              <a:spcBef>
                <a:spcPct val="0"/>
              </a:spcBef>
              <a:defRPr/>
            </a:pPr>
            <a:endParaRPr lang="en-IN" sz="2500" b="1" dirty="0">
              <a:latin typeface="Times New Roman" pitchFamily="18" charset="0"/>
              <a:cs typeface="Times New Roman" pitchFamily="18" charset="0"/>
            </a:endParaRPr>
          </a:p>
          <a:p>
            <a:pPr lvl="0" algn="ctr">
              <a:lnSpc>
                <a:spcPct val="120000"/>
              </a:lnSpc>
              <a:spcBef>
                <a:spcPct val="0"/>
              </a:spcBef>
              <a:defRPr/>
            </a:pPr>
            <a:r>
              <a:rPr lang="en-IN" sz="2500" b="1" dirty="0">
                <a:latin typeface="Times New Roman" pitchFamily="18" charset="0"/>
                <a:cs typeface="Times New Roman" pitchFamily="18" charset="0"/>
              </a:rPr>
              <a:t>Batch 2018-2022</a:t>
            </a:r>
          </a:p>
          <a:p>
            <a:pPr algn="ctr">
              <a:lnSpc>
                <a:spcPct val="120000"/>
              </a:lnSpc>
              <a:spcBef>
                <a:spcPct val="0"/>
              </a:spcBef>
              <a:defRPr/>
            </a:pPr>
            <a:endParaRPr lang="en-IN" sz="2300" dirty="0">
              <a:latin typeface="Times New Roman" pitchFamily="18" charset="0"/>
              <a:cs typeface="Times New Roman" pitchFamily="18" charset="0"/>
            </a:endParaRPr>
          </a:p>
          <a:p>
            <a:pPr algn="ctr">
              <a:lnSpc>
                <a:spcPct val="120000"/>
              </a:lnSpc>
              <a:spcBef>
                <a:spcPct val="0"/>
              </a:spcBef>
              <a:defRPr/>
            </a:pPr>
            <a:r>
              <a:rPr lang="en-IN" sz="2800" dirty="0">
                <a:latin typeface="Times New Roman" pitchFamily="18" charset="0"/>
                <a:cs typeface="Times New Roman" pitchFamily="18" charset="0"/>
              </a:rPr>
              <a:t>Session July – Dec 2021</a:t>
            </a:r>
          </a:p>
          <a:p>
            <a:pPr lvl="0" algn="ctr">
              <a:lnSpc>
                <a:spcPct val="120000"/>
              </a:lnSpc>
              <a:spcBef>
                <a:spcPct val="0"/>
              </a:spcBef>
              <a:defRPr/>
            </a:pPr>
            <a:endParaRPr lang="en-IN" sz="2300" b="1" dirty="0">
              <a:latin typeface="Times New Roman" pitchFamily="18" charset="0"/>
              <a:cs typeface="Times New Roman" pitchFamily="18" charset="0"/>
            </a:endParaRPr>
          </a:p>
        </p:txBody>
      </p:sp>
      <p:sp>
        <p:nvSpPr>
          <p:cNvPr id="8" name="Rectangle 7"/>
          <p:cNvSpPr/>
          <p:nvPr/>
        </p:nvSpPr>
        <p:spPr>
          <a:xfrm>
            <a:off x="304800" y="228600"/>
            <a:ext cx="8534400" cy="429413"/>
          </a:xfrm>
          <a:prstGeom prst="rect">
            <a:avLst/>
          </a:prstGeom>
        </p:spPr>
        <p:txBody>
          <a:bodyPr wrap="square">
            <a:spAutoFit/>
          </a:bodyPr>
          <a:lstStyle/>
          <a:p>
            <a:pPr lvl="0" algn="ctr">
              <a:lnSpc>
                <a:spcPct val="120000"/>
              </a:lnSpc>
              <a:spcBef>
                <a:spcPct val="0"/>
              </a:spcBef>
              <a:defRPr/>
            </a:pPr>
            <a:r>
              <a:rPr lang="en-IN" sz="2000" dirty="0">
                <a:latin typeface="Times New Roman" pitchFamily="18" charset="0"/>
                <a:cs typeface="Times New Roman" pitchFamily="18" charset="0"/>
              </a:rPr>
              <a:t>Shri Shankaracharya Institute of Professional Management &amp; Technology, Raipur</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76200"/>
            <a:ext cx="7772400" cy="762000"/>
          </a:xfrm>
        </p:spPr>
        <p:txBody>
          <a:bodyPr>
            <a:noAutofit/>
          </a:bodyPr>
          <a:lstStyle/>
          <a:p>
            <a:pPr algn="ctr"/>
            <a:r>
              <a:rPr lang="en-US" sz="4400" b="0" dirty="0">
                <a:solidFill>
                  <a:schemeClr val="tx1"/>
                </a:solidFill>
                <a:latin typeface="Times New Roman" pitchFamily="18" charset="0"/>
                <a:cs typeface="Times New Roman" pitchFamily="18" charset="0"/>
              </a:rPr>
              <a:t>Project Flow Diagram</a:t>
            </a:r>
            <a:endParaRPr lang="en-IN" sz="4400" b="0" dirty="0">
              <a:solidFill>
                <a:schemeClr val="tx1"/>
              </a:solidFill>
              <a:latin typeface="Times New Roman" pitchFamily="18" charset="0"/>
              <a:cs typeface="Times New Roman" pitchFamily="18" charset="0"/>
            </a:endParaRPr>
          </a:p>
        </p:txBody>
      </p:sp>
      <p:sp>
        <p:nvSpPr>
          <p:cNvPr id="15" name="Footer Placeholder 14"/>
          <p:cNvSpPr>
            <a:spLocks noGrp="1"/>
          </p:cNvSpPr>
          <p:nvPr>
            <p:ph type="ftr" sz="quarter" idx="11"/>
          </p:nvPr>
        </p:nvSpPr>
        <p:spPr/>
        <p:txBody>
          <a:bodyPr/>
          <a:lstStyle/>
          <a:p>
            <a:pPr algn="r"/>
            <a:r>
              <a:rPr lang="en-IN" dirty="0"/>
              <a:t>12</a:t>
            </a:r>
          </a:p>
        </p:txBody>
      </p:sp>
      <p:pic>
        <p:nvPicPr>
          <p:cNvPr id="5" name="Picture 4">
            <a:extLst>
              <a:ext uri="{FF2B5EF4-FFF2-40B4-BE49-F238E27FC236}">
                <a16:creationId xmlns:a16="http://schemas.microsoft.com/office/drawing/2014/main" xmlns="" id="{0B12C624-ECB3-48C0-A5F7-0161F53D16D9}"/>
              </a:ext>
            </a:extLst>
          </p:cNvPr>
          <p:cNvPicPr>
            <a:picLocks noChangeAspect="1"/>
          </p:cNvPicPr>
          <p:nvPr/>
        </p:nvPicPr>
        <p:blipFill>
          <a:blip r:embed="rId2" cstate="print"/>
          <a:stretch>
            <a:fillRect/>
          </a:stretch>
        </p:blipFill>
        <p:spPr>
          <a:xfrm>
            <a:off x="1907704" y="1527174"/>
            <a:ext cx="4896544" cy="499817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76200"/>
            <a:ext cx="7772400" cy="1066800"/>
          </a:xfrm>
        </p:spPr>
        <p:txBody>
          <a:bodyPr>
            <a:noAutofit/>
          </a:bodyPr>
          <a:lstStyle/>
          <a:p>
            <a:pPr algn="ctr"/>
            <a:r>
              <a:rPr lang="en-US" sz="6000" b="0" dirty="0">
                <a:solidFill>
                  <a:schemeClr val="tx1"/>
                </a:solidFill>
                <a:latin typeface="Times New Roman" pitchFamily="18" charset="0"/>
                <a:cs typeface="Times New Roman" pitchFamily="18" charset="0"/>
              </a:rPr>
              <a:t>Data Flow Diagram</a:t>
            </a:r>
            <a:endParaRPr lang="en-IN" sz="6000" b="0" dirty="0">
              <a:solidFill>
                <a:schemeClr val="tx1"/>
              </a:solidFill>
              <a:latin typeface="Times New Roman" pitchFamily="18" charset="0"/>
              <a:cs typeface="Times New Roman" pitchFamily="18" charset="0"/>
            </a:endParaRPr>
          </a:p>
        </p:txBody>
      </p:sp>
      <p:sp>
        <p:nvSpPr>
          <p:cNvPr id="15" name="Footer Placeholder 14"/>
          <p:cNvSpPr>
            <a:spLocks noGrp="1"/>
          </p:cNvSpPr>
          <p:nvPr>
            <p:ph type="ftr" sz="quarter" idx="11"/>
          </p:nvPr>
        </p:nvSpPr>
        <p:spPr/>
        <p:txBody>
          <a:bodyPr/>
          <a:lstStyle/>
          <a:p>
            <a:pPr algn="r"/>
            <a:r>
              <a:rPr lang="en-IN" dirty="0"/>
              <a:t>12</a:t>
            </a:r>
          </a:p>
        </p:txBody>
      </p:sp>
      <p:sp>
        <p:nvSpPr>
          <p:cNvPr id="3074" name="AutoShape 2" descr="C:\Users\user\Pictures\mychoice-classified-site-for-buying-selling-rent-etc-21-638.webp"/>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076" name="AutoShape 4" descr="C:\Users\user\Pictures\mychoice-classified-site-for-buying-selling-rent-etc-21-638.webp"/>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4" name="Picture 3">
            <a:extLst>
              <a:ext uri="{FF2B5EF4-FFF2-40B4-BE49-F238E27FC236}">
                <a16:creationId xmlns:a16="http://schemas.microsoft.com/office/drawing/2014/main" xmlns="" id="{A7E8748C-E35F-42D3-B0D6-49F97CB51163}"/>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115616" y="1393745"/>
            <a:ext cx="6840760" cy="496260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152400"/>
            <a:ext cx="7772400" cy="685800"/>
          </a:xfrm>
        </p:spPr>
        <p:txBody>
          <a:bodyPr>
            <a:noAutofit/>
          </a:bodyPr>
          <a:lstStyle/>
          <a:p>
            <a:pPr algn="ctr"/>
            <a:r>
              <a:rPr lang="en-IN" sz="4000" dirty="0">
                <a:solidFill>
                  <a:schemeClr val="tx1"/>
                </a:solidFill>
                <a:latin typeface="Times New Roman" pitchFamily="18" charset="0"/>
                <a:cs typeface="Times New Roman" pitchFamily="18" charset="0"/>
              </a:rPr>
              <a:t>Result &amp; Conclusion</a:t>
            </a:r>
            <a:endParaRPr lang="en-IN" sz="4000" b="0" dirty="0">
              <a:solidFill>
                <a:schemeClr val="tx1"/>
              </a:solidFill>
              <a:latin typeface="Times New Roman" pitchFamily="18" charset="0"/>
              <a:cs typeface="Times New Roman" pitchFamily="18" charset="0"/>
            </a:endParaRPr>
          </a:p>
        </p:txBody>
      </p:sp>
      <p:sp>
        <p:nvSpPr>
          <p:cNvPr id="6" name="Footer Placeholder 5"/>
          <p:cNvSpPr>
            <a:spLocks noGrp="1"/>
          </p:cNvSpPr>
          <p:nvPr>
            <p:ph type="ftr" sz="quarter" idx="11"/>
          </p:nvPr>
        </p:nvSpPr>
        <p:spPr/>
        <p:txBody>
          <a:bodyPr/>
          <a:lstStyle/>
          <a:p>
            <a:pPr algn="r"/>
            <a:r>
              <a:rPr lang="en-IN" dirty="0"/>
              <a:t>13</a:t>
            </a:r>
          </a:p>
        </p:txBody>
      </p:sp>
      <p:sp>
        <p:nvSpPr>
          <p:cNvPr id="7" name="TextBox 6"/>
          <p:cNvSpPr txBox="1"/>
          <p:nvPr/>
        </p:nvSpPr>
        <p:spPr>
          <a:xfrm>
            <a:off x="321439" y="876328"/>
            <a:ext cx="8501122" cy="2554545"/>
          </a:xfrm>
          <a:prstGeom prst="rect">
            <a:avLst/>
          </a:prstGeom>
          <a:noFill/>
        </p:spPr>
        <p:txBody>
          <a:bodyPr wrap="square" rtlCol="0">
            <a:spAutoFit/>
          </a:bodyPr>
          <a:lstStyle/>
          <a:p>
            <a:endParaRPr lang="en-US" sz="2400" dirty="0"/>
          </a:p>
          <a:p>
            <a:r>
              <a:rPr lang="en-US" dirty="0"/>
              <a:t>In this project the main outcome is for the farmer that he can sell the product by himself at better rate and the whole profit will get to the farmer and also he don’t need to take help of an agent due to which he will not give any amount to agent. Also he can deliver p Use of information technology in agriculture can change the scenario of decision making and farmers can yield in a better way. </a:t>
            </a:r>
          </a:p>
          <a:p>
            <a:endParaRPr lang="en-US" sz="2800" dirty="0"/>
          </a:p>
          <a:p>
            <a:endParaRPr lang="en-US" dirty="0"/>
          </a:p>
        </p:txBody>
      </p:sp>
      <p:sp>
        <p:nvSpPr>
          <p:cNvPr id="9" name="Rectangle 8"/>
          <p:cNvSpPr/>
          <p:nvPr/>
        </p:nvSpPr>
        <p:spPr>
          <a:xfrm rot="10800000" flipV="1">
            <a:off x="285720" y="1571612"/>
            <a:ext cx="8679717" cy="2585323"/>
          </a:xfrm>
          <a:prstGeom prst="rect">
            <a:avLst/>
          </a:prstGeom>
        </p:spPr>
        <p:txBody>
          <a:bodyPr wrap="square">
            <a:spAutoFit/>
          </a:bodyPr>
          <a:lstStyle/>
          <a:p>
            <a:endParaRPr lang="en-US" sz="2400" dirty="0"/>
          </a:p>
          <a:p>
            <a:endParaRPr lang="en-US" sz="2400" dirty="0"/>
          </a:p>
          <a:p>
            <a:endParaRPr lang="en-US" sz="2400" dirty="0"/>
          </a:p>
          <a:p>
            <a:r>
              <a:rPr lang="en-US" dirty="0"/>
              <a:t>Agriculture is the utmost important area especially in the mellowing country like India. Use of information technology in agriculture can change the scenario of decision making and framers can yield in a better way.  In this project, we will suggest the farmer to get the better profit by selling the product with the help of this project directly to the customer or a user.</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53975"/>
            <a:ext cx="8229600" cy="1470025"/>
          </a:xfrm>
        </p:spPr>
        <p:txBody>
          <a:bodyPr>
            <a:normAutofit/>
          </a:bodyPr>
          <a:lstStyle/>
          <a:p>
            <a:pPr algn="ctr"/>
            <a:r>
              <a:rPr lang="en-IN" sz="5400" b="0" dirty="0">
                <a:solidFill>
                  <a:schemeClr val="tx1"/>
                </a:solidFill>
                <a:latin typeface="Times New Roman" pitchFamily="18" charset="0"/>
                <a:cs typeface="Times New Roman" pitchFamily="18" charset="0"/>
              </a:rPr>
              <a:t>References</a:t>
            </a:r>
            <a:r>
              <a:rPr lang="en-IN" sz="1400" dirty="0">
                <a:solidFill>
                  <a:schemeClr val="tx1"/>
                </a:solidFill>
                <a:latin typeface="Times New Roman" pitchFamily="18" charset="0"/>
                <a:cs typeface="Times New Roman" pitchFamily="18" charset="0"/>
              </a:rPr>
              <a:t/>
            </a:r>
            <a:br>
              <a:rPr lang="en-IN" sz="1400" dirty="0">
                <a:solidFill>
                  <a:schemeClr val="tx1"/>
                </a:solidFill>
                <a:latin typeface="Times New Roman" pitchFamily="18" charset="0"/>
                <a:cs typeface="Times New Roman" pitchFamily="18" charset="0"/>
              </a:rPr>
            </a:br>
            <a:endParaRPr lang="en-IN" sz="1400" dirty="0">
              <a:solidFill>
                <a:schemeClr val="tx1"/>
              </a:solidFill>
            </a:endParaRPr>
          </a:p>
        </p:txBody>
      </p:sp>
      <p:sp>
        <p:nvSpPr>
          <p:cNvPr id="3" name="Subtitle 2"/>
          <p:cNvSpPr>
            <a:spLocks noGrp="1"/>
          </p:cNvSpPr>
          <p:nvPr>
            <p:ph type="subTitle" idx="1"/>
          </p:nvPr>
        </p:nvSpPr>
        <p:spPr>
          <a:xfrm>
            <a:off x="457200" y="1600200"/>
            <a:ext cx="8077200" cy="4038600"/>
          </a:xfrm>
          <a:noFill/>
        </p:spPr>
        <p:txBody>
          <a:bodyPr>
            <a:noAutofit/>
          </a:bodyPr>
          <a:lstStyle/>
          <a:p>
            <a:pPr algn="just"/>
            <a:r>
              <a:rPr lang="en-IN" sz="1600" dirty="0">
                <a:solidFill>
                  <a:schemeClr val="tx1"/>
                </a:solidFill>
                <a:cs typeface="Times New Roman" pitchFamily="18" charset="0"/>
              </a:rPr>
              <a:t>The Road to Learn React: Your journey to master plain yet pragmatic React.js by Robin </a:t>
            </a:r>
            <a:r>
              <a:rPr lang="en-IN" sz="1600" dirty="0" err="1">
                <a:solidFill>
                  <a:schemeClr val="tx1"/>
                </a:solidFill>
                <a:cs typeface="Times New Roman" pitchFamily="18" charset="0"/>
              </a:rPr>
              <a:t>Wieruch</a:t>
            </a:r>
            <a:r>
              <a:rPr lang="en-IN" sz="1600" dirty="0">
                <a:solidFill>
                  <a:schemeClr val="tx1"/>
                </a:solidFill>
                <a:cs typeface="Times New Roman" pitchFamily="18" charset="0"/>
              </a:rPr>
              <a:t>.</a:t>
            </a:r>
          </a:p>
          <a:p>
            <a:pPr algn="just"/>
            <a:r>
              <a:rPr lang="en-US" sz="1600" dirty="0"/>
              <a:t>AGRICULTURAL MARKETING AND MANAGEMENT SYSTEM.</a:t>
            </a:r>
          </a:p>
          <a:p>
            <a:pPr marL="342900" lvl="0" indent="-342900" algn="just">
              <a:buFont typeface="+mj-lt"/>
              <a:buAutoNum type="arabicPeriod"/>
            </a:pPr>
            <a:r>
              <a:rPr lang="en-US" sz="1600" dirty="0">
                <a:effectLst/>
                <a:ea typeface="Calibri" panose="020F0502020204030204" pitchFamily="34" charset="0"/>
                <a:cs typeface="Times New Roman" panose="02020603050405020304" pitchFamily="18" charset="0"/>
              </a:rPr>
              <a:t>Department of Rural Development  FOOD:-Agriculture and Formers Welfare. Consumer Affairs, Food and Public Distribution    </a:t>
            </a:r>
            <a:r>
              <a:rPr lang="en-US" sz="1600" dirty="0" err="1">
                <a:effectLst/>
                <a:ea typeface="Calibri" panose="020F0502020204030204" pitchFamily="34" charset="0"/>
                <a:cs typeface="Times New Roman" panose="02020603050405020304" pitchFamily="18" charset="0"/>
              </a:rPr>
              <a:t>etc</a:t>
            </a:r>
            <a:r>
              <a:rPr lang="en-US" sz="1600" dirty="0">
                <a:effectLst/>
                <a:ea typeface="Calibri" panose="020F0502020204030204" pitchFamily="34" charset="0"/>
                <a:cs typeface="Times New Roman" panose="02020603050405020304" pitchFamily="18" charset="0"/>
              </a:rPr>
              <a:t>…</a:t>
            </a:r>
            <a:endParaRPr lang="en-IN" sz="1600" dirty="0">
              <a:effectLst/>
              <a:ea typeface="Calibri" panose="020F0502020204030204" pitchFamily="34" charset="0"/>
              <a:cs typeface="Times New Roman" panose="02020603050405020304" pitchFamily="18" charset="0"/>
            </a:endParaRPr>
          </a:p>
          <a:p>
            <a:pPr indent="28575" algn="just"/>
            <a:r>
              <a:rPr lang="en-US" sz="1600" dirty="0">
                <a:effectLst/>
                <a:ea typeface="Calibri" panose="020F0502020204030204" pitchFamily="34" charset="0"/>
                <a:cs typeface="Times New Roman" panose="02020603050405020304" pitchFamily="18" charset="0"/>
              </a:rPr>
              <a:t>2.  Dr. Rashmi Singh (2020). “Possibilities of E-Commerce in Rural Areas of the </a:t>
            </a:r>
            <a:r>
              <a:rPr lang="en-US" sz="1600" dirty="0" err="1">
                <a:effectLst/>
                <a:ea typeface="Calibri" panose="020F0502020204030204" pitchFamily="34" charset="0"/>
                <a:cs typeface="Times New Roman" panose="02020603050405020304" pitchFamily="18" charset="0"/>
              </a:rPr>
              <a:t>Harda</a:t>
            </a:r>
            <a:r>
              <a:rPr lang="en-US" sz="1600" dirty="0">
                <a:effectLst/>
                <a:ea typeface="Calibri" panose="020F0502020204030204" pitchFamily="34" charset="0"/>
                <a:cs typeface="Times New Roman" panose="02020603050405020304" pitchFamily="18" charset="0"/>
              </a:rPr>
              <a:t> District in Madya Pradesh”” </a:t>
            </a:r>
            <a:r>
              <a:rPr lang="en-US" sz="1600" i="1" dirty="0">
                <a:effectLst/>
                <a:ea typeface="Calibri" panose="020F0502020204030204" pitchFamily="34" charset="0"/>
                <a:cs typeface="Times New Roman" panose="02020603050405020304" pitchFamily="18" charset="0"/>
              </a:rPr>
              <a:t>International Journal of Innovative Research in Technology and Science, Volume 8, Issue 2</a:t>
            </a:r>
            <a:endParaRPr lang="en-IN" sz="1600" dirty="0">
              <a:effectLst/>
              <a:ea typeface="Calibri" panose="020F0502020204030204" pitchFamily="34" charset="0"/>
              <a:cs typeface="Times New Roman" panose="02020603050405020304" pitchFamily="18" charset="0"/>
            </a:endParaRPr>
          </a:p>
          <a:p>
            <a:pPr algn="just"/>
            <a:r>
              <a:rPr lang="en-US" sz="1600" i="1" dirty="0">
                <a:effectLst/>
                <a:ea typeface="Calibri" panose="020F0502020204030204" pitchFamily="34" charset="0"/>
                <a:cs typeface="Times New Roman" panose="02020603050405020304" pitchFamily="18" charset="0"/>
              </a:rPr>
              <a:t> 3. </a:t>
            </a:r>
            <a:r>
              <a:rPr lang="en-US" sz="1600" dirty="0">
                <a:effectLst/>
                <a:ea typeface="Calibri" panose="020F0502020204030204" pitchFamily="34" charset="0"/>
                <a:cs typeface="Times New Roman" panose="02020603050405020304" pitchFamily="18" charset="0"/>
              </a:rPr>
              <a:t>Anil Kumar S. </a:t>
            </a:r>
            <a:r>
              <a:rPr lang="en-US" sz="1600" dirty="0" err="1">
                <a:effectLst/>
                <a:ea typeface="Calibri" panose="020F0502020204030204" pitchFamily="34" charset="0"/>
                <a:cs typeface="Times New Roman" panose="02020603050405020304" pitchFamily="18" charset="0"/>
              </a:rPr>
              <a:t>Hagargi</a:t>
            </a:r>
            <a:r>
              <a:rPr lang="en-US" sz="1600" dirty="0">
                <a:effectLst/>
                <a:ea typeface="Calibri" panose="020F0502020204030204" pitchFamily="34" charset="0"/>
                <a:cs typeface="Times New Roman" panose="02020603050405020304" pitchFamily="18" charset="0"/>
              </a:rPr>
              <a:t>(2011).“Rural Market in India: Some Opportunities and Challenges” </a:t>
            </a:r>
            <a:r>
              <a:rPr lang="en-US" sz="1600" i="1" dirty="0">
                <a:effectLst/>
                <a:ea typeface="Calibri" panose="020F0502020204030204" pitchFamily="34" charset="0"/>
                <a:cs typeface="Times New Roman" panose="02020603050405020304" pitchFamily="18" charset="0"/>
              </a:rPr>
              <a:t>International Journal of Exclusive Management Research </a:t>
            </a:r>
            <a:endParaRPr lang="en-IN" sz="1600" dirty="0">
              <a:effectLst/>
              <a:ea typeface="Calibri" panose="020F0502020204030204" pitchFamily="34" charset="0"/>
              <a:cs typeface="Times New Roman" panose="02020603050405020304" pitchFamily="18" charset="0"/>
            </a:endParaRPr>
          </a:p>
          <a:p>
            <a:pPr algn="just"/>
            <a:endParaRPr lang="en-US" sz="1600" dirty="0">
              <a:solidFill>
                <a:schemeClr val="tx1"/>
              </a:solidFill>
              <a:latin typeface="Times New Roman" pitchFamily="18" charset="0"/>
              <a:cs typeface="Times New Roman" pitchFamily="18" charset="0"/>
            </a:endParaRPr>
          </a:p>
          <a:p>
            <a:pPr algn="just"/>
            <a:r>
              <a:rPr lang="en-US" sz="1600" b="1" dirty="0">
                <a:solidFill>
                  <a:schemeClr val="tx1"/>
                </a:solidFill>
                <a:latin typeface="Times New Roman" pitchFamily="18" charset="0"/>
                <a:cs typeface="Times New Roman" pitchFamily="18" charset="0"/>
              </a:rPr>
              <a:t>Web Resources</a:t>
            </a:r>
            <a:endParaRPr lang="en-US" sz="1600" dirty="0">
              <a:solidFill>
                <a:schemeClr val="tx1"/>
              </a:solidFill>
              <a:latin typeface="Times New Roman" pitchFamily="18" charset="0"/>
              <a:cs typeface="Times New Roman" pitchFamily="18" charset="0"/>
            </a:endParaRPr>
          </a:p>
          <a:p>
            <a:pPr algn="just"/>
            <a:r>
              <a:rPr lang="en-US" sz="1600" dirty="0">
                <a:solidFill>
                  <a:schemeClr val="tx1"/>
                </a:solidFill>
                <a:latin typeface="Times New Roman" pitchFamily="18" charset="0"/>
                <a:cs typeface="Times New Roman" pitchFamily="18" charset="0"/>
                <a:hlinkClick r:id="rId2"/>
              </a:rPr>
              <a:t>https://reactjs.org/</a:t>
            </a:r>
            <a:r>
              <a:rPr lang="en-US" sz="1600" dirty="0">
                <a:solidFill>
                  <a:schemeClr val="tx1"/>
                </a:solidFill>
                <a:latin typeface="Times New Roman" pitchFamily="18" charset="0"/>
                <a:cs typeface="Times New Roman" pitchFamily="18" charset="0"/>
              </a:rPr>
              <a:t>  </a:t>
            </a:r>
          </a:p>
          <a:p>
            <a:pPr algn="just"/>
            <a:r>
              <a:rPr lang="en-US" sz="1600" dirty="0">
                <a:solidFill>
                  <a:schemeClr val="tx1"/>
                </a:solidFill>
                <a:latin typeface="Times New Roman" pitchFamily="18" charset="0"/>
                <a:cs typeface="Times New Roman" pitchFamily="18" charset="0"/>
              </a:rPr>
              <a:t> </a:t>
            </a:r>
            <a:r>
              <a:rPr lang="en-US" sz="1600" dirty="0">
                <a:solidFill>
                  <a:schemeClr val="tx1"/>
                </a:solidFill>
                <a:latin typeface="Times New Roman" pitchFamily="18" charset="0"/>
                <a:cs typeface="Times New Roman" pitchFamily="18" charset="0"/>
                <a:hlinkClick r:id="rId3"/>
              </a:rPr>
              <a:t>https://www.w3schools.com/REACT/DEFAULT.ASP</a:t>
            </a:r>
            <a:r>
              <a:rPr lang="en-US" sz="1600" dirty="0">
                <a:solidFill>
                  <a:schemeClr val="tx1"/>
                </a:solidFill>
                <a:latin typeface="Times New Roman" pitchFamily="18" charset="0"/>
                <a:cs typeface="Times New Roman" pitchFamily="18" charset="0"/>
              </a:rPr>
              <a:t> </a:t>
            </a:r>
          </a:p>
          <a:p>
            <a:pPr algn="just"/>
            <a:r>
              <a:rPr lang="en-US" sz="1600" dirty="0">
                <a:solidFill>
                  <a:schemeClr val="tx1"/>
                </a:solidFill>
                <a:latin typeface="Times New Roman" pitchFamily="18" charset="0"/>
                <a:cs typeface="Times New Roman" pitchFamily="18" charset="0"/>
                <a:hlinkClick r:id="rId4"/>
              </a:rPr>
              <a:t>https://www.tutorialspoint.com/mysql/index.htm</a:t>
            </a:r>
            <a:r>
              <a:rPr lang="en-US" sz="1600" dirty="0">
                <a:solidFill>
                  <a:schemeClr val="tx1"/>
                </a:solidFill>
                <a:latin typeface="Times New Roman" pitchFamily="18" charset="0"/>
                <a:cs typeface="Times New Roman" pitchFamily="18" charset="0"/>
              </a:rPr>
              <a:t> </a:t>
            </a:r>
          </a:p>
          <a:p>
            <a:pPr algn="just"/>
            <a:endParaRPr lang="en-IN" sz="1400" dirty="0">
              <a:solidFill>
                <a:schemeClr val="tx1"/>
              </a:solidFill>
              <a:latin typeface="Times New Roman" pitchFamily="18" charset="0"/>
              <a:cs typeface="Times New Roman" pitchFamily="18" charset="0"/>
            </a:endParaRPr>
          </a:p>
        </p:txBody>
      </p:sp>
      <p:sp>
        <p:nvSpPr>
          <p:cNvPr id="6" name="Footer Placeholder 5"/>
          <p:cNvSpPr>
            <a:spLocks noGrp="1"/>
          </p:cNvSpPr>
          <p:nvPr>
            <p:ph type="ftr" sz="quarter" idx="11"/>
          </p:nvPr>
        </p:nvSpPr>
        <p:spPr/>
        <p:txBody>
          <a:bodyPr/>
          <a:lstStyle/>
          <a:p>
            <a:pPr algn="r"/>
            <a:r>
              <a:rPr lang="en-IN" dirty="0"/>
              <a:t>15</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800" b="1" dirty="0">
                <a:solidFill>
                  <a:schemeClr val="tx1"/>
                </a:solidFill>
                <a:latin typeface="Times New Roman" panose="02020603050405020304" pitchFamily="18" charset="0"/>
                <a:cs typeface="Times New Roman" panose="02020603050405020304" pitchFamily="18" charset="0"/>
              </a:rPr>
              <a:t>CONTENTS:-</a:t>
            </a:r>
          </a:p>
        </p:txBody>
      </p:sp>
      <p:sp>
        <p:nvSpPr>
          <p:cNvPr id="4" name="Content Placeholder 3"/>
          <p:cNvSpPr>
            <a:spLocks noGrp="1"/>
          </p:cNvSpPr>
          <p:nvPr>
            <p:ph idx="1"/>
          </p:nvPr>
        </p:nvSpPr>
        <p:spPr>
          <a:xfrm>
            <a:off x="628650" y="1785926"/>
            <a:ext cx="7886700" cy="4351338"/>
          </a:xfrm>
        </p:spPr>
        <p:txBody>
          <a:bodyPr>
            <a:normAutofit/>
          </a:bodyPr>
          <a:lstStyle/>
          <a:p>
            <a:pPr>
              <a:buFont typeface="Wingdings" panose="05000000000000000000" pitchFamily="2" charset="2"/>
              <a:buChar char="q"/>
            </a:pPr>
            <a:r>
              <a:rPr lang="en-IN" sz="2000" b="1" dirty="0"/>
              <a:t>APPLICATION AREA</a:t>
            </a:r>
          </a:p>
          <a:p>
            <a:pPr>
              <a:buFont typeface="Wingdings" panose="05000000000000000000" pitchFamily="2" charset="2"/>
              <a:buChar char="q"/>
            </a:pPr>
            <a:r>
              <a:rPr lang="en-IN" sz="2000" b="1" dirty="0"/>
              <a:t>PROJECT OVERVIEW</a:t>
            </a:r>
          </a:p>
          <a:p>
            <a:pPr>
              <a:buFont typeface="Wingdings" panose="05000000000000000000" pitchFamily="2" charset="2"/>
              <a:buChar char="q"/>
            </a:pPr>
            <a:r>
              <a:rPr lang="en-IN" sz="2000" b="1" dirty="0"/>
              <a:t>PROJECT REQUIREMENTS (DEVELOPER)</a:t>
            </a:r>
          </a:p>
          <a:p>
            <a:pPr>
              <a:buFont typeface="Wingdings" panose="05000000000000000000" pitchFamily="2" charset="2"/>
              <a:buChar char="q"/>
            </a:pPr>
            <a:r>
              <a:rPr lang="en-IN" sz="2000" b="1" dirty="0"/>
              <a:t>PROJECT REQUIREMENTS (END USER)</a:t>
            </a:r>
          </a:p>
          <a:p>
            <a:pPr>
              <a:buFont typeface="Wingdings" panose="05000000000000000000" pitchFamily="2" charset="2"/>
              <a:buChar char="q"/>
            </a:pPr>
            <a:r>
              <a:rPr lang="en-IN" sz="2000" b="1" dirty="0"/>
              <a:t>BACK END DETAILS</a:t>
            </a:r>
          </a:p>
          <a:p>
            <a:pPr>
              <a:buFont typeface="Wingdings" panose="05000000000000000000" pitchFamily="2" charset="2"/>
              <a:buChar char="q"/>
            </a:pPr>
            <a:r>
              <a:rPr lang="en-IN" sz="2000" b="1" dirty="0"/>
              <a:t>FRONT END DETAILS</a:t>
            </a:r>
          </a:p>
          <a:p>
            <a:pPr>
              <a:buFont typeface="Wingdings" panose="05000000000000000000" pitchFamily="2" charset="2"/>
              <a:buChar char="q"/>
            </a:pPr>
            <a:r>
              <a:rPr lang="en-IN" sz="2000" b="1" dirty="0"/>
              <a:t>PROJECT FLOW DIAGRAM</a:t>
            </a:r>
          </a:p>
          <a:p>
            <a:pPr>
              <a:buFont typeface="Wingdings" panose="05000000000000000000" pitchFamily="2" charset="2"/>
              <a:buChar char="q"/>
            </a:pPr>
            <a:r>
              <a:rPr lang="en-IN" sz="2000" b="1" dirty="0"/>
              <a:t>DATA FLOW DIAGRAM</a:t>
            </a:r>
          </a:p>
          <a:p>
            <a:pPr>
              <a:buFont typeface="Wingdings" panose="05000000000000000000" pitchFamily="2" charset="2"/>
              <a:buChar char="q"/>
            </a:pPr>
            <a:r>
              <a:rPr lang="en-IN" sz="2000" b="1" dirty="0"/>
              <a:t>RESULT &amp; CONCLUSION</a:t>
            </a:r>
          </a:p>
          <a:p>
            <a:pPr>
              <a:buFont typeface="Wingdings" panose="05000000000000000000" pitchFamily="2" charset="2"/>
              <a:buChar char="q"/>
            </a:pPr>
            <a:r>
              <a:rPr lang="en-IN" sz="2000" b="1" dirty="0"/>
              <a:t>REFERENCES</a:t>
            </a:r>
          </a:p>
          <a:p>
            <a:endParaRPr lang="en-IN" dirty="0"/>
          </a:p>
          <a:p>
            <a:endParaRPr lang="en-IN" dirty="0"/>
          </a:p>
          <a:p>
            <a:endParaRPr lang="en-IN" dirty="0"/>
          </a:p>
          <a:p>
            <a:endParaRPr lang="en-IN" dirty="0"/>
          </a:p>
          <a:p>
            <a:endParaRPr lang="en-IN" dirty="0"/>
          </a:p>
        </p:txBody>
      </p:sp>
    </p:spTree>
    <p:extLst>
      <p:ext uri="{BB962C8B-B14F-4D97-AF65-F5344CB8AC3E}">
        <p14:creationId xmlns:p14="http://schemas.microsoft.com/office/powerpoint/2010/main" xmlns="" val="21203479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333316" y="53975"/>
            <a:ext cx="8429684" cy="1470025"/>
          </a:xfrm>
        </p:spPr>
        <p:txBody>
          <a:bodyPr>
            <a:normAutofit/>
          </a:bodyPr>
          <a:lstStyle/>
          <a:p>
            <a:pPr algn="ctr"/>
            <a:r>
              <a:rPr lang="en-IN" sz="5400" b="0" dirty="0">
                <a:solidFill>
                  <a:schemeClr val="tx1"/>
                </a:solidFill>
                <a:latin typeface="Times New Roman" pitchFamily="18" charset="0"/>
                <a:cs typeface="Times New Roman" pitchFamily="18" charset="0"/>
              </a:rPr>
              <a:t>Application Area</a:t>
            </a:r>
          </a:p>
        </p:txBody>
      </p:sp>
      <p:sp>
        <p:nvSpPr>
          <p:cNvPr id="7" name="Footer Placeholder 6"/>
          <p:cNvSpPr>
            <a:spLocks noGrp="1"/>
          </p:cNvSpPr>
          <p:nvPr>
            <p:ph type="ftr" sz="quarter" idx="11"/>
          </p:nvPr>
        </p:nvSpPr>
        <p:spPr>
          <a:xfrm>
            <a:off x="5867400" y="6096000"/>
            <a:ext cx="2514600" cy="365125"/>
          </a:xfrm>
        </p:spPr>
        <p:txBody>
          <a:bodyPr/>
          <a:lstStyle/>
          <a:p>
            <a:pPr algn="r"/>
            <a:r>
              <a:rPr lang="en-IN" dirty="0"/>
              <a:t>1</a:t>
            </a:r>
          </a:p>
        </p:txBody>
      </p:sp>
      <p:sp>
        <p:nvSpPr>
          <p:cNvPr id="3" name="TextBox 2"/>
          <p:cNvSpPr txBox="1"/>
          <p:nvPr/>
        </p:nvSpPr>
        <p:spPr>
          <a:xfrm>
            <a:off x="609600" y="1981200"/>
            <a:ext cx="8001000" cy="3077766"/>
          </a:xfrm>
          <a:prstGeom prst="rect">
            <a:avLst/>
          </a:prstGeom>
          <a:noFill/>
          <a:ln>
            <a:solidFill>
              <a:schemeClr val="bg1"/>
            </a:solidFill>
          </a:ln>
        </p:spPr>
        <p:txBody>
          <a:bodyPr wrap="square" rtlCol="0">
            <a:spAutoFit/>
          </a:bodyPr>
          <a:lstStyle/>
          <a:p>
            <a:pPr algn="just">
              <a:buFont typeface="Arial" pitchFamily="34" charset="0"/>
              <a:buChar char="•"/>
            </a:pPr>
            <a:r>
              <a:rPr lang="en-US" sz="2000" b="1" dirty="0">
                <a:cs typeface="Times New Roman" pitchFamily="18" charset="0"/>
              </a:rPr>
              <a:t>Why did you opt to work on this project?</a:t>
            </a:r>
          </a:p>
          <a:p>
            <a:pPr marL="342900" indent="-342900">
              <a:buFont typeface="Wingdings" panose="05000000000000000000" pitchFamily="2" charset="2"/>
              <a:buChar char="Ø"/>
            </a:pPr>
            <a:r>
              <a:rPr lang="en-US" dirty="0"/>
              <a:t>The reason we opt for this project is that </a:t>
            </a:r>
            <a:r>
              <a:rPr lang="en-US" i="1" dirty="0"/>
              <a:t>we </a:t>
            </a:r>
            <a:r>
              <a:rPr lang="en-US" dirty="0"/>
              <a:t>know the condition and difficulties of farmers to sell their product . This project will help  farmers to sell the produce at a better rate. </a:t>
            </a:r>
            <a:r>
              <a:rPr lang="en-US" dirty="0">
                <a:effectLst/>
                <a:ea typeface="Calibri" panose="020F0502020204030204" pitchFamily="34" charset="0"/>
                <a:cs typeface="Calibri" panose="020F0502020204030204" pitchFamily="34" charset="0"/>
              </a:rPr>
              <a:t>So this </a:t>
            </a:r>
            <a:r>
              <a:rPr lang="en-US" dirty="0">
                <a:ea typeface="Calibri" panose="020F0502020204030204" pitchFamily="34" charset="0"/>
                <a:cs typeface="Calibri" panose="020F0502020204030204" pitchFamily="34" charset="0"/>
              </a:rPr>
              <a:t>website </a:t>
            </a:r>
            <a:r>
              <a:rPr lang="en-US" dirty="0">
                <a:effectLst/>
                <a:ea typeface="Calibri" panose="020F0502020204030204" pitchFamily="34" charset="0"/>
                <a:cs typeface="Calibri" panose="020F0502020204030204" pitchFamily="34" charset="0"/>
              </a:rPr>
              <a:t>site is very helpful in farmer and rural development area. Buying and selling things are somewhere different for rural and urban area people, so we are creating a rural area e commerce platform to fulfill the demands of a rural environment. </a:t>
            </a:r>
            <a:endParaRPr lang="en-IN" dirty="0">
              <a:effectLst/>
              <a:ea typeface="Calibri" panose="020F0502020204030204" pitchFamily="34" charset="0"/>
              <a:cs typeface="Times New Roman" panose="02020603050405020304" pitchFamily="18" charset="0"/>
            </a:endParaRPr>
          </a:p>
          <a:p>
            <a:pPr marL="342900" lvl="0" indent="-342900">
              <a:buFont typeface="Wingdings" panose="05000000000000000000" pitchFamily="2" charset="2"/>
              <a:buChar char="Ø"/>
            </a:pPr>
            <a:endParaRPr lang="en-US" sz="2400" dirty="0">
              <a:cs typeface="Times New Roman" pitchFamily="18" charset="0"/>
            </a:endParaRPr>
          </a:p>
          <a:p>
            <a:pPr algn="just">
              <a:buFont typeface="Arial" pitchFamily="34" charset="0"/>
              <a:buChar char="•"/>
            </a:pPr>
            <a:r>
              <a:rPr lang="en-US" sz="2000" b="1" dirty="0">
                <a:cs typeface="Times New Roman" pitchFamily="18" charset="0"/>
              </a:rPr>
              <a:t>Who are the End Users of this project?</a:t>
            </a:r>
          </a:p>
          <a:p>
            <a:pPr marL="342900" indent="-342900" algn="just">
              <a:buFont typeface="Wingdings" panose="05000000000000000000" pitchFamily="2" charset="2"/>
              <a:buChar char="Ø"/>
            </a:pPr>
            <a:r>
              <a:rPr lang="en-US" dirty="0">
                <a:cs typeface="Times New Roman" pitchFamily="18" charset="0"/>
              </a:rPr>
              <a:t>Buyer and Seller are the end users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974723"/>
          </a:xfrm>
        </p:spPr>
        <p:txBody>
          <a:bodyPr>
            <a:normAutofit/>
          </a:bodyPr>
          <a:lstStyle/>
          <a:p>
            <a:pPr algn="ctr"/>
            <a:r>
              <a:rPr lang="en-IN" sz="6000" dirty="0">
                <a:solidFill>
                  <a:schemeClr val="tx1"/>
                </a:solidFill>
                <a:latin typeface="Times New Roman" panose="02020603050405020304" pitchFamily="18" charset="0"/>
                <a:cs typeface="Times New Roman" panose="02020603050405020304" pitchFamily="18" charset="0"/>
              </a:rPr>
              <a:t>Application</a:t>
            </a:r>
            <a:r>
              <a:rPr lang="en-IN" sz="6000" b="1" dirty="0">
                <a:latin typeface="Times New Roman" panose="02020603050405020304" pitchFamily="18" charset="0"/>
                <a:cs typeface="Times New Roman" panose="02020603050405020304" pitchFamily="18" charset="0"/>
              </a:rPr>
              <a:t> </a:t>
            </a:r>
            <a:r>
              <a:rPr lang="en-IN" sz="6000" dirty="0">
                <a:solidFill>
                  <a:schemeClr val="tx1"/>
                </a:solidFill>
                <a:latin typeface="Times New Roman" panose="02020603050405020304" pitchFamily="18" charset="0"/>
                <a:cs typeface="Times New Roman" panose="02020603050405020304" pitchFamily="18" charset="0"/>
              </a:rPr>
              <a:t>Area</a:t>
            </a:r>
          </a:p>
        </p:txBody>
      </p:sp>
      <p:sp>
        <p:nvSpPr>
          <p:cNvPr id="4" name="Content Placeholder 3"/>
          <p:cNvSpPr>
            <a:spLocks noGrp="1"/>
          </p:cNvSpPr>
          <p:nvPr>
            <p:ph idx="1"/>
          </p:nvPr>
        </p:nvSpPr>
        <p:spPr>
          <a:xfrm>
            <a:off x="914400" y="1447800"/>
            <a:ext cx="7772400" cy="4800600"/>
          </a:xfrm>
          <a:solidFill>
            <a:schemeClr val="bg1"/>
          </a:solidFill>
          <a:ln>
            <a:solidFill>
              <a:schemeClr val="tx1"/>
            </a:solidFill>
          </a:ln>
        </p:spPr>
        <p:txBody>
          <a:bodyPr>
            <a:normAutofit/>
          </a:bodyPr>
          <a:lstStyle/>
          <a:p>
            <a:r>
              <a:rPr lang="en-US" sz="2000" b="1" dirty="0">
                <a:cs typeface="Times New Roman" pitchFamily="18" charset="0"/>
              </a:rPr>
              <a:t>What are the Applications and Benefits of this project?</a:t>
            </a:r>
          </a:p>
          <a:p>
            <a:pPr>
              <a:buFont typeface="Wingdings" panose="05000000000000000000" pitchFamily="2" charset="2"/>
              <a:buChar char="Ø"/>
            </a:pPr>
            <a:r>
              <a:rPr lang="en-US" sz="1800" dirty="0"/>
              <a:t>The applications of this project are:</a:t>
            </a:r>
            <a:endParaRPr lang="en-IN" sz="1800" dirty="0"/>
          </a:p>
          <a:p>
            <a:pPr lvl="0">
              <a:buFont typeface="Wingdings" panose="05000000000000000000" pitchFamily="2" charset="2"/>
              <a:buChar char="q"/>
            </a:pPr>
            <a:r>
              <a:rPr lang="en-US" sz="1800" dirty="0"/>
              <a:t>It will allow web application to streamline the operations</a:t>
            </a:r>
            <a:endParaRPr lang="en-IN" sz="1800" dirty="0"/>
          </a:p>
          <a:p>
            <a:pPr>
              <a:buFont typeface="Wingdings" panose="05000000000000000000" pitchFamily="2" charset="2"/>
              <a:buChar char="q"/>
            </a:pPr>
            <a:r>
              <a:rPr lang="en-US" sz="1800" dirty="0">
                <a:effectLst/>
                <a:ea typeface="Calibri" panose="020F0502020204030204" pitchFamily="34" charset="0"/>
                <a:cs typeface="Calibri" panose="020F0502020204030204" pitchFamily="34" charset="0"/>
              </a:rPr>
              <a:t>To know the price status of vegetable markets .The rural public is the end user of this platform.</a:t>
            </a:r>
            <a:endParaRPr lang="en-US" sz="1800" dirty="0"/>
          </a:p>
          <a:p>
            <a:pPr>
              <a:buFont typeface="Wingdings" panose="05000000000000000000" pitchFamily="2" charset="2"/>
              <a:buChar char="q"/>
            </a:pPr>
            <a:r>
              <a:rPr lang="en-US" sz="1800" dirty="0"/>
              <a:t>Farmer can also deliver the product by himself and gain more profit</a:t>
            </a:r>
            <a:endParaRPr lang="en-IN" sz="1800" dirty="0"/>
          </a:p>
          <a:p>
            <a:pPr lvl="0">
              <a:buFont typeface="Wingdings" panose="05000000000000000000" pitchFamily="2" charset="2"/>
              <a:buChar char="Ø"/>
            </a:pPr>
            <a:r>
              <a:rPr lang="en-US" sz="1800" dirty="0"/>
              <a:t>The benefits of this project are :</a:t>
            </a:r>
            <a:endParaRPr lang="en-IN" sz="1800" dirty="0"/>
          </a:p>
          <a:p>
            <a:pPr lvl="0">
              <a:buFont typeface="Wingdings" panose="05000000000000000000" pitchFamily="2" charset="2"/>
              <a:buChar char="q"/>
            </a:pPr>
            <a:r>
              <a:rPr lang="en-US" sz="1800" dirty="0"/>
              <a:t>Cost effective</a:t>
            </a:r>
            <a:endParaRPr lang="en-IN" sz="1800" dirty="0"/>
          </a:p>
          <a:p>
            <a:pPr lvl="0">
              <a:buFont typeface="Wingdings" panose="05000000000000000000" pitchFamily="2" charset="2"/>
              <a:buChar char="q"/>
            </a:pPr>
            <a:r>
              <a:rPr lang="en-US" sz="1800" dirty="0"/>
              <a:t>Reduce the selling problems of farmers</a:t>
            </a:r>
            <a:endParaRPr lang="en-IN" sz="1800" dirty="0"/>
          </a:p>
          <a:p>
            <a:pPr lvl="0">
              <a:buFont typeface="Wingdings" panose="05000000000000000000" pitchFamily="2" charset="2"/>
              <a:buChar char="q"/>
            </a:pPr>
            <a:r>
              <a:rPr lang="en-US" sz="1800" dirty="0"/>
              <a:t>Easy to handle and use</a:t>
            </a:r>
          </a:p>
          <a:p>
            <a:pPr lvl="0">
              <a:buFont typeface="Wingdings" panose="05000000000000000000" pitchFamily="2" charset="2"/>
              <a:buChar char="q"/>
            </a:pPr>
            <a:r>
              <a:rPr lang="en-US" sz="1800" dirty="0"/>
              <a:t>Helps farmers &amp; Saves Time</a:t>
            </a:r>
          </a:p>
          <a:p>
            <a:pPr lvl="0">
              <a:buFont typeface="Wingdings" panose="05000000000000000000" pitchFamily="2" charset="2"/>
              <a:buChar char="q"/>
            </a:pPr>
            <a:endParaRPr lang="en-US" sz="2200" b="1" dirty="0"/>
          </a:p>
          <a:p>
            <a:pPr lvl="0">
              <a:buFont typeface="Wingdings" panose="05000000000000000000" pitchFamily="2" charset="2"/>
              <a:buChar char="q"/>
            </a:pPr>
            <a:endParaRPr lang="en-IN" sz="2200" b="1" dirty="0"/>
          </a:p>
          <a:p>
            <a:pPr marL="0" lvl="0" indent="0">
              <a:buNone/>
            </a:pPr>
            <a:endParaRPr lang="en-IN" sz="2200" b="1" dirty="0"/>
          </a:p>
          <a:p>
            <a:endParaRPr lang="en-US" sz="2400" dirty="0">
              <a:latin typeface="Times New Roman" pitchFamily="18" charset="0"/>
              <a:cs typeface="Times New Roman" pitchFamily="18" charset="0"/>
            </a:endParaRPr>
          </a:p>
          <a:p>
            <a:endParaRPr lang="en-IN" dirty="0"/>
          </a:p>
        </p:txBody>
      </p:sp>
      <p:sp>
        <p:nvSpPr>
          <p:cNvPr id="3" name="Footer Placeholder 2"/>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xmlns="" val="24040200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53975"/>
            <a:ext cx="7924800" cy="860425"/>
          </a:xfrm>
        </p:spPr>
        <p:txBody>
          <a:bodyPr>
            <a:normAutofit fontScale="90000"/>
          </a:bodyPr>
          <a:lstStyle/>
          <a:p>
            <a:pPr algn="ctr"/>
            <a:r>
              <a:rPr lang="en-IN" sz="6000" b="0" dirty="0">
                <a:solidFill>
                  <a:schemeClr val="tx1"/>
                </a:solidFill>
                <a:latin typeface="Times New Roman" pitchFamily="18" charset="0"/>
                <a:cs typeface="Times New Roman" pitchFamily="18" charset="0"/>
              </a:rPr>
              <a:t>Project Overview</a:t>
            </a:r>
          </a:p>
        </p:txBody>
      </p:sp>
      <p:sp>
        <p:nvSpPr>
          <p:cNvPr id="6" name="Footer Placeholder 5"/>
          <p:cNvSpPr>
            <a:spLocks noGrp="1"/>
          </p:cNvSpPr>
          <p:nvPr>
            <p:ph type="ftr" sz="quarter" idx="11"/>
          </p:nvPr>
        </p:nvSpPr>
        <p:spPr>
          <a:xfrm>
            <a:off x="6629400" y="6172200"/>
            <a:ext cx="1752600" cy="304800"/>
          </a:xfrm>
        </p:spPr>
        <p:txBody>
          <a:bodyPr/>
          <a:lstStyle/>
          <a:p>
            <a:pPr algn="r"/>
            <a:r>
              <a:rPr lang="en-IN" dirty="0"/>
              <a:t>2</a:t>
            </a:r>
          </a:p>
        </p:txBody>
      </p:sp>
      <p:sp>
        <p:nvSpPr>
          <p:cNvPr id="5" name="Rectangle 4"/>
          <p:cNvSpPr/>
          <p:nvPr/>
        </p:nvSpPr>
        <p:spPr>
          <a:xfrm>
            <a:off x="762000" y="1295400"/>
            <a:ext cx="7315200" cy="6740307"/>
          </a:xfrm>
          <a:prstGeom prst="rect">
            <a:avLst/>
          </a:prstGeom>
        </p:spPr>
        <p:txBody>
          <a:bodyPr wrap="square">
            <a:spAutoFit/>
          </a:bodyPr>
          <a:lstStyle/>
          <a:p>
            <a:pPr marL="285750" indent="-285750" algn="just">
              <a:buFont typeface="Wingdings" panose="05000000000000000000" pitchFamily="2" charset="2"/>
              <a:buChar char="Ø"/>
            </a:pPr>
            <a:r>
              <a:rPr lang="en-US" dirty="0">
                <a:effectLst/>
                <a:ea typeface="Calibri" panose="020F0502020204030204" pitchFamily="34" charset="0"/>
                <a:cs typeface="Calibri" panose="020F0502020204030204" pitchFamily="34" charset="0"/>
              </a:rPr>
              <a:t>Time and money saving things grows in a fast way. This is the most common factor for any individual, organization or country. This is the reason why e-commerce industry growing day by day with high efficiency.</a:t>
            </a:r>
            <a:r>
              <a:rPr lang="en-US" dirty="0">
                <a:solidFill>
                  <a:srgbClr val="000000"/>
                </a:solidFill>
                <a:effectLst/>
                <a:ea typeface="Calibri" panose="020F0502020204030204" pitchFamily="34" charset="0"/>
                <a:cs typeface="Calibri" panose="020F0502020204030204" pitchFamily="34" charset="0"/>
              </a:rPr>
              <a:t> A vegetable market is a type of building or structure created and designed in various colors, materials, shapes, sizes, and styles with accurate and specific fruit and vegetables. Vegetable markets provide healthier food items that are fresher than the ones available in supermarkets. </a:t>
            </a:r>
            <a:r>
              <a:rPr lang="en-US" dirty="0">
                <a:effectLst/>
                <a:ea typeface="Calibri" panose="020F0502020204030204" pitchFamily="34" charset="0"/>
                <a:cs typeface="Calibri" panose="020F0502020204030204" pitchFamily="34" charset="0"/>
              </a:rPr>
              <a:t>This project is also based on e-commerce platform, but this platform is designed for former and rural development area people by keeping in mind the requirements and issues of rural area people who faces  problem to sell produces.</a:t>
            </a:r>
            <a:endParaRPr lang="en-IN" dirty="0">
              <a:ea typeface="Calibri" panose="020F0502020204030204" pitchFamily="34" charset="0"/>
              <a:cs typeface="Times New Roman" panose="02020603050405020304" pitchFamily="18" charset="0"/>
            </a:endParaRPr>
          </a:p>
          <a:p>
            <a:endParaRPr lang="en-IN" b="1" dirty="0"/>
          </a:p>
          <a:p>
            <a:pPr marL="285750" indent="-285750">
              <a:buFont typeface="Wingdings" panose="05000000000000000000" pitchFamily="2" charset="2"/>
              <a:buChar char="Ø"/>
            </a:pPr>
            <a:r>
              <a:rPr lang="en-IN" b="1" dirty="0"/>
              <a:t>Features:-  </a:t>
            </a:r>
          </a:p>
          <a:p>
            <a:pPr marL="1657350" lvl="3" indent="-285750">
              <a:buFont typeface="Wingdings" panose="05000000000000000000" pitchFamily="2" charset="2"/>
              <a:buChar char="§"/>
            </a:pPr>
            <a:r>
              <a:rPr lang="en-IN" dirty="0"/>
              <a:t>Easy login &amp; registration</a:t>
            </a:r>
          </a:p>
          <a:p>
            <a:pPr marL="1657350" lvl="3" indent="-285750">
              <a:buFont typeface="Wingdings" panose="05000000000000000000" pitchFamily="2" charset="2"/>
              <a:buChar char="§"/>
            </a:pPr>
            <a:r>
              <a:rPr lang="en-IN" dirty="0"/>
              <a:t>User-friendly, easy to sell or buy</a:t>
            </a:r>
          </a:p>
          <a:p>
            <a:pPr marL="1657350" lvl="3" indent="-285750">
              <a:buFont typeface="Wingdings" panose="05000000000000000000" pitchFamily="2" charset="2"/>
              <a:buChar char="§"/>
            </a:pPr>
            <a:r>
              <a:rPr lang="en-IN" dirty="0"/>
              <a:t>Checking item availability in specific locations</a:t>
            </a:r>
          </a:p>
          <a:p>
            <a:pPr marL="1657350" lvl="3" indent="-285750">
              <a:buFont typeface="Wingdings" panose="05000000000000000000" pitchFamily="2" charset="2"/>
              <a:buChar char="§"/>
            </a:pPr>
            <a:r>
              <a:rPr lang="en-US" dirty="0">
                <a:effectLst/>
                <a:ea typeface="Calibri" panose="020F0502020204030204" pitchFamily="34" charset="0"/>
                <a:cs typeface="Calibri" panose="020F0502020204030204" pitchFamily="34" charset="0"/>
              </a:rPr>
              <a:t>Provide prediction for the price of vegetables.</a:t>
            </a:r>
          </a:p>
          <a:p>
            <a:pPr marL="1657350" lvl="3" indent="-285750">
              <a:buFont typeface="Wingdings" panose="05000000000000000000" pitchFamily="2" charset="2"/>
              <a:buChar char="§"/>
            </a:pPr>
            <a:r>
              <a:rPr lang="en-US" dirty="0">
                <a:effectLst/>
                <a:ea typeface="Calibri" panose="020F0502020204030204" pitchFamily="34" charset="0"/>
                <a:cs typeface="Calibri" panose="020F0502020204030204" pitchFamily="34" charset="0"/>
              </a:rPr>
              <a:t>Provide information about market and vegetables.</a:t>
            </a:r>
            <a:endParaRPr lang="en-IN" dirty="0">
              <a:effectLst/>
              <a:ea typeface="Calibri" panose="020F0502020204030204" pitchFamily="34" charset="0"/>
              <a:cs typeface="Times New Roman" panose="02020603050405020304" pitchFamily="18" charset="0"/>
            </a:endParaRPr>
          </a:p>
          <a:p>
            <a:pPr marL="1657350" lvl="3" indent="-285750">
              <a:buFont typeface="Wingdings" panose="05000000000000000000" pitchFamily="2" charset="2"/>
              <a:buChar char="§"/>
            </a:pPr>
            <a:endParaRPr lang="en-IN" sz="1800" b="1" dirty="0">
              <a:effectLst/>
              <a:latin typeface="Calibri" panose="020F0502020204030204" pitchFamily="34" charset="0"/>
              <a:ea typeface="Calibri" panose="020F0502020204030204" pitchFamily="34" charset="0"/>
              <a:cs typeface="Times New Roman" panose="02020603050405020304" pitchFamily="18" charset="0"/>
            </a:endParaRPr>
          </a:p>
          <a:p>
            <a:pPr marL="1657350" lvl="3" indent="-285750">
              <a:buFont typeface="Wingdings" panose="05000000000000000000" pitchFamily="2" charset="2"/>
              <a:buChar char="§"/>
            </a:pPr>
            <a:endParaRPr lang="en-IN" b="1" dirty="0"/>
          </a:p>
          <a:p>
            <a:pPr marL="1657350" lvl="3" indent="-285750">
              <a:buFont typeface="Wingdings" panose="05000000000000000000" pitchFamily="2" charset="2"/>
              <a:buChar char="§"/>
            </a:pPr>
            <a:endParaRPr lang="en-IN" b="1" dirty="0"/>
          </a:p>
          <a:p>
            <a:pPr marL="1657350" lvl="3" indent="-285750">
              <a:buFont typeface="Wingdings" panose="05000000000000000000" pitchFamily="2" charset="2"/>
              <a:buChar char="§"/>
            </a:pPr>
            <a:endParaRPr lang="en-IN" b="1" dirty="0"/>
          </a:p>
          <a:p>
            <a:pPr marL="1657350" lvl="3" indent="-285750">
              <a:buFont typeface="Wingdings" panose="05000000000000000000" pitchFamily="2" charset="2"/>
              <a:buChar char="§"/>
            </a:pPr>
            <a:endParaRPr lang="en-IN" b="1" dirty="0"/>
          </a:p>
          <a:p>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152400"/>
            <a:ext cx="8429684" cy="1470025"/>
          </a:xfrm>
        </p:spPr>
        <p:txBody>
          <a:bodyPr>
            <a:normAutofit fontScale="90000"/>
          </a:bodyPr>
          <a:lstStyle/>
          <a:p>
            <a:pPr algn="ctr"/>
            <a:r>
              <a:rPr lang="en-IN" sz="6000" b="0" dirty="0">
                <a:solidFill>
                  <a:schemeClr val="tx1"/>
                </a:solidFill>
                <a:latin typeface="Times New Roman" pitchFamily="18" charset="0"/>
                <a:cs typeface="Times New Roman" pitchFamily="18" charset="0"/>
              </a:rPr>
              <a:t>Project Requirements</a:t>
            </a:r>
            <a:br>
              <a:rPr lang="en-IN" sz="6000" b="0" dirty="0">
                <a:solidFill>
                  <a:schemeClr val="tx1"/>
                </a:solidFill>
                <a:latin typeface="Times New Roman" pitchFamily="18" charset="0"/>
                <a:cs typeface="Times New Roman" pitchFamily="18" charset="0"/>
              </a:rPr>
            </a:br>
            <a:r>
              <a:rPr lang="en-IN" sz="6000" b="0" dirty="0">
                <a:solidFill>
                  <a:schemeClr val="tx1"/>
                </a:solidFill>
                <a:latin typeface="Times New Roman" pitchFamily="18" charset="0"/>
                <a:cs typeface="Times New Roman" pitchFamily="18" charset="0"/>
              </a:rPr>
              <a:t>(Developer)</a:t>
            </a:r>
          </a:p>
        </p:txBody>
      </p:sp>
      <p:sp>
        <p:nvSpPr>
          <p:cNvPr id="6" name="Footer Placeholder 5"/>
          <p:cNvSpPr>
            <a:spLocks noGrp="1"/>
          </p:cNvSpPr>
          <p:nvPr>
            <p:ph type="ftr" sz="quarter" idx="11"/>
          </p:nvPr>
        </p:nvSpPr>
        <p:spPr/>
        <p:txBody>
          <a:bodyPr/>
          <a:lstStyle/>
          <a:p>
            <a:pPr algn="r"/>
            <a:r>
              <a:rPr lang="en-IN" dirty="0"/>
              <a:t>3</a:t>
            </a:r>
          </a:p>
        </p:txBody>
      </p:sp>
      <p:sp>
        <p:nvSpPr>
          <p:cNvPr id="3" name="TextBox 2"/>
          <p:cNvSpPr txBox="1"/>
          <p:nvPr/>
        </p:nvSpPr>
        <p:spPr>
          <a:xfrm>
            <a:off x="609600" y="2209800"/>
            <a:ext cx="8001000" cy="3662541"/>
          </a:xfrm>
          <a:prstGeom prst="rect">
            <a:avLst/>
          </a:prstGeom>
          <a:noFill/>
        </p:spPr>
        <p:txBody>
          <a:bodyPr wrap="square" rtlCol="0">
            <a:spAutoFit/>
          </a:bodyPr>
          <a:lstStyle/>
          <a:p>
            <a:pPr algn="just">
              <a:buFont typeface="Arial" pitchFamily="34" charset="0"/>
              <a:buChar char="•"/>
            </a:pPr>
            <a:r>
              <a:rPr lang="en-IN" sz="2000" b="1" dirty="0">
                <a:cs typeface="Times New Roman" pitchFamily="18" charset="0"/>
              </a:rPr>
              <a:t>Software Required </a:t>
            </a:r>
          </a:p>
          <a:p>
            <a:pPr marL="342900" lvl="0" indent="-342900" algn="just">
              <a:buFont typeface="Wingdings" panose="05000000000000000000" pitchFamily="2" charset="2"/>
              <a:buChar char="Ø"/>
            </a:pPr>
            <a:r>
              <a:rPr lang="en-US" dirty="0">
                <a:effectLst/>
                <a:ea typeface="Calibri" panose="020F0502020204030204" pitchFamily="34" charset="0"/>
                <a:cs typeface="Times New Roman" panose="02020603050405020304" pitchFamily="18" charset="0"/>
              </a:rPr>
              <a:t>Text editor (Ex. Notepad++ v8.1.2) </a:t>
            </a:r>
            <a:endParaRPr lang="en-IN" dirty="0">
              <a:effectLst/>
              <a:ea typeface="Calibri" panose="020F0502020204030204" pitchFamily="34" charset="0"/>
              <a:cs typeface="Times New Roman" panose="02020603050405020304" pitchFamily="18" charset="0"/>
            </a:endParaRPr>
          </a:p>
          <a:p>
            <a:pPr marL="342900" lvl="0" indent="-342900" algn="just">
              <a:buFont typeface="Wingdings" panose="05000000000000000000" pitchFamily="2" charset="2"/>
              <a:buChar char="Ø"/>
            </a:pPr>
            <a:r>
              <a:rPr lang="en-US" dirty="0">
                <a:effectLst/>
                <a:ea typeface="Calibri" panose="020F0502020204030204" pitchFamily="34" charset="0"/>
                <a:cs typeface="Times New Roman" panose="02020603050405020304" pitchFamily="18" charset="0"/>
              </a:rPr>
              <a:t>Browser (Ex. Chrome v95.0.4638.54)</a:t>
            </a:r>
            <a:endParaRPr lang="en-IN" dirty="0">
              <a:effectLst/>
              <a:ea typeface="Calibri" panose="020F0502020204030204" pitchFamily="34" charset="0"/>
              <a:cs typeface="Times New Roman" panose="02020603050405020304" pitchFamily="18" charset="0"/>
            </a:endParaRPr>
          </a:p>
          <a:p>
            <a:pPr marL="342900" lvl="0" indent="-342900" algn="just">
              <a:buFont typeface="Wingdings" panose="05000000000000000000" pitchFamily="2" charset="2"/>
              <a:buChar char="Ø"/>
            </a:pPr>
            <a:r>
              <a:rPr lang="en-US" dirty="0">
                <a:effectLst/>
                <a:ea typeface="Calibri" panose="020F0502020204030204" pitchFamily="34" charset="0"/>
                <a:cs typeface="Times New Roman" panose="02020603050405020304" pitchFamily="18" charset="0"/>
              </a:rPr>
              <a:t>JS supported server (Ex. XAMPP Server v</a:t>
            </a:r>
            <a:r>
              <a:rPr lang="en-US" dirty="0">
                <a:effectLst/>
                <a:ea typeface="Times New Roman" panose="02020603050405020304" pitchFamily="18" charset="0"/>
                <a:cs typeface="Times New Roman" panose="02020603050405020304" pitchFamily="18" charset="0"/>
              </a:rPr>
              <a:t>3.2.2</a:t>
            </a:r>
            <a:r>
              <a:rPr lang="en-US" dirty="0">
                <a:effectLst/>
                <a:ea typeface="Calibri" panose="020F0502020204030204" pitchFamily="34" charset="0"/>
                <a:cs typeface="Times New Roman" panose="02020603050405020304" pitchFamily="18" charset="0"/>
              </a:rPr>
              <a:t>)</a:t>
            </a:r>
            <a:endParaRPr lang="en-IN" dirty="0">
              <a:ea typeface="Calibri" panose="020F0502020204030204" pitchFamily="34" charset="0"/>
              <a:cs typeface="Times New Roman" panose="02020603050405020304" pitchFamily="18" charset="0"/>
            </a:endParaRPr>
          </a:p>
          <a:p>
            <a:pPr marL="342900" lvl="0" indent="-342900" algn="just">
              <a:buFont typeface="Symbol" panose="05050102010706020507" pitchFamily="18" charset="2"/>
              <a:buChar char=""/>
            </a:pPr>
            <a:endParaRPr lang="en-IN" sz="2000" b="1" dirty="0">
              <a:cs typeface="Times New Roman" pitchFamily="18" charset="0"/>
            </a:endParaRPr>
          </a:p>
          <a:p>
            <a:pPr algn="just">
              <a:buFont typeface="Arial" pitchFamily="34" charset="0"/>
              <a:buChar char="•"/>
            </a:pPr>
            <a:r>
              <a:rPr lang="en-IN" sz="2000" b="1" dirty="0">
                <a:cs typeface="Times New Roman" pitchFamily="18" charset="0"/>
              </a:rPr>
              <a:t>Hardware Required</a:t>
            </a:r>
          </a:p>
          <a:p>
            <a:pPr marL="342900" lvl="0" indent="-342900">
              <a:buFont typeface="Symbol" panose="05050102010706020507" pitchFamily="18" charset="2"/>
              <a:buChar char=""/>
            </a:pPr>
            <a:r>
              <a:rPr lang="en-US" dirty="0">
                <a:effectLst/>
                <a:ea typeface="Calibri" panose="020F0502020204030204" pitchFamily="34" charset="0"/>
                <a:cs typeface="Times New Roman" panose="02020603050405020304" pitchFamily="18" charset="0"/>
              </a:rPr>
              <a:t>Processor: Minimum 1 GHz is required</a:t>
            </a:r>
            <a:endParaRPr lang="en-IN" dirty="0">
              <a:effectLst/>
              <a:ea typeface="Calibri" panose="020F0502020204030204" pitchFamily="34" charset="0"/>
              <a:cs typeface="Times New Roman" panose="02020603050405020304" pitchFamily="18" charset="0"/>
            </a:endParaRPr>
          </a:p>
          <a:p>
            <a:pPr marL="342900" lvl="0" indent="-342900">
              <a:buFont typeface="Symbol" panose="05050102010706020507" pitchFamily="18" charset="2"/>
              <a:buChar char=""/>
            </a:pPr>
            <a:r>
              <a:rPr lang="en-US" dirty="0">
                <a:effectLst/>
                <a:ea typeface="Calibri" panose="020F0502020204030204" pitchFamily="34" charset="0"/>
                <a:cs typeface="Times New Roman" panose="02020603050405020304" pitchFamily="18" charset="0"/>
              </a:rPr>
              <a:t>Ethernet connection (LAN) or a wireless adapter (Wi-Fi) for internet connection.</a:t>
            </a:r>
            <a:endParaRPr lang="en-IN" dirty="0">
              <a:effectLst/>
              <a:ea typeface="Calibri" panose="020F0502020204030204" pitchFamily="34" charset="0"/>
              <a:cs typeface="Times New Roman" panose="02020603050405020304" pitchFamily="18" charset="0"/>
            </a:endParaRPr>
          </a:p>
          <a:p>
            <a:pPr marL="342900" lvl="0" indent="-342900">
              <a:buFont typeface="Symbol" panose="05050102010706020507" pitchFamily="18" charset="2"/>
              <a:buChar char=""/>
            </a:pPr>
            <a:r>
              <a:rPr lang="en-US" dirty="0">
                <a:effectLst/>
                <a:ea typeface="Calibri" panose="020F0502020204030204" pitchFamily="34" charset="0"/>
                <a:cs typeface="Times New Roman" panose="02020603050405020304" pitchFamily="18" charset="0"/>
              </a:rPr>
              <a:t>Hard Drive: Minimum 32 GB required</a:t>
            </a:r>
            <a:endParaRPr lang="en-IN" dirty="0">
              <a:effectLst/>
              <a:ea typeface="Calibri" panose="020F0502020204030204" pitchFamily="34" charset="0"/>
              <a:cs typeface="Times New Roman" panose="02020603050405020304" pitchFamily="18" charset="0"/>
            </a:endParaRPr>
          </a:p>
          <a:p>
            <a:pPr marL="342900" lvl="0" indent="-342900">
              <a:buFont typeface="Symbol" panose="05050102010706020507" pitchFamily="18" charset="2"/>
              <a:buChar char=""/>
            </a:pPr>
            <a:r>
              <a:rPr lang="en-US" dirty="0">
                <a:effectLst/>
                <a:ea typeface="Calibri" panose="020F0502020204030204" pitchFamily="34" charset="0"/>
                <a:cs typeface="Times New Roman" panose="02020603050405020304" pitchFamily="18" charset="0"/>
              </a:rPr>
              <a:t>Memory (RAM): Minimum 1 GB to run smoothly.</a:t>
            </a:r>
            <a:endParaRPr lang="en-IN" dirty="0">
              <a:effectLst/>
              <a:ea typeface="Calibri" panose="020F0502020204030204" pitchFamily="34" charset="0"/>
              <a:cs typeface="Times New Roman" panose="02020603050405020304" pitchFamily="18" charset="0"/>
            </a:endParaRPr>
          </a:p>
          <a:p>
            <a:pPr marL="342900" lvl="0" indent="-342900">
              <a:buFont typeface="Symbol" panose="05050102010706020507" pitchFamily="18" charset="2"/>
              <a:buChar char=""/>
            </a:pPr>
            <a:r>
              <a:rPr lang="en-US" dirty="0">
                <a:effectLst/>
                <a:ea typeface="Calibri" panose="020F0502020204030204" pitchFamily="34" charset="0"/>
                <a:cs typeface="Times New Roman" panose="02020603050405020304" pitchFamily="18" charset="0"/>
              </a:rPr>
              <a:t>Other components like Monitor, Keyboard, and Mouse etc.</a:t>
            </a:r>
            <a:endParaRPr lang="en-IN" dirty="0">
              <a:effectLst/>
              <a:ea typeface="Calibri" panose="020F0502020204030204" pitchFamily="34" charset="0"/>
              <a:cs typeface="Times New Roman" panose="02020603050405020304" pitchFamily="18" charset="0"/>
            </a:endParaRPr>
          </a:p>
          <a:p>
            <a:pPr marL="342900" indent="-342900" algn="just">
              <a:buFont typeface="Wingdings" panose="05000000000000000000" pitchFamily="2" charset="2"/>
              <a:buChar char="Ø"/>
            </a:pPr>
            <a:endParaRPr lang="en-IN" sz="2400" dirty="0">
              <a:latin typeface="Times New Roman" pitchFamily="18" charset="0"/>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IN" sz="6000" b="0" dirty="0">
                <a:solidFill>
                  <a:schemeClr val="tx1"/>
                </a:solidFill>
                <a:latin typeface="Times New Roman" pitchFamily="18" charset="0"/>
                <a:cs typeface="Times New Roman" pitchFamily="18" charset="0"/>
              </a:rPr>
              <a:t>Project Requirements</a:t>
            </a:r>
            <a:br>
              <a:rPr lang="en-IN" sz="6000" b="0" dirty="0">
                <a:solidFill>
                  <a:schemeClr val="tx1"/>
                </a:solidFill>
                <a:latin typeface="Times New Roman" pitchFamily="18" charset="0"/>
                <a:cs typeface="Times New Roman" pitchFamily="18" charset="0"/>
              </a:rPr>
            </a:br>
            <a:r>
              <a:rPr lang="en-IN" sz="6000" b="0" dirty="0">
                <a:solidFill>
                  <a:schemeClr val="tx1"/>
                </a:solidFill>
                <a:latin typeface="Times New Roman" pitchFamily="18" charset="0"/>
                <a:cs typeface="Times New Roman" pitchFamily="18" charset="0"/>
              </a:rPr>
              <a:t>(End User)</a:t>
            </a:r>
          </a:p>
        </p:txBody>
      </p:sp>
      <p:sp>
        <p:nvSpPr>
          <p:cNvPr id="4" name="Content Placeholder 3">
            <a:extLst>
              <a:ext uri="{FF2B5EF4-FFF2-40B4-BE49-F238E27FC236}">
                <a16:creationId xmlns:a16="http://schemas.microsoft.com/office/drawing/2014/main" xmlns="" id="{08DF3483-12F3-44DE-9B29-075A8FF3E041}"/>
              </a:ext>
            </a:extLst>
          </p:cNvPr>
          <p:cNvSpPr>
            <a:spLocks noGrp="1"/>
          </p:cNvSpPr>
          <p:nvPr>
            <p:ph idx="1"/>
          </p:nvPr>
        </p:nvSpPr>
        <p:spPr>
          <a:xfrm>
            <a:off x="457200" y="3284984"/>
            <a:ext cx="7772400" cy="4572000"/>
          </a:xfrm>
        </p:spPr>
        <p:txBody>
          <a:bodyPr>
            <a:normAutofit/>
          </a:bodyPr>
          <a:lstStyle/>
          <a:p>
            <a:r>
              <a:rPr lang="en-US" sz="2000" b="1" dirty="0">
                <a:ea typeface="Segoe UI Emoji" pitchFamily="34" charset="0"/>
                <a:cs typeface="Times New Roman" panose="02020603050405020304" pitchFamily="18" charset="0"/>
              </a:rPr>
              <a:t>Hardware Required</a:t>
            </a:r>
          </a:p>
          <a:p>
            <a:pPr>
              <a:buFont typeface="Wingdings" panose="05000000000000000000" pitchFamily="2" charset="2"/>
              <a:buChar char="Ø"/>
            </a:pPr>
            <a:r>
              <a:rPr lang="en-IN" sz="2000" b="1" dirty="0">
                <a:ea typeface="Segoe UI Emoji" pitchFamily="34" charset="0"/>
                <a:cs typeface="Times New Roman" panose="02020603050405020304" pitchFamily="18" charset="0"/>
              </a:rPr>
              <a:t> </a:t>
            </a:r>
            <a:r>
              <a:rPr lang="en-IN" sz="1800" dirty="0">
                <a:ea typeface="Segoe UI Emoji" pitchFamily="34" charset="0"/>
                <a:cs typeface="Times New Roman" panose="02020603050405020304" pitchFamily="18" charset="0"/>
              </a:rPr>
              <a:t>Internet connection</a:t>
            </a:r>
          </a:p>
          <a:p>
            <a:pPr>
              <a:buFont typeface="Wingdings" panose="05000000000000000000" pitchFamily="2" charset="2"/>
              <a:buChar char="Ø"/>
            </a:pPr>
            <a:r>
              <a:rPr lang="en-IN" sz="1800" dirty="0">
                <a:ea typeface="Segoe UI Emoji" pitchFamily="34" charset="0"/>
                <a:cs typeface="Times New Roman" panose="02020603050405020304" pitchFamily="18" charset="0"/>
              </a:rPr>
              <a:t> Smartphone etc</a:t>
            </a:r>
          </a:p>
        </p:txBody>
      </p:sp>
      <p:sp>
        <p:nvSpPr>
          <p:cNvPr id="6" name="Footer Placeholder 5"/>
          <p:cNvSpPr>
            <a:spLocks noGrp="1"/>
          </p:cNvSpPr>
          <p:nvPr>
            <p:ph type="ftr" sz="quarter" idx="11"/>
          </p:nvPr>
        </p:nvSpPr>
        <p:spPr/>
        <p:txBody>
          <a:bodyPr/>
          <a:lstStyle/>
          <a:p>
            <a:pPr algn="r"/>
            <a:r>
              <a:rPr lang="en-IN" dirty="0"/>
              <a:t>3</a:t>
            </a:r>
          </a:p>
        </p:txBody>
      </p:sp>
      <p:sp>
        <p:nvSpPr>
          <p:cNvPr id="3" name="TextBox 2"/>
          <p:cNvSpPr txBox="1"/>
          <p:nvPr/>
        </p:nvSpPr>
        <p:spPr>
          <a:xfrm>
            <a:off x="457200" y="2069915"/>
            <a:ext cx="8001000" cy="1261884"/>
          </a:xfrm>
          <a:prstGeom prst="rect">
            <a:avLst/>
          </a:prstGeom>
          <a:noFill/>
        </p:spPr>
        <p:txBody>
          <a:bodyPr wrap="square" rtlCol="0">
            <a:spAutoFit/>
          </a:bodyPr>
          <a:lstStyle/>
          <a:p>
            <a:pPr algn="just">
              <a:buFont typeface="Arial" pitchFamily="34" charset="0"/>
              <a:buChar char="•"/>
            </a:pPr>
            <a:r>
              <a:rPr lang="en-IN" sz="2000" b="1" dirty="0">
                <a:cs typeface="Times New Roman" pitchFamily="18" charset="0"/>
              </a:rPr>
              <a:t>Software’s Required </a:t>
            </a:r>
          </a:p>
          <a:p>
            <a:pPr marL="342900" indent="-342900" algn="just">
              <a:buFont typeface="Wingdings" panose="05000000000000000000" pitchFamily="2" charset="2"/>
              <a:buChar char="Ø"/>
            </a:pPr>
            <a:r>
              <a:rPr lang="en-IN" dirty="0">
                <a:cs typeface="Times New Roman" pitchFamily="18" charset="0"/>
              </a:rPr>
              <a:t>Operating System: Windows 10 Version 1507</a:t>
            </a:r>
          </a:p>
          <a:p>
            <a:pPr marL="342900" indent="-342900" algn="just">
              <a:buFont typeface="Wingdings" panose="05000000000000000000" pitchFamily="2" charset="2"/>
              <a:buChar char="Ø"/>
            </a:pPr>
            <a:r>
              <a:rPr lang="en-US" dirty="0">
                <a:effectLst/>
                <a:ea typeface="Calibri" panose="020F0502020204030204" pitchFamily="34" charset="0"/>
                <a:cs typeface="Times New Roman" panose="02020603050405020304" pitchFamily="18" charset="0"/>
              </a:rPr>
              <a:t>Browser (Ex. Chrome v95.0.4638.54) with internet connectivity</a:t>
            </a:r>
            <a:r>
              <a:rPr lang="en-US" dirty="0">
                <a:effectLst/>
                <a:ea typeface="Calibri" panose="020F0502020204030204" pitchFamily="34" charset="0"/>
              </a:rPr>
              <a:t>.</a:t>
            </a:r>
            <a:endParaRPr lang="en-IN" dirty="0">
              <a:effectLst/>
              <a:ea typeface="Calibri" panose="020F0502020204030204" pitchFamily="34" charset="0"/>
            </a:endParaRPr>
          </a:p>
          <a:p>
            <a:pPr marL="342900" indent="-342900" algn="just">
              <a:buFont typeface="Wingdings" panose="05000000000000000000" pitchFamily="2" charset="2"/>
              <a:buChar char="Ø"/>
            </a:pPr>
            <a:endParaRPr lang="en-IN" sz="2000" b="1" dirty="0">
              <a:latin typeface="Times New Roman" pitchFamily="18" charset="0"/>
              <a:cs typeface="Times New Roman"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76200"/>
            <a:ext cx="7772400" cy="1066800"/>
          </a:xfrm>
        </p:spPr>
        <p:txBody>
          <a:bodyPr>
            <a:noAutofit/>
          </a:bodyPr>
          <a:lstStyle/>
          <a:p>
            <a:pPr algn="ctr"/>
            <a:r>
              <a:rPr lang="en-IN" sz="6000" b="0" dirty="0">
                <a:solidFill>
                  <a:schemeClr val="tx1"/>
                </a:solidFill>
                <a:latin typeface="Times New Roman" pitchFamily="18" charset="0"/>
                <a:cs typeface="Times New Roman" pitchFamily="18" charset="0"/>
              </a:rPr>
              <a:t>Back End Details</a:t>
            </a:r>
          </a:p>
        </p:txBody>
      </p:sp>
      <p:sp>
        <p:nvSpPr>
          <p:cNvPr id="6" name="Footer Placeholder 5"/>
          <p:cNvSpPr>
            <a:spLocks noGrp="1"/>
          </p:cNvSpPr>
          <p:nvPr>
            <p:ph type="ftr" sz="quarter" idx="11"/>
          </p:nvPr>
        </p:nvSpPr>
        <p:spPr/>
        <p:txBody>
          <a:bodyPr/>
          <a:lstStyle/>
          <a:p>
            <a:pPr algn="r"/>
            <a:r>
              <a:rPr lang="en-IN" dirty="0"/>
              <a:t>4</a:t>
            </a:r>
          </a:p>
        </p:txBody>
      </p:sp>
      <p:sp>
        <p:nvSpPr>
          <p:cNvPr id="3" name="TextBox 2"/>
          <p:cNvSpPr txBox="1"/>
          <p:nvPr/>
        </p:nvSpPr>
        <p:spPr>
          <a:xfrm>
            <a:off x="533400" y="1619071"/>
            <a:ext cx="8077200" cy="3108543"/>
          </a:xfrm>
          <a:prstGeom prst="rect">
            <a:avLst/>
          </a:prstGeom>
          <a:noFill/>
        </p:spPr>
        <p:txBody>
          <a:bodyPr wrap="square" rtlCol="0">
            <a:spAutoFit/>
          </a:bodyPr>
          <a:lstStyle/>
          <a:p>
            <a:pPr algn="just">
              <a:buFont typeface="Arial" pitchFamily="34" charset="0"/>
              <a:buChar char="•"/>
            </a:pPr>
            <a:r>
              <a:rPr lang="en-US" sz="2000" b="1" dirty="0">
                <a:cs typeface="Times New Roman" pitchFamily="18" charset="0"/>
              </a:rPr>
              <a:t>What Back End your project is using?</a:t>
            </a:r>
          </a:p>
          <a:p>
            <a:pPr marL="342900" lvl="0" indent="-342900" algn="just">
              <a:buFont typeface="Wingdings" panose="05000000000000000000" pitchFamily="2" charset="2"/>
              <a:buChar char="v"/>
            </a:pPr>
            <a:r>
              <a:rPr lang="en-US" dirty="0">
                <a:effectLst/>
                <a:ea typeface="Calibri" panose="020F0502020204030204" pitchFamily="34" charset="0"/>
                <a:cs typeface="Times New Roman" panose="02020603050405020304" pitchFamily="18" charset="0"/>
              </a:rPr>
              <a:t>Node </a:t>
            </a:r>
            <a:r>
              <a:rPr lang="en-US" dirty="0" err="1">
                <a:effectLst/>
                <a:ea typeface="Calibri" panose="020F0502020204030204" pitchFamily="34" charset="0"/>
                <a:cs typeface="Times New Roman" panose="02020603050405020304" pitchFamily="18" charset="0"/>
              </a:rPr>
              <a:t>js</a:t>
            </a:r>
            <a:endParaRPr lang="en-IN" dirty="0">
              <a:effectLst/>
              <a:ea typeface="Calibri" panose="020F0502020204030204" pitchFamily="34" charset="0"/>
              <a:cs typeface="Times New Roman" panose="02020603050405020304" pitchFamily="18" charset="0"/>
            </a:endParaRPr>
          </a:p>
          <a:p>
            <a:pPr marL="342900" lvl="0" indent="-342900" algn="just">
              <a:buFont typeface="Wingdings" panose="05000000000000000000" pitchFamily="2" charset="2"/>
              <a:buChar char="v"/>
            </a:pPr>
            <a:r>
              <a:rPr lang="en-US" dirty="0">
                <a:effectLst/>
                <a:ea typeface="Calibri" panose="020F0502020204030204" pitchFamily="34" charset="0"/>
                <a:cs typeface="Times New Roman" panose="02020603050405020304" pitchFamily="18" charset="0"/>
              </a:rPr>
              <a:t>MySQL (v5.0.11)</a:t>
            </a:r>
            <a:endParaRPr lang="en-IN" dirty="0">
              <a:effectLst/>
              <a:ea typeface="Calibri" panose="020F0502020204030204" pitchFamily="34" charset="0"/>
              <a:cs typeface="Times New Roman" panose="02020603050405020304" pitchFamily="18" charset="0"/>
            </a:endParaRPr>
          </a:p>
          <a:p>
            <a:pPr marL="342900" lvl="0" indent="-342900" algn="just">
              <a:buFont typeface="Wingdings" panose="05000000000000000000" pitchFamily="2" charset="2"/>
              <a:buChar char="v"/>
            </a:pPr>
            <a:r>
              <a:rPr lang="en-US" dirty="0" err="1">
                <a:effectLst/>
                <a:ea typeface="Calibri" panose="020F0502020204030204" pitchFamily="34" charset="0"/>
                <a:cs typeface="Times New Roman" panose="02020603050405020304" pitchFamily="18" charset="0"/>
              </a:rPr>
              <a:t>JQueryAJAX</a:t>
            </a:r>
            <a:r>
              <a:rPr lang="en-US" dirty="0">
                <a:effectLst/>
                <a:ea typeface="Calibri" panose="020F0502020204030204" pitchFamily="34" charset="0"/>
                <a:cs typeface="Times New Roman" panose="02020603050405020304" pitchFamily="18" charset="0"/>
              </a:rPr>
              <a:t> (v3.5.1)</a:t>
            </a:r>
            <a:endParaRPr lang="en-IN" dirty="0">
              <a:effectLst/>
              <a:ea typeface="Calibri" panose="020F0502020204030204" pitchFamily="34" charset="0"/>
              <a:cs typeface="Times New Roman" panose="02020603050405020304" pitchFamily="18" charset="0"/>
            </a:endParaRPr>
          </a:p>
          <a:p>
            <a:pPr marL="342900" indent="-342900" algn="just">
              <a:buFont typeface="Wingdings" panose="05000000000000000000" pitchFamily="2" charset="2"/>
              <a:buChar char="Ø"/>
            </a:pPr>
            <a:endParaRPr lang="en-US" sz="2000" b="1" dirty="0">
              <a:cs typeface="Times New Roman" pitchFamily="18" charset="0"/>
            </a:endParaRPr>
          </a:p>
          <a:p>
            <a:pPr algn="just">
              <a:buFont typeface="Arial" pitchFamily="34" charset="0"/>
              <a:buChar char="•"/>
            </a:pPr>
            <a:r>
              <a:rPr lang="en-US" sz="2000" b="1" dirty="0">
                <a:cs typeface="Times New Roman" pitchFamily="18" charset="0"/>
              </a:rPr>
              <a:t>How Many Databases?</a:t>
            </a:r>
          </a:p>
          <a:p>
            <a:pPr marL="342900" indent="-342900" algn="just">
              <a:buFont typeface="Wingdings" panose="05000000000000000000" pitchFamily="2" charset="2"/>
              <a:buChar char="v"/>
            </a:pPr>
            <a:r>
              <a:rPr lang="en-US" dirty="0">
                <a:cs typeface="Times New Roman" pitchFamily="18" charset="0"/>
              </a:rPr>
              <a:t>( 1 DATABASE )My SQL</a:t>
            </a:r>
          </a:p>
          <a:p>
            <a:pPr marL="342900" indent="-342900" algn="just">
              <a:buFont typeface="Wingdings" panose="05000000000000000000" pitchFamily="2" charset="2"/>
              <a:buChar char="Ø"/>
            </a:pPr>
            <a:endParaRPr lang="en-US" sz="2000" b="1" dirty="0">
              <a:cs typeface="Times New Roman" pitchFamily="18" charset="0"/>
            </a:endParaRPr>
          </a:p>
          <a:p>
            <a:pPr algn="just">
              <a:buFont typeface="Arial" pitchFamily="34" charset="0"/>
              <a:buChar char="•"/>
            </a:pPr>
            <a:r>
              <a:rPr lang="en-US" sz="2000" b="1" dirty="0">
                <a:cs typeface="Times New Roman" pitchFamily="18" charset="0"/>
              </a:rPr>
              <a:t>How Many Tables?</a:t>
            </a:r>
          </a:p>
          <a:p>
            <a:pPr marL="342900" indent="-342900" algn="just">
              <a:buFont typeface="Wingdings" panose="05000000000000000000" pitchFamily="2" charset="2"/>
              <a:buChar char="v"/>
            </a:pPr>
            <a:r>
              <a:rPr lang="en-US" sz="2000" dirty="0">
                <a:cs typeface="Times New Roman" pitchFamily="18" charset="0"/>
              </a:rPr>
              <a:t>three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76200"/>
            <a:ext cx="7772400" cy="1048544"/>
          </a:xfrm>
        </p:spPr>
        <p:txBody>
          <a:bodyPr>
            <a:noAutofit/>
          </a:bodyPr>
          <a:lstStyle/>
          <a:p>
            <a:pPr algn="ctr"/>
            <a:r>
              <a:rPr lang="en-IN" sz="5400" b="0" dirty="0">
                <a:solidFill>
                  <a:schemeClr val="tx1"/>
                </a:solidFill>
                <a:latin typeface="Times New Roman" pitchFamily="18" charset="0"/>
                <a:cs typeface="Times New Roman" pitchFamily="18" charset="0"/>
              </a:rPr>
              <a:t>Front End Details</a:t>
            </a:r>
          </a:p>
        </p:txBody>
      </p:sp>
      <p:sp>
        <p:nvSpPr>
          <p:cNvPr id="6" name="Footer Placeholder 5"/>
          <p:cNvSpPr>
            <a:spLocks noGrp="1"/>
          </p:cNvSpPr>
          <p:nvPr>
            <p:ph type="ftr" sz="quarter" idx="11"/>
          </p:nvPr>
        </p:nvSpPr>
        <p:spPr/>
        <p:txBody>
          <a:bodyPr/>
          <a:lstStyle/>
          <a:p>
            <a:pPr algn="r"/>
            <a:r>
              <a:rPr lang="en-IN" dirty="0"/>
              <a:t>7</a:t>
            </a:r>
          </a:p>
        </p:txBody>
      </p:sp>
      <p:sp>
        <p:nvSpPr>
          <p:cNvPr id="5" name="TextBox 4"/>
          <p:cNvSpPr txBox="1"/>
          <p:nvPr/>
        </p:nvSpPr>
        <p:spPr>
          <a:xfrm>
            <a:off x="533400" y="1752600"/>
            <a:ext cx="8077200" cy="2677656"/>
          </a:xfrm>
          <a:prstGeom prst="rect">
            <a:avLst/>
          </a:prstGeom>
          <a:noFill/>
        </p:spPr>
        <p:txBody>
          <a:bodyPr wrap="square" rtlCol="0">
            <a:spAutoFit/>
          </a:bodyPr>
          <a:lstStyle/>
          <a:p>
            <a:pPr algn="just">
              <a:buFont typeface="Arial" pitchFamily="34" charset="0"/>
              <a:buChar char="•"/>
            </a:pPr>
            <a:r>
              <a:rPr lang="en-US" sz="2000" b="1" dirty="0">
                <a:latin typeface="Times New Roman" pitchFamily="18" charset="0"/>
                <a:cs typeface="Times New Roman" pitchFamily="18" charset="0"/>
              </a:rPr>
              <a:t>How many Interfaces / Screens your Application will have?</a:t>
            </a:r>
          </a:p>
          <a:p>
            <a:pPr marL="914400" lvl="1" indent="-457200" algn="just">
              <a:buFont typeface="Wingdings" pitchFamily="2" charset="2"/>
              <a:buChar char="Ø"/>
            </a:pPr>
            <a:r>
              <a:rPr lang="en-US" sz="2000" dirty="0">
                <a:latin typeface="Times New Roman" pitchFamily="18" charset="0"/>
                <a:cs typeface="Times New Roman" pitchFamily="18" charset="0"/>
              </a:rPr>
              <a:t> </a:t>
            </a:r>
            <a:r>
              <a:rPr lang="en-US" sz="2000" b="1" dirty="0">
                <a:latin typeface="Times New Roman" pitchFamily="18" charset="0"/>
                <a:cs typeface="Times New Roman" pitchFamily="18" charset="0"/>
              </a:rPr>
              <a:t>SIX</a:t>
            </a:r>
          </a:p>
          <a:p>
            <a:pPr marL="1257300" lvl="2" indent="-342900" algn="just">
              <a:buFont typeface="Wingdings" panose="05000000000000000000" pitchFamily="2" charset="2"/>
              <a:buChar char="§"/>
            </a:pPr>
            <a:r>
              <a:rPr lang="en-US" dirty="0">
                <a:latin typeface="Times New Roman" pitchFamily="18" charset="0"/>
                <a:cs typeface="Times New Roman" pitchFamily="18" charset="0"/>
              </a:rPr>
              <a:t>For Common User</a:t>
            </a:r>
          </a:p>
          <a:p>
            <a:pPr marL="1257300" lvl="2" indent="-342900" algn="just">
              <a:buFont typeface="Wingdings" panose="05000000000000000000" pitchFamily="2" charset="2"/>
              <a:buChar char="§"/>
            </a:pPr>
            <a:r>
              <a:rPr lang="en-US" dirty="0">
                <a:latin typeface="Times New Roman" pitchFamily="18" charset="0"/>
                <a:cs typeface="Times New Roman" pitchFamily="18" charset="0"/>
              </a:rPr>
              <a:t>For Admin</a:t>
            </a:r>
          </a:p>
          <a:p>
            <a:pPr marL="1257300" lvl="2" indent="-342900" algn="just">
              <a:buFont typeface="Wingdings" panose="05000000000000000000" pitchFamily="2" charset="2"/>
              <a:buChar char="§"/>
            </a:pPr>
            <a:r>
              <a:rPr lang="en-US" dirty="0">
                <a:latin typeface="Times New Roman" pitchFamily="18" charset="0"/>
                <a:cs typeface="Times New Roman" pitchFamily="18" charset="0"/>
              </a:rPr>
              <a:t>For Uploading</a:t>
            </a:r>
          </a:p>
          <a:p>
            <a:pPr marL="1257300" lvl="2" indent="-342900" algn="just">
              <a:buFont typeface="Wingdings" panose="05000000000000000000" pitchFamily="2" charset="2"/>
              <a:buChar char="§"/>
            </a:pPr>
            <a:r>
              <a:rPr lang="en-US" dirty="0">
                <a:latin typeface="Times New Roman" pitchFamily="18" charset="0"/>
                <a:cs typeface="Times New Roman" pitchFamily="18" charset="0"/>
              </a:rPr>
              <a:t>For Showing the result</a:t>
            </a:r>
          </a:p>
          <a:p>
            <a:pPr marL="1257300" lvl="2" indent="-342900" algn="just">
              <a:buFont typeface="Wingdings" panose="05000000000000000000" pitchFamily="2" charset="2"/>
              <a:buChar char="§"/>
            </a:pPr>
            <a:r>
              <a:rPr lang="en-US" dirty="0">
                <a:latin typeface="Times New Roman" pitchFamily="18" charset="0"/>
                <a:cs typeface="Times New Roman" pitchFamily="18" charset="0"/>
              </a:rPr>
              <a:t>Form Page</a:t>
            </a:r>
          </a:p>
          <a:p>
            <a:pPr marL="1257300" lvl="2" indent="-342900" algn="just">
              <a:buFont typeface="Wingdings" panose="05000000000000000000" pitchFamily="2" charset="2"/>
              <a:buChar char="§"/>
            </a:pPr>
            <a:r>
              <a:rPr lang="en-US" dirty="0">
                <a:latin typeface="Times New Roman" pitchFamily="18" charset="0"/>
                <a:cs typeface="Times New Roman" pitchFamily="18" charset="0"/>
              </a:rPr>
              <a:t>For Searching</a:t>
            </a:r>
          </a:p>
          <a:p>
            <a:pPr marL="1257300" lvl="2" indent="-342900" algn="just"/>
            <a:endParaRPr lang="en-US" sz="2000" b="1" dirty="0">
              <a:latin typeface="Times New Roman" pitchFamily="18" charset="0"/>
              <a:cs typeface="Times New Roman" pitchFamily="18" charset="0"/>
            </a:endParaRPr>
          </a:p>
        </p:txBody>
      </p:sp>
      <p:sp>
        <p:nvSpPr>
          <p:cNvPr id="7" name="TextBox 6"/>
          <p:cNvSpPr txBox="1"/>
          <p:nvPr/>
        </p:nvSpPr>
        <p:spPr>
          <a:xfrm>
            <a:off x="642910" y="4714884"/>
            <a:ext cx="7643866" cy="2062103"/>
          </a:xfrm>
          <a:prstGeom prst="rect">
            <a:avLst/>
          </a:prstGeom>
          <a:noFill/>
        </p:spPr>
        <p:txBody>
          <a:bodyPr wrap="square" rtlCol="0">
            <a:spAutoFit/>
          </a:bodyPr>
          <a:lstStyle/>
          <a:p>
            <a:pPr>
              <a:buFont typeface="Wingdings" pitchFamily="2" charset="2"/>
              <a:buChar char="Ø"/>
            </a:pPr>
            <a:r>
              <a:rPr lang="en-US" sz="2800" b="1" dirty="0"/>
              <a:t> </a:t>
            </a:r>
            <a:r>
              <a:rPr lang="en-US" sz="2000" b="1" dirty="0"/>
              <a:t>Front end Languages</a:t>
            </a:r>
          </a:p>
          <a:p>
            <a:pPr marL="342900" lvl="0" indent="-342900" algn="just">
              <a:buFont typeface="Arial" panose="020B0604020202020204" pitchFamily="34" charset="0"/>
              <a:buChar char="•"/>
            </a:pPr>
            <a:r>
              <a:rPr lang="en-US" dirty="0">
                <a:effectLst/>
                <a:latin typeface="Calibri" panose="020F0502020204030204" pitchFamily="34" charset="0"/>
                <a:ea typeface="Calibri" panose="020F0502020204030204" pitchFamily="34" charset="0"/>
                <a:cs typeface="Times New Roman" panose="02020603050405020304" pitchFamily="18" charset="0"/>
              </a:rPr>
              <a:t>Bootstrap(v4)</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buFont typeface="Arial" panose="020B0604020202020204" pitchFamily="34" charset="0"/>
              <a:buChar char="•"/>
            </a:pPr>
            <a:r>
              <a:rPr lang="en-US" dirty="0">
                <a:effectLst/>
                <a:latin typeface="Calibri" panose="020F0502020204030204" pitchFamily="34" charset="0"/>
                <a:ea typeface="Calibri" panose="020F0502020204030204" pitchFamily="34" charset="0"/>
                <a:cs typeface="Times New Roman" panose="02020603050405020304" pitchFamily="18" charset="0"/>
              </a:rPr>
              <a:t>HTML(v5)</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buFont typeface="Arial" panose="020B0604020202020204" pitchFamily="34" charset="0"/>
              <a:buChar char="•"/>
            </a:pPr>
            <a:r>
              <a:rPr lang="en-US" dirty="0">
                <a:effectLst/>
                <a:latin typeface="Calibri" panose="020F0502020204030204" pitchFamily="34" charset="0"/>
                <a:ea typeface="Calibri" panose="020F0502020204030204" pitchFamily="34" charset="0"/>
                <a:cs typeface="Times New Roman" panose="02020603050405020304" pitchFamily="18" charset="0"/>
              </a:rPr>
              <a:t>CSS(v3)</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buFont typeface="Arial" panose="020B0604020202020204" pitchFamily="34" charset="0"/>
              <a:buChar char="•"/>
            </a:pPr>
            <a:r>
              <a:rPr lang="en-US" dirty="0">
                <a:effectLst/>
                <a:latin typeface="Calibri" panose="020F0502020204030204" pitchFamily="34" charset="0"/>
                <a:ea typeface="Calibri" panose="020F0502020204030204" pitchFamily="34" charset="0"/>
                <a:cs typeface="Times New Roman" panose="02020603050405020304" pitchFamily="18" charset="0"/>
              </a:rPr>
              <a:t>JAVA SCRIPT</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2800" b="1"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885</TotalTime>
  <Words>902</Words>
  <Application>Microsoft Office PowerPoint</Application>
  <PresentationFormat>On-screen Show (4:3)</PresentationFormat>
  <Paragraphs>139</Paragraphs>
  <Slides>13</Slides>
  <Notes>1</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MANDIBHAV.COM</vt:lpstr>
      <vt:lpstr>CONTENTS:-</vt:lpstr>
      <vt:lpstr>Application Area</vt:lpstr>
      <vt:lpstr>Application Area</vt:lpstr>
      <vt:lpstr>Project Overview</vt:lpstr>
      <vt:lpstr>Project Requirements (Developer)</vt:lpstr>
      <vt:lpstr>Project Requirements (End User)</vt:lpstr>
      <vt:lpstr>Back End Details</vt:lpstr>
      <vt:lpstr>Front End Details</vt:lpstr>
      <vt:lpstr>Project Flow Diagram</vt:lpstr>
      <vt:lpstr>Data Flow Diagram</vt:lpstr>
      <vt:lpstr>Result &amp; Conclusion</vt:lpstr>
      <vt:lpstr>References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Project</dc:title>
  <dc:creator>DIVIN</dc:creator>
  <cp:lastModifiedBy>user</cp:lastModifiedBy>
  <cp:revision>166</cp:revision>
  <dcterms:created xsi:type="dcterms:W3CDTF">2012-01-24T13:52:50Z</dcterms:created>
  <dcterms:modified xsi:type="dcterms:W3CDTF">2022-01-29T09:52:12Z</dcterms:modified>
</cp:coreProperties>
</file>