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E27E-450C-4F79-5200-F55D97917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B1233-1C31-6F80-2AC5-3FD97C5A3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DF18E-0E7B-CD1D-7A91-DD76B690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14E-4135-442E-9B60-47EC6079DD4E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5F8C0-BC2A-C4BB-69DD-BED5F54D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66420-6695-B0F7-5C01-1C8357F8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4D29-C7D3-438F-87E7-0B280617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4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AC9C-C5BB-09E5-079A-26ADA369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53BE2-2B8C-0AB4-0AB6-A06BA1D3F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E4433-0CA7-BC2B-1224-AF12CC08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14E-4135-442E-9B60-47EC6079DD4E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FF3A-8F94-1403-31A5-EC94604F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4C095-7217-00D6-C54F-A792A6F3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4D29-C7D3-438F-87E7-0B280617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72F2D5-ECA2-293D-E84F-8366DF8AC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DFEB9-085C-A84F-72BD-BC0144525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B02EE-8069-059D-D088-F7933FA3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14E-4135-442E-9B60-47EC6079DD4E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9D62D-ECBA-2764-C5B4-288A7B62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1BD8E-30CF-1611-E349-6CF11D73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4D29-C7D3-438F-87E7-0B280617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E7BF-3EF7-B696-CD25-CA623E7B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EB65-E6B3-1FB7-8C0C-BF7593FC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C4CE0-02F2-78A0-85B3-4C7896CB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14E-4135-442E-9B60-47EC6079DD4E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DA3B-9EE7-D8BE-291D-920F31B8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F5164-1693-8FDA-9887-C281403C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4D29-C7D3-438F-87E7-0B280617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7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53FA-9481-4FEB-668B-65B09E78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F0E06-98CB-8B41-8AE3-756B32636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3B788-C2C4-6264-6CBA-82DA2070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14E-4135-442E-9B60-47EC6079DD4E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13B70-5D23-777A-B8D2-FBE17EC8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E51F6-C1DB-1CAF-8B39-7B358276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4D29-C7D3-438F-87E7-0B280617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0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E6178-5B0A-C6DA-B335-40EB265E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9F8F1-B615-3B57-954E-77BA49B62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4B6A1-60B8-46B3-90AA-8EE7D3F06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92FAC-871F-82DD-3A78-CF1359AF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14E-4135-442E-9B60-47EC6079DD4E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D835D-CAD4-CF48-599E-0CEAADC3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5966F-A603-97A9-96E6-16A31E87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4D29-C7D3-438F-87E7-0B280617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7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87A6-8C46-84B9-C0EA-23BE554B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F421F-261F-E9F0-00A5-7BE0AE30D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66AFE-C9A7-8322-DAAB-E2CCE3152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97E6A-E7B9-9A08-EAC9-3EE1175E1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7482B-A44E-92E9-98AD-C689067E6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0AA5E-2A1E-B787-3638-FA04933A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14E-4135-442E-9B60-47EC6079DD4E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60E69-32DF-146F-6CF6-D34E6CA7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74A1B-DFB7-43FD-D077-B62D3F81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4D29-C7D3-438F-87E7-0B280617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5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DADB-44B0-A35D-26B1-04240BB5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2DDAD-F949-804C-CB91-E469056F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14E-4135-442E-9B60-47EC6079DD4E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F4994-3ACC-E398-DC34-901C9843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C1E2C-3005-BC6E-875C-26F839FB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4D29-C7D3-438F-87E7-0B280617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2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DD411-F38E-E711-2354-6783823E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14E-4135-442E-9B60-47EC6079DD4E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08CEE-766E-84EB-76C3-9113827A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1C9F4-8FBA-21F7-2FAD-09E19AE0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4D29-C7D3-438F-87E7-0B280617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9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E559-0495-4647-E64E-BC1DD5E3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8A672-B1B5-B0DF-88FB-95C19B02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B935-4161-5881-209D-4FE6EA754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51B34-FEEA-434F-F5D3-877AA25D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14E-4135-442E-9B60-47EC6079DD4E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93387-5386-92C7-F356-92D73ED0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0E069-6A92-0CF2-F57D-CAF70915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4D29-C7D3-438F-87E7-0B280617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3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B79C-AF44-6561-8890-1391DDF1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4C6F6-9B6E-28C5-D948-F76414797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39BE4-EB1E-C463-85A8-21BDA7E4D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12793-04EE-4E5D-F7E8-7054BE69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14E-4135-442E-9B60-47EC6079DD4E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FC91B-441B-4D39-76E4-605994D2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2C116-9F0C-0917-6B4A-CAC3E3CD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4D29-C7D3-438F-87E7-0B280617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7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1BCFC0-1CD4-B26F-11DF-D27F74A5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A8D97-663B-93BE-343C-80E1A0E1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681AF-A0A5-320E-0A2C-513CC966A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5A14E-4135-442E-9B60-47EC6079DD4E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AD607-4259-68B6-D6A3-64B4DCE47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ADF11-9AB6-93AB-2606-D66A6C4A9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34D29-C7D3-438F-87E7-0B280617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1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D05545-04B0-1D86-986C-F237E9053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46" y="417528"/>
            <a:ext cx="11046672" cy="547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5568DA-FDD8-5806-9F14-329CEDE66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35" y="0"/>
            <a:ext cx="11912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6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66C15D-FE03-D1B6-CDAD-74461278B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108"/>
            <a:ext cx="12192000" cy="606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5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D7C18E-FF57-CFD5-7BD0-68CA4376E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958"/>
            <a:ext cx="12192000" cy="612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6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AB677B-68F5-ECE3-4E2E-8C46C42F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6597"/>
            <a:ext cx="12192000" cy="290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3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Arun.Gnanaraj Alex</dc:creator>
  <cp:lastModifiedBy>Arun.Gnanaraj Alex</cp:lastModifiedBy>
  <cp:revision>1</cp:revision>
  <dcterms:created xsi:type="dcterms:W3CDTF">2023-09-13T14:32:59Z</dcterms:created>
  <dcterms:modified xsi:type="dcterms:W3CDTF">2023-09-13T15:51:16Z</dcterms:modified>
</cp:coreProperties>
</file>