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B2FD-1FC0-420F-93D0-F725C93706D5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7337B5C-704D-4F6C-AA44-62EE953C1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2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B2FD-1FC0-420F-93D0-F725C93706D5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337B5C-704D-4F6C-AA44-62EE953C1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825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B2FD-1FC0-420F-93D0-F725C93706D5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337B5C-704D-4F6C-AA44-62EE953C1ED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9116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B2FD-1FC0-420F-93D0-F725C93706D5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337B5C-704D-4F6C-AA44-62EE953C1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621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B2FD-1FC0-420F-93D0-F725C93706D5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337B5C-704D-4F6C-AA44-62EE953C1ED8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0854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B2FD-1FC0-420F-93D0-F725C93706D5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337B5C-704D-4F6C-AA44-62EE953C1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504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B2FD-1FC0-420F-93D0-F725C93706D5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7B5C-704D-4F6C-AA44-62EE953C1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330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B2FD-1FC0-420F-93D0-F725C93706D5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7B5C-704D-4F6C-AA44-62EE953C1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30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B2FD-1FC0-420F-93D0-F725C93706D5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7B5C-704D-4F6C-AA44-62EE953C1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66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B2FD-1FC0-420F-93D0-F725C93706D5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337B5C-704D-4F6C-AA44-62EE953C1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019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B2FD-1FC0-420F-93D0-F725C93706D5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7337B5C-704D-4F6C-AA44-62EE953C1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6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B2FD-1FC0-420F-93D0-F725C93706D5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7337B5C-704D-4F6C-AA44-62EE953C1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704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B2FD-1FC0-420F-93D0-F725C93706D5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7B5C-704D-4F6C-AA44-62EE953C1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372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B2FD-1FC0-420F-93D0-F725C93706D5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7B5C-704D-4F6C-AA44-62EE953C1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23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B2FD-1FC0-420F-93D0-F725C93706D5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7B5C-704D-4F6C-AA44-62EE953C1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57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B2FD-1FC0-420F-93D0-F725C93706D5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337B5C-704D-4F6C-AA44-62EE953C1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292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AB2FD-1FC0-420F-93D0-F725C93706D5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7337B5C-704D-4F6C-AA44-62EE953C1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74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353312"/>
            <a:ext cx="8915399" cy="2262781"/>
          </a:xfrm>
        </p:spPr>
        <p:txBody>
          <a:bodyPr/>
          <a:lstStyle/>
          <a:p>
            <a:r>
              <a:rPr lang="en-US" b="1" u="sng" dirty="0" smtClean="0"/>
              <a:t>          IDBC BANK PROJECT</a:t>
            </a:r>
            <a:endParaRPr lang="en-IN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b="1" dirty="0" smtClean="0"/>
              <a:t>PRESENTED BY: </a:t>
            </a:r>
            <a:r>
              <a:rPr lang="en-US" dirty="0" smtClean="0"/>
              <a:t>HARSH SINGH (wave26)</a:t>
            </a:r>
          </a:p>
          <a:p>
            <a:r>
              <a:rPr lang="en-US" sz="2000" b="1" dirty="0" smtClean="0"/>
              <a:t>MENTORS: </a:t>
            </a:r>
            <a:r>
              <a:rPr lang="en-US" dirty="0" smtClean="0"/>
              <a:t>SANGEETHA MAM, HASIB SIR, SAURABH SIR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265" y="2779776"/>
            <a:ext cx="1971961" cy="62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01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Required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MySQL </a:t>
            </a:r>
          </a:p>
          <a:p>
            <a:r>
              <a:rPr lang="en-US" dirty="0" smtClean="0"/>
              <a:t>Server Database</a:t>
            </a:r>
          </a:p>
          <a:p>
            <a:r>
              <a:rPr lang="en-US" dirty="0" smtClean="0"/>
              <a:t>Java 1.8 or Above</a:t>
            </a:r>
          </a:p>
          <a:p>
            <a:r>
              <a:rPr lang="en-US" dirty="0" smtClean="0"/>
              <a:t>J.D.B.C</a:t>
            </a:r>
          </a:p>
          <a:p>
            <a:r>
              <a:rPr lang="en-US" dirty="0" smtClean="0"/>
              <a:t>Java Connector</a:t>
            </a:r>
          </a:p>
          <a:p>
            <a:r>
              <a:rPr lang="en-US" dirty="0" smtClean="0"/>
              <a:t>Any of IDE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71961" cy="62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08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AND 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32376"/>
          </a:xfrm>
        </p:spPr>
        <p:txBody>
          <a:bodyPr/>
          <a:lstStyle/>
          <a:p>
            <a:r>
              <a:rPr lang="en-US" dirty="0" smtClean="0"/>
              <a:t>ADVANTAGES</a:t>
            </a:r>
          </a:p>
          <a:p>
            <a:pPr marL="0" indent="0">
              <a:buNone/>
            </a:pPr>
            <a:r>
              <a:rPr lang="en-US" dirty="0" smtClean="0"/>
              <a:t>-&gt; </a:t>
            </a:r>
            <a:r>
              <a:rPr lang="en-US" dirty="0"/>
              <a:t>You can open a new account within minutes and from anywhere online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-&gt; </a:t>
            </a:r>
            <a:r>
              <a:rPr lang="en-US" dirty="0"/>
              <a:t>Access to banking information protected by multiple protection layers to keep your personal data private and prevent unauthorized </a:t>
            </a:r>
            <a:r>
              <a:rPr lang="en-US" dirty="0" smtClean="0"/>
              <a:t>access</a:t>
            </a:r>
          </a:p>
          <a:p>
            <a:pPr marL="0" indent="0">
              <a:buNone/>
            </a:pPr>
            <a:r>
              <a:rPr lang="en-US" dirty="0" smtClean="0"/>
              <a:t>-&gt; </a:t>
            </a:r>
            <a:r>
              <a:rPr lang="en-US" dirty="0"/>
              <a:t>Skip the long lines. Easily check balances on all accounts and view records of transactions from the palm of your hand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-&gt; </a:t>
            </a:r>
            <a:r>
              <a:rPr lang="en-US" dirty="0"/>
              <a:t>Avoid late fees by scheduling all of your loan payments before the due </a:t>
            </a:r>
            <a:r>
              <a:rPr lang="en-US" dirty="0" smtClean="0"/>
              <a:t>date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DISADVANTAGES</a:t>
            </a:r>
          </a:p>
          <a:p>
            <a:pPr marL="0" indent="0">
              <a:buNone/>
            </a:pPr>
            <a:r>
              <a:rPr lang="en-US" dirty="0" smtClean="0"/>
              <a:t>-&gt; This is not online server so it is only accessible by one system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71961" cy="62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92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ank You Images – Browse 175,864 Stock Photos, Vectors, and Video | Adobe  Stoc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520" y="1279524"/>
            <a:ext cx="8708200" cy="463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71961" cy="62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77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6778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Introduction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Problem Statement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Requirements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Objective and Functionality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Applications Requirements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Class Diagram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E.R Diagram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Advantages and Disadvantages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Conclusion</a:t>
            </a:r>
            <a:endParaRPr lang="en-IN" sz="2000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71961" cy="62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Why we need this project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9152" y="1627632"/>
            <a:ext cx="9537192" cy="5056632"/>
          </a:xfrm>
        </p:spPr>
        <p:txBody>
          <a:bodyPr/>
          <a:lstStyle/>
          <a:p>
            <a:r>
              <a:rPr lang="en-US" sz="2000" dirty="0"/>
              <a:t>Since online banking is one of the major services offered by banks, </a:t>
            </a:r>
            <a:r>
              <a:rPr lang="en-US" sz="2000" b="1" dirty="0"/>
              <a:t>it is also a highly secure platform</a:t>
            </a:r>
            <a:r>
              <a:rPr lang="en-US" sz="2000" dirty="0"/>
              <a:t>. Banks generally use encryption devices to ensure that all client information is protected and there is no security breach. It ultimately provides you security from online frauds and account hacking</a:t>
            </a:r>
          </a:p>
          <a:p>
            <a:r>
              <a:rPr lang="en-US" sz="2000" dirty="0"/>
              <a:t>You can quickly transfer money between accounts when you do it online. It's more convenient than going to a bank in person or using an automated phone service, which requires you to provide information when prompted.</a:t>
            </a:r>
          </a:p>
          <a:p>
            <a:r>
              <a:rPr lang="en-US" sz="2000" dirty="0"/>
              <a:t>Online banking allows you to access your account history and transactions from anywhere. This is the quickest way to see whether a transaction has cleared your account. It also enables you to find out about any unauthorized transactions more quickly, so you can dispute them right away.</a:t>
            </a:r>
            <a:endParaRPr lang="en-IN" sz="2000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71961" cy="62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1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Problem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45920"/>
            <a:ext cx="9206548" cy="5038344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Banking services are also majorly online, but to open a bank account, one has to 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visit the bank in person. Many global banks have ventured into the new era of 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banking. They allow their customers to open their bank account from the comfort 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of their homes. IDBC bank is now providing the facility of opening an account 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onto its online platform. They provide this service to individuals who are more 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than 18 years of age. However, not all types of accounts can be opened online.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There are two types of accounts that are provided. 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Save Account – acts like a normal single owner savings bank account 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Pay Account – to make bill payments, do online shopping and more 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software team at IDBC Bank needs to build an application that will help 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customers to open the save and pay bank account. 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Features of the Bank accounts</a:t>
            </a:r>
            <a:endParaRPr lang="en-IN" sz="2000" dirty="0"/>
          </a:p>
        </p:txBody>
      </p:sp>
      <p:sp>
        <p:nvSpPr>
          <p:cNvPr id="4" name="AutoShape 2" descr="HDFC Net Banking - Login, HDFC Bank Internet Banking onl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7"/>
            <a:ext cx="1971961" cy="62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32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7171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993" y="2215167"/>
            <a:ext cx="2050447" cy="627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56" y="1042416"/>
            <a:ext cx="1971961" cy="62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29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</a:t>
            </a:r>
            <a:r>
              <a:rPr lang="en-US" sz="4000" dirty="0" smtClean="0"/>
              <a:t>equirement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90472"/>
            <a:ext cx="9297988" cy="51572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Save Account </a:t>
            </a:r>
            <a:br>
              <a:rPr lang="en-US" dirty="0"/>
            </a:br>
            <a:r>
              <a:rPr lang="en-US" dirty="0"/>
              <a:t>• Must have a 12 digit auto-generated account number </a:t>
            </a:r>
            <a:br>
              <a:rPr lang="en-US" dirty="0"/>
            </a:br>
            <a:r>
              <a:rPr lang="en-US" dirty="0"/>
              <a:t>• Interest is calculated on the available balance and credited into the </a:t>
            </a:r>
            <a:br>
              <a:rPr lang="en-US" dirty="0"/>
            </a:br>
            <a:r>
              <a:rPr lang="en-US" dirty="0"/>
              <a:t>account on yearly basis, the interest rate for customers is 2.5%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Pay Account </a:t>
            </a:r>
            <a:br>
              <a:rPr lang="en-US" dirty="0"/>
            </a:br>
            <a:r>
              <a:rPr lang="en-US" dirty="0"/>
              <a:t>• Must have a 12 digit auto-generated account number </a:t>
            </a:r>
            <a:br>
              <a:rPr lang="en-US" dirty="0"/>
            </a:br>
            <a:r>
              <a:rPr lang="en-US" dirty="0"/>
              <a:t>• No interest is calculated on the amount available in the account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Identify the entities and attributes to design the database tables. </a:t>
            </a:r>
            <a:br>
              <a:rPr lang="en-US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 that appropriate constraints are applied on the tables designed. </a:t>
            </a:r>
            <a:br>
              <a:rPr lang="en-US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 the data for the bank operations such as balance check, withdrawal, etc., </a:t>
            </a:r>
            <a:br>
              <a:rPr lang="en-US" dirty="0"/>
            </a:br>
            <a:r>
              <a:rPr lang="en-US" dirty="0"/>
              <a:t>must be read from the database. </a:t>
            </a:r>
            <a:br>
              <a:rPr lang="en-US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log of transactions is maintained for each customer.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71961" cy="62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17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And Functionality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New User Account</a:t>
            </a:r>
          </a:p>
          <a:p>
            <a:r>
              <a:rPr lang="en-US" dirty="0" smtClean="0"/>
              <a:t>Maintain Statement of every transaction</a:t>
            </a:r>
          </a:p>
          <a:p>
            <a:r>
              <a:rPr lang="en-US" dirty="0" smtClean="0"/>
              <a:t>Login</a:t>
            </a:r>
            <a:r>
              <a:rPr lang="en-IN" dirty="0" smtClean="0"/>
              <a:t> Existing Customer Account</a:t>
            </a:r>
          </a:p>
          <a:p>
            <a:pPr marL="0" indent="0">
              <a:buNone/>
            </a:pPr>
            <a:r>
              <a:rPr lang="en-US" dirty="0" smtClean="0"/>
              <a:t>-&gt; Deposit Money</a:t>
            </a:r>
          </a:p>
          <a:p>
            <a:pPr marL="0" indent="0">
              <a:buNone/>
            </a:pPr>
            <a:r>
              <a:rPr lang="en-US" dirty="0" smtClean="0"/>
              <a:t>-&gt; Withdraw Money</a:t>
            </a:r>
          </a:p>
          <a:p>
            <a:pPr marL="0" indent="0">
              <a:buNone/>
            </a:pPr>
            <a:r>
              <a:rPr lang="en-US" dirty="0" smtClean="0"/>
              <a:t>-&gt; Fund Transfer</a:t>
            </a:r>
          </a:p>
          <a:p>
            <a:pPr marL="0" indent="0">
              <a:buNone/>
            </a:pPr>
            <a:r>
              <a:rPr lang="en-US" dirty="0" smtClean="0"/>
              <a:t>-&gt; Check Balance </a:t>
            </a:r>
          </a:p>
          <a:p>
            <a:pPr marL="0" indent="0">
              <a:buNone/>
            </a:pPr>
            <a:r>
              <a:rPr lang="en-US" dirty="0" smtClean="0"/>
              <a:t>-&gt; Exit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71961" cy="62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119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961" y="208423"/>
            <a:ext cx="8911687" cy="1280890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0" y="1069848"/>
            <a:ext cx="10405872" cy="5715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71961" cy="62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94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961" y="395510"/>
            <a:ext cx="8911687" cy="1280890"/>
          </a:xfrm>
        </p:spPr>
        <p:txBody>
          <a:bodyPr/>
          <a:lstStyle/>
          <a:p>
            <a:r>
              <a:rPr lang="en-US" dirty="0" smtClean="0"/>
              <a:t>ENTITY RELATIONSHIP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156" y="1173480"/>
            <a:ext cx="10742844" cy="568452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71961" cy="62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3651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144</TotalTime>
  <Words>223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Wingdings</vt:lpstr>
      <vt:lpstr>Wingdings 3</vt:lpstr>
      <vt:lpstr>Wisp</vt:lpstr>
      <vt:lpstr>          IDBC BANK PROJECT</vt:lpstr>
      <vt:lpstr>TABLE OF CONTENTS</vt:lpstr>
      <vt:lpstr>Why we need this project</vt:lpstr>
      <vt:lpstr>Problem</vt:lpstr>
      <vt:lpstr>PowerPoint Presentation</vt:lpstr>
      <vt:lpstr>Requirement</vt:lpstr>
      <vt:lpstr>Objectives And Functionality</vt:lpstr>
      <vt:lpstr>CLASS DIAGRAM</vt:lpstr>
      <vt:lpstr>ENTITY RELATIONSHIP DIAGRAM</vt:lpstr>
      <vt:lpstr>Applications Required</vt:lpstr>
      <vt:lpstr>ADVANTAGES AND DISADVANTAGES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11</cp:revision>
  <dcterms:created xsi:type="dcterms:W3CDTF">2022-06-14T04:06:54Z</dcterms:created>
  <dcterms:modified xsi:type="dcterms:W3CDTF">2022-06-14T06:31:36Z</dcterms:modified>
</cp:coreProperties>
</file>