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2" r:id="rId9"/>
    <p:sldId id="269" r:id="rId10"/>
    <p:sldId id="264" r:id="rId11"/>
    <p:sldId id="265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2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11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2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85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0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3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7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3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7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B2FD-1FC0-420F-93D0-F725C93706D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337B5C-704D-4F6C-AA44-62EE953C1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641" y="2889504"/>
            <a:ext cx="10272971" cy="2262781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JUKEBOX MUSIC PLAYER</a:t>
            </a:r>
            <a:endParaRPr lang="en-IN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3685" y="5444891"/>
            <a:ext cx="8915399" cy="1126283"/>
          </a:xfrm>
        </p:spPr>
        <p:txBody>
          <a:bodyPr/>
          <a:lstStyle/>
          <a:p>
            <a:r>
              <a:rPr lang="en-US" sz="2000" b="1" dirty="0" smtClean="0"/>
              <a:t>PRESENTED BY: </a:t>
            </a:r>
            <a:r>
              <a:rPr lang="en-US" dirty="0" smtClean="0"/>
              <a:t>HARSH SINGH (wave26)</a:t>
            </a:r>
          </a:p>
          <a:p>
            <a:r>
              <a:rPr lang="en-US" sz="2000" b="1" dirty="0" smtClean="0"/>
              <a:t>MENTORS: </a:t>
            </a:r>
            <a:r>
              <a:rPr lang="en-US" dirty="0" smtClean="0"/>
              <a:t>SANGEETHA MAM, HASIB SIR, SAURABH SIR</a:t>
            </a:r>
            <a:endParaRPr lang="en-IN" dirty="0"/>
          </a:p>
        </p:txBody>
      </p:sp>
      <p:pic>
        <p:nvPicPr>
          <p:cNvPr id="1026" name="Picture 2" descr="Music Player - JukeBox - Apps on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0"/>
            <a:ext cx="12009120" cy="43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81" y="0"/>
            <a:ext cx="8911687" cy="1280890"/>
          </a:xfrm>
        </p:spPr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DIAGRAM</a:t>
            </a:r>
            <a:endParaRPr lang="en-IN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088"/>
            <a:ext cx="12192000" cy="6153912"/>
          </a:xfrm>
        </p:spPr>
      </p:pic>
    </p:spTree>
    <p:extLst>
      <p:ext uri="{BB962C8B-B14F-4D97-AF65-F5344CB8AC3E}">
        <p14:creationId xmlns:p14="http://schemas.microsoft.com/office/powerpoint/2010/main" val="42235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649" y="0"/>
            <a:ext cx="8911687" cy="1280890"/>
          </a:xfrm>
        </p:spPr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 RELATIONSHIP DIAGRAM</a:t>
            </a:r>
            <a:endParaRPr lang="en-IN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9" y="1280890"/>
            <a:ext cx="11999531" cy="5577110"/>
          </a:xfrm>
        </p:spPr>
      </p:pic>
    </p:spTree>
    <p:extLst>
      <p:ext uri="{BB962C8B-B14F-4D97-AF65-F5344CB8AC3E}">
        <p14:creationId xmlns:p14="http://schemas.microsoft.com/office/powerpoint/2010/main" val="30928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</a:p>
          <a:p>
            <a:r>
              <a:rPr lang="en-US" dirty="0" smtClean="0"/>
              <a:t>Server Database</a:t>
            </a:r>
          </a:p>
          <a:p>
            <a:r>
              <a:rPr lang="en-US" dirty="0" smtClean="0"/>
              <a:t>Java 1.8 or Above</a:t>
            </a:r>
          </a:p>
          <a:p>
            <a:r>
              <a:rPr lang="en-US" dirty="0" smtClean="0"/>
              <a:t>J.D.B.C</a:t>
            </a:r>
          </a:p>
          <a:p>
            <a:r>
              <a:rPr lang="en-US" dirty="0" smtClean="0"/>
              <a:t>Java </a:t>
            </a:r>
            <a:r>
              <a:rPr lang="en-US" dirty="0" smtClean="0"/>
              <a:t>Connector</a:t>
            </a:r>
          </a:p>
          <a:p>
            <a:r>
              <a:rPr lang="en-US" dirty="0" smtClean="0"/>
              <a:t>Junit Test dependency's </a:t>
            </a:r>
            <a:endParaRPr lang="en-US" dirty="0" smtClean="0"/>
          </a:p>
          <a:p>
            <a:r>
              <a:rPr lang="en-US" dirty="0" smtClean="0"/>
              <a:t>Any of IDE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32376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marL="0" indent="0">
              <a:buNone/>
            </a:pPr>
            <a:r>
              <a:rPr lang="en-US" dirty="0" smtClean="0"/>
              <a:t>-&gt; Its quick and user </a:t>
            </a:r>
            <a:r>
              <a:rPr lang="en-US" dirty="0" err="1" smtClean="0"/>
              <a:t>fr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4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ank You Images – Browse 175,864 Stock Photos, Vectors, and Video | Adobe  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20" y="1279524"/>
            <a:ext cx="8708200" cy="46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77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Introduction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Problem Statement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Requirements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Objective and Functionality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Applications Requirements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Class Diagram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E.R Diagram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Advantages</a:t>
            </a: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Conclusion</a:t>
            </a: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we need this project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152" y="1627632"/>
            <a:ext cx="9537192" cy="505663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Jukebox is a social media player that </a:t>
            </a:r>
            <a:r>
              <a:rPr lang="en-US" sz="2000" b="1" dirty="0"/>
              <a:t>lets you share music across limitless people, devices and speakers</a:t>
            </a:r>
            <a:r>
              <a:rPr lang="en-US" sz="2000" dirty="0"/>
              <a:t>, whether they're in the same room or halfway across the world. Create &amp; share your Jukebox now: Join a public Jukebox to discover and listen to music with others across the globe</a:t>
            </a:r>
            <a:r>
              <a:rPr lang="en-US" sz="2000" dirty="0" smtClean="0"/>
              <a:t>!</a:t>
            </a:r>
          </a:p>
          <a:p>
            <a:r>
              <a:rPr lang="en-US" sz="2000" dirty="0"/>
              <a:t>Jukeboxes were invented even before digital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music came into existence – and certainly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much before streaming music became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available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Music </a:t>
            </a:r>
            <a:r>
              <a:rPr lang="en-US" sz="2000" dirty="0"/>
              <a:t>jukeboxes were commonly used in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restaurants and bars to enable customers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choose what music they wanted to listen to.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Electronic and digital jukeboxes became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prevalent from the 70’s and 80’s. Modern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jukeboxes are fully computerized and play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stream music from the internet directly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5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5920"/>
            <a:ext cx="9206548" cy="43982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us design a modern jukebox that allows users to listen to music and podcasts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that are live streamed. There are a lot of tracks and episodes on the jukebox. So,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whether you’re behind the wheel, working out, partying or relaxing, the right music 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podcast is always at your fingertips. You can also browse through the artists, and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celebrities, or create a playlist and just sit back.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● In this challenge you will design a modern jukebox that contains songs by various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artists and podcasts by celebrities.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● Project scope is divided into 4 tasks to be done over 24 hours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4" name="AutoShape 2" descr="HDFC Net Banking - Login, HDFC Bank Internet Banking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93" y="2215167"/>
            <a:ext cx="2050447" cy="62788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equirement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0472"/>
            <a:ext cx="9297988" cy="51572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TASK :1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jukebox contains a catalog of songs by various artists. Add different genres of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songs into the catalog.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● The catalog can be categorized based on the artist, genre or name of the album.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● The home page of the jukebox displays all the songs available in the catalog.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● Ability to search for music based on any of the categories mentioned in point 2.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Once a category is specified, an alphabetical search can be offered to the user to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locate the music they are looking for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TASK :2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modern jukebox allows users to create a catalog of podcasts and to live stream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music of various artistes.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● The homepage of the jukebox displays podcasts by celebrities.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● Allows a user to search for a podcast by celebrity or date on which the podcast was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published.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7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1022"/>
            <a:ext cx="8911687" cy="1280890"/>
          </a:xfrm>
        </p:spPr>
        <p:txBody>
          <a:bodyPr/>
          <a:lstStyle/>
          <a:p>
            <a:r>
              <a:rPr lang="en-US" dirty="0"/>
              <a:t>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604" y="1517904"/>
            <a:ext cx="9895396" cy="53400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b="1" dirty="0" smtClean="0"/>
              <a:t>TASK :3</a:t>
            </a:r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jukebox allows a user to either create a playlist of songs or podcasts or a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combination of the two.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● Allows the user to add a song or a particular album or a podcast to the created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playlist.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● The user can create multiple playlists and can view the contents of the playlists.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TASK </a:t>
            </a:r>
            <a:r>
              <a:rPr lang="en-US" sz="2200" b="1" dirty="0" smtClean="0"/>
              <a:t>:4</a:t>
            </a:r>
          </a:p>
          <a:p>
            <a:pPr marL="0" indent="0">
              <a:buNone/>
            </a:pPr>
            <a:r>
              <a:rPr lang="en-US" sz="2200" dirty="0"/>
              <a:t>The design of the modern jukebox has been completed, now a user can play songs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from the created playlists.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● Display all the songs in the playlist along with the name of the song, album name if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any and the duration of the song in a tabular format.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● The user must be able to play any song or podcast from the playlist.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● The current song that is playing with the time remaining in </a:t>
            </a:r>
            <a:r>
              <a:rPr lang="en-US" sz="2200" dirty="0" err="1"/>
              <a:t>mm:ss</a:t>
            </a:r>
            <a:r>
              <a:rPr lang="en-US" sz="2200" dirty="0"/>
              <a:t> format and the list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of songs that have been queued up for playing subsequently.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● The user must be able to perform reverse, forward, pause, resume and shuffle or loop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play of the songs in the playlist.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4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New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Login Existing User</a:t>
            </a:r>
          </a:p>
          <a:p>
            <a:pPr marL="0" indent="0">
              <a:buNone/>
            </a:pPr>
            <a:r>
              <a:rPr lang="en-US" dirty="0" smtClean="0"/>
              <a:t>-&gt; User can play songs, podcasts</a:t>
            </a:r>
          </a:p>
          <a:p>
            <a:pPr marL="0" indent="0">
              <a:buNone/>
            </a:pPr>
            <a:r>
              <a:rPr lang="en-US" dirty="0" smtClean="0"/>
              <a:t>-&gt; can see existing songs and podcast list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User can create playlist and search, short the songs according to it</a:t>
            </a:r>
          </a:p>
          <a:p>
            <a:pPr marL="0" indent="0">
              <a:buNone/>
            </a:pPr>
            <a:r>
              <a:rPr lang="en-US" dirty="0" smtClean="0"/>
              <a:t>-&gt; User can insert songs and podcasts in the playlist </a:t>
            </a:r>
          </a:p>
          <a:p>
            <a:pPr marL="0" indent="0">
              <a:buNone/>
            </a:pPr>
            <a:r>
              <a:rPr lang="en-US" dirty="0" smtClean="0"/>
              <a:t>-&gt; can delete song or podcast </a:t>
            </a:r>
          </a:p>
          <a:p>
            <a:pPr marL="0" indent="0">
              <a:buNone/>
            </a:pPr>
            <a:r>
              <a:rPr lang="en-US" dirty="0" smtClean="0"/>
              <a:t>-&gt; User can upload songs and podcast on server Database</a:t>
            </a:r>
          </a:p>
          <a:p>
            <a:pPr marL="0" indent="0">
              <a:buNone/>
            </a:pPr>
            <a:r>
              <a:rPr lang="en-US" dirty="0" smtClean="0"/>
              <a:t>-&gt; they can play, pause, shuffle and stop songs or podcast like real player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of topics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r>
              <a:rPr lang="en-US" dirty="0" smtClean="0"/>
              <a:t>OOP’s</a:t>
            </a:r>
          </a:p>
          <a:p>
            <a:r>
              <a:rPr lang="en-US" dirty="0" smtClean="0"/>
              <a:t>Shorting and searching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smtClean="0"/>
              <a:t>MySQL database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Method creation and calling</a:t>
            </a:r>
          </a:p>
          <a:p>
            <a:r>
              <a:rPr lang="en-US" dirty="0" smtClean="0"/>
              <a:t>Interface and DAO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438</TotalTime>
  <Words>241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   MY JUKEBOX MUSIC PLAYER</vt:lpstr>
      <vt:lpstr>TABLE OF CONTENTS</vt:lpstr>
      <vt:lpstr>Why we need this project</vt:lpstr>
      <vt:lpstr>Problem</vt:lpstr>
      <vt:lpstr>PowerPoint Presentation</vt:lpstr>
      <vt:lpstr>Requirement</vt:lpstr>
      <vt:lpstr>Requirement</vt:lpstr>
      <vt:lpstr>Objectives And Functionality</vt:lpstr>
      <vt:lpstr>Knowledge of topics required</vt:lpstr>
      <vt:lpstr>CLASS DIAGRAM</vt:lpstr>
      <vt:lpstr>ENTITY RELATIONSHIP DIAGRAM</vt:lpstr>
      <vt:lpstr>Applications Required</vt:lpstr>
      <vt:lpstr>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2022-06-14T04:06:54Z</dcterms:created>
  <dcterms:modified xsi:type="dcterms:W3CDTF">2022-06-22T11:02:10Z</dcterms:modified>
</cp:coreProperties>
</file>