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05992-071A-F4F4-8065-5C47B90BB357}" v="6" dt="2025-07-08T11:17:49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Singh" userId="da48b2635d02b82f" providerId="Windows Live" clId="Web-{33A05992-071A-F4F4-8065-5C47B90BB357}"/>
    <pc:docChg chg="modSld">
      <pc:chgData name="Harsh Singh" userId="da48b2635d02b82f" providerId="Windows Live" clId="Web-{33A05992-071A-F4F4-8065-5C47B90BB357}" dt="2025-07-08T11:17:47.892" v="4" actId="20577"/>
      <pc:docMkLst>
        <pc:docMk/>
      </pc:docMkLst>
      <pc:sldChg chg="modSp">
        <pc:chgData name="Harsh Singh" userId="da48b2635d02b82f" providerId="Windows Live" clId="Web-{33A05992-071A-F4F4-8065-5C47B90BB357}" dt="2025-07-08T11:17:47.892" v="4" actId="20577"/>
        <pc:sldMkLst>
          <pc:docMk/>
          <pc:sldMk cId="961749099" sldId="256"/>
        </pc:sldMkLst>
        <pc:spChg chg="mod">
          <ac:chgData name="Harsh Singh" userId="da48b2635d02b82f" providerId="Windows Live" clId="Web-{33A05992-071A-F4F4-8065-5C47B90BB357}" dt="2025-07-08T11:17:47.892" v="4" actId="20577"/>
          <ac:spMkLst>
            <pc:docMk/>
            <pc:sldMk cId="961749099" sldId="256"/>
            <ac:spMk id="3" creationId="{F15C98D0-A3AF-A317-58A7-789FD2E063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103A-A772-8652-7326-429E1F1B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D5526-8F5B-5D4B-A2D2-D8C3EAF99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02A4-F666-2459-6CBF-FE8D497D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3202E-BA4A-0A5D-8768-9832FCB0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F6CF-AC11-1C49-EC5E-CC12F2EA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1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CA07-66A9-5A66-898A-13A48162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4DE49-7E0D-3951-F2CB-614C1894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3B59-2345-22CA-810C-1EBF0EBF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CACC-0122-F9DE-76D5-10FE4C74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B0879-7217-B515-933B-9A2FBFA8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4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AC27C-E074-D276-F544-CC3048C97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EBD5-9A66-C045-2C20-2442BA82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CBDA-C51F-B66D-307E-CF81DFA8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1863-6139-4C56-1F5D-8F19E41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A703-7C80-45A3-2428-53F8985C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61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0704-7E12-4388-F3F2-FF18B663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4BC5D-3193-A9B5-2DB0-6524BFB7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B3B7-D291-B4DE-7908-F3F1B543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D0E0-F782-0E42-D8DD-37D1DA22B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3DA97-AD34-128D-4054-5DF3ABB3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1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3E74-7E50-60F1-FCBE-4D6A61AE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74F44-D22F-A41D-B89F-641F92DE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F61D-671C-5DFC-E8A8-31661F2E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7FE3-73C3-9BF1-28FA-0130D521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D2CA-FA00-DA17-EF36-33C91788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8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B9F6-FB72-7376-40F6-F6EE8D1C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D309-21DD-47FE-8219-B1FEBBCE9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76D70-EEAB-B8C7-CD66-0693655FF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59EA2-4098-5379-B1F8-7576F849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ED4E5-98B9-FCE5-ECF6-B3EE4533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F5CA9-6E6E-1AD5-1CE4-5A7925F6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0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3FF8-B7FD-BC3A-0917-067AF76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1F007-E17F-25BD-2B16-6FA879FA9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19718-D463-67C6-6231-017AAAC3C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B86A8-98B6-D978-770A-AF419416C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8FFBA-0EB8-E3EE-D2EB-16038512F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EADA9-CD17-7E85-078A-2093F219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276B2-EC91-F907-0BCD-F0343D9C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F4C0C-6CF2-BB7C-1310-D447DE8D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7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3155-B6B8-D40D-69D1-A6EF2A4B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0DE56-C858-DF00-0687-70757AA9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1E8AA-F194-CCAC-6B1B-91C45579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F322E-DAC8-AEDA-EBC3-117FDB6A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06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576EB-A60A-7FB5-AA6C-D920871F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CDAE0-DEC9-D583-E0CF-0F77F193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F6E21-A281-89EF-041D-72A6BB69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4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A98C-AD5D-920F-CA87-52A7187F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5F8E-8CCB-357A-DA1A-2FA29E678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2DA9E-53FA-47AB-4143-CA4D60B1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8AEAF-BA98-A697-46CA-F60FA598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893EA-2F8F-A287-DBDB-1621482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F86B-6587-42FC-F419-39F17F6E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6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5F77-34B2-3C12-3325-8FB5EFFE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A0353-1AAA-0FE8-938B-D33569BA9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7BB92-FF9B-F0D5-A557-A423CDB0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522B8-918B-8F8F-D061-E9B6A0B9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B6BD0-2D6A-2D1D-D926-1767C446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75F7A-61FC-2D3F-78E5-45DB9139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1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5A30C-7AAD-2A74-6A65-5760F41D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56663-93CA-CACD-58AA-DB67FA260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C2CE-47AB-BDDD-D64E-10852E7DE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1B891-56CB-481E-8D1A-6A2156567C9C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1694D-C8B7-E605-4AC9-6B77C74B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E601-ED4F-FE5F-C690-A4D085A9E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00FF4-19FF-41C1-9587-F191210C2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4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13BA-25A8-E533-5611-E2DCCC226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err="1"/>
              <a:t>Kasaf;kdskk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C98D0-A3AF-A317-58A7-789FD2E06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kmZzK</a:t>
            </a:r>
          </a:p>
        </p:txBody>
      </p:sp>
    </p:spTree>
    <p:extLst>
      <p:ext uri="{BB962C8B-B14F-4D97-AF65-F5344CB8AC3E}">
        <p14:creationId xmlns:p14="http://schemas.microsoft.com/office/powerpoint/2010/main" val="96174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Kasaf;kdskk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Singh</dc:creator>
  <cp:revision>1</cp:revision>
  <dcterms:created xsi:type="dcterms:W3CDTF">2025-07-08T11:10:13Z</dcterms:created>
  <dcterms:modified xsi:type="dcterms:W3CDTF">2025-07-08T11:18:10Z</dcterms:modified>
</cp:coreProperties>
</file>