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60" r:id="rId3"/>
    <p:sldId id="261" r:id="rId4"/>
    <p:sldId id="263" r:id="rId5"/>
    <p:sldId id="257" r:id="rId6"/>
    <p:sldId id="258"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F758F-150A-495E-B775-7239E42B29E1}" v="10" dt="2020-12-20T07:40:46.787"/>
    <p1510:client id="{48FAA993-9732-49B3-81D5-2E39F8927E58}" v="932" dt="2020-12-20T07:30:00.938"/>
    <p1510:client id="{792020CA-42AC-4116-9E9D-0367071FD49A}" v="1279" dt="2020-12-20T06:17:16.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ythm Jain" userId="45684fca908f8f37" providerId="Windows Live" clId="Web-{07956931-0A62-4D84-8AF3-6FDCE75B5CE3}"/>
    <pc:docChg chg="modSld addMainMaster delMainMaster">
      <pc:chgData name="Rhythm Jain" userId="45684fca908f8f37" providerId="Windows Live" clId="Web-{07956931-0A62-4D84-8AF3-6FDCE75B5CE3}" dt="2020-12-19T08:53:36.076" v="0"/>
      <pc:docMkLst>
        <pc:docMk/>
      </pc:docMkLst>
      <pc:sldChg chg="addSp modSp mod setBg modClrScheme chgLayout">
        <pc:chgData name="Rhythm Jain" userId="45684fca908f8f37" providerId="Windows Live" clId="Web-{07956931-0A62-4D84-8AF3-6FDCE75B5CE3}" dt="2020-12-19T08:53:36.076" v="0"/>
        <pc:sldMkLst>
          <pc:docMk/>
          <pc:sldMk cId="521040635" sldId="256"/>
        </pc:sldMkLst>
        <pc:spChg chg="mod">
          <ac:chgData name="Rhythm Jain" userId="45684fca908f8f37" providerId="Windows Live" clId="Web-{07956931-0A62-4D84-8AF3-6FDCE75B5CE3}" dt="2020-12-19T08:53:36.076" v="0"/>
          <ac:spMkLst>
            <pc:docMk/>
            <pc:sldMk cId="521040635" sldId="256"/>
            <ac:spMk id="2" creationId="{00000000-0000-0000-0000-000000000000}"/>
          </ac:spMkLst>
        </pc:spChg>
        <pc:spChg chg="mod">
          <ac:chgData name="Rhythm Jain" userId="45684fca908f8f37" providerId="Windows Live" clId="Web-{07956931-0A62-4D84-8AF3-6FDCE75B5CE3}" dt="2020-12-19T08:53:36.076" v="0"/>
          <ac:spMkLst>
            <pc:docMk/>
            <pc:sldMk cId="521040635" sldId="256"/>
            <ac:spMk id="3" creationId="{00000000-0000-0000-0000-000000000000}"/>
          </ac:spMkLst>
        </pc:spChg>
        <pc:spChg chg="add">
          <ac:chgData name="Rhythm Jain" userId="45684fca908f8f37" providerId="Windows Live" clId="Web-{07956931-0A62-4D84-8AF3-6FDCE75B5CE3}" dt="2020-12-19T08:53:36.076" v="0"/>
          <ac:spMkLst>
            <pc:docMk/>
            <pc:sldMk cId="521040635" sldId="256"/>
            <ac:spMk id="9" creationId="{591C9781-1BFB-4400-A1AC-1BEAE672876A}"/>
          </ac:spMkLst>
        </pc:spChg>
        <pc:spChg chg="add">
          <ac:chgData name="Rhythm Jain" userId="45684fca908f8f37" providerId="Windows Live" clId="Web-{07956931-0A62-4D84-8AF3-6FDCE75B5CE3}" dt="2020-12-19T08:53:36.076" v="0"/>
          <ac:spMkLst>
            <pc:docMk/>
            <pc:sldMk cId="521040635" sldId="256"/>
            <ac:spMk id="11" creationId="{CAB32CAD-5F08-4EE4-B80D-A9E62A650F9A}"/>
          </ac:spMkLst>
        </pc:spChg>
        <pc:picChg chg="add">
          <ac:chgData name="Rhythm Jain" userId="45684fca908f8f37" providerId="Windows Live" clId="Web-{07956931-0A62-4D84-8AF3-6FDCE75B5CE3}" dt="2020-12-19T08:53:36.076" v="0"/>
          <ac:picMkLst>
            <pc:docMk/>
            <pc:sldMk cId="521040635" sldId="256"/>
            <ac:picMk id="4" creationId="{149E260C-51A1-4626-B604-6C48FA406F54}"/>
          </ac:picMkLst>
        </pc:picChg>
      </pc:sldChg>
      <pc:sldMasterChg chg="del delSldLayout">
        <pc:chgData name="Rhythm Jain" userId="45684fca908f8f37" providerId="Windows Live" clId="Web-{07956931-0A62-4D84-8AF3-6FDCE75B5CE3}" dt="2020-12-19T08:53:36.076" v="0"/>
        <pc:sldMasterMkLst>
          <pc:docMk/>
          <pc:sldMasterMk cId="0" sldId="2147483648"/>
        </pc:sldMasterMkLst>
        <pc:sldLayoutChg chg="del">
          <pc:chgData name="Rhythm Jain" userId="45684fca908f8f37" providerId="Windows Live" clId="Web-{07956931-0A62-4D84-8AF3-6FDCE75B5CE3}" dt="2020-12-19T08:53:36.076" v="0"/>
          <pc:sldLayoutMkLst>
            <pc:docMk/>
            <pc:sldMasterMk cId="0" sldId="2147483648"/>
            <pc:sldLayoutMk cId="0" sldId="2147483649"/>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0"/>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1"/>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3"/>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4"/>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5"/>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7"/>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9"/>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0"/>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1"/>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2"/>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3"/>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4"/>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5"/>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6"/>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7"/>
          </pc:sldLayoutMkLst>
        </pc:sldLayoutChg>
      </pc:sldMasterChg>
      <pc:sldMasterChg chg="add addSldLayout">
        <pc:chgData name="Rhythm Jain" userId="45684fca908f8f37" providerId="Windows Live" clId="Web-{07956931-0A62-4D84-8AF3-6FDCE75B5CE3}" dt="2020-12-19T08:53:36.076" v="0"/>
        <pc:sldMasterMkLst>
          <pc:docMk/>
          <pc:sldMasterMk cId="2739239880" sldId="2147483725"/>
        </pc:sldMasterMkLst>
        <pc:sldLayoutChg chg="add">
          <pc:chgData name="Rhythm Jain" userId="45684fca908f8f37" providerId="Windows Live" clId="Web-{07956931-0A62-4D84-8AF3-6FDCE75B5CE3}" dt="2020-12-19T08:53:36.076" v="0"/>
          <pc:sldLayoutMkLst>
            <pc:docMk/>
            <pc:sldMasterMk cId="2739239880" sldId="2147483725"/>
            <pc:sldLayoutMk cId="3415742044" sldId="2147483714"/>
          </pc:sldLayoutMkLst>
        </pc:sldLayoutChg>
        <pc:sldLayoutChg chg="add">
          <pc:chgData name="Rhythm Jain" userId="45684fca908f8f37" providerId="Windows Live" clId="Web-{07956931-0A62-4D84-8AF3-6FDCE75B5CE3}" dt="2020-12-19T08:53:36.076" v="0"/>
          <pc:sldLayoutMkLst>
            <pc:docMk/>
            <pc:sldMasterMk cId="2739239880" sldId="2147483725"/>
            <pc:sldLayoutMk cId="3884968693" sldId="2147483715"/>
          </pc:sldLayoutMkLst>
        </pc:sldLayoutChg>
        <pc:sldLayoutChg chg="add">
          <pc:chgData name="Rhythm Jain" userId="45684fca908f8f37" providerId="Windows Live" clId="Web-{07956931-0A62-4D84-8AF3-6FDCE75B5CE3}" dt="2020-12-19T08:53:36.076" v="0"/>
          <pc:sldLayoutMkLst>
            <pc:docMk/>
            <pc:sldMasterMk cId="2739239880" sldId="2147483725"/>
            <pc:sldLayoutMk cId="437222700" sldId="2147483716"/>
          </pc:sldLayoutMkLst>
        </pc:sldLayoutChg>
        <pc:sldLayoutChg chg="add">
          <pc:chgData name="Rhythm Jain" userId="45684fca908f8f37" providerId="Windows Live" clId="Web-{07956931-0A62-4D84-8AF3-6FDCE75B5CE3}" dt="2020-12-19T08:53:36.076" v="0"/>
          <pc:sldLayoutMkLst>
            <pc:docMk/>
            <pc:sldMasterMk cId="2739239880" sldId="2147483725"/>
            <pc:sldLayoutMk cId="4209460457" sldId="2147483717"/>
          </pc:sldLayoutMkLst>
        </pc:sldLayoutChg>
        <pc:sldLayoutChg chg="add">
          <pc:chgData name="Rhythm Jain" userId="45684fca908f8f37" providerId="Windows Live" clId="Web-{07956931-0A62-4D84-8AF3-6FDCE75B5CE3}" dt="2020-12-19T08:53:36.076" v="0"/>
          <pc:sldLayoutMkLst>
            <pc:docMk/>
            <pc:sldMasterMk cId="2739239880" sldId="2147483725"/>
            <pc:sldLayoutMk cId="746393357" sldId="2147483718"/>
          </pc:sldLayoutMkLst>
        </pc:sldLayoutChg>
        <pc:sldLayoutChg chg="add">
          <pc:chgData name="Rhythm Jain" userId="45684fca908f8f37" providerId="Windows Live" clId="Web-{07956931-0A62-4D84-8AF3-6FDCE75B5CE3}" dt="2020-12-19T08:53:36.076" v="0"/>
          <pc:sldLayoutMkLst>
            <pc:docMk/>
            <pc:sldMasterMk cId="2739239880" sldId="2147483725"/>
            <pc:sldLayoutMk cId="1633229342" sldId="2147483719"/>
          </pc:sldLayoutMkLst>
        </pc:sldLayoutChg>
        <pc:sldLayoutChg chg="add">
          <pc:chgData name="Rhythm Jain" userId="45684fca908f8f37" providerId="Windows Live" clId="Web-{07956931-0A62-4D84-8AF3-6FDCE75B5CE3}" dt="2020-12-19T08:53:36.076" v="0"/>
          <pc:sldLayoutMkLst>
            <pc:docMk/>
            <pc:sldMasterMk cId="2739239880" sldId="2147483725"/>
            <pc:sldLayoutMk cId="1671659950" sldId="2147483720"/>
          </pc:sldLayoutMkLst>
        </pc:sldLayoutChg>
        <pc:sldLayoutChg chg="add">
          <pc:chgData name="Rhythm Jain" userId="45684fca908f8f37" providerId="Windows Live" clId="Web-{07956931-0A62-4D84-8AF3-6FDCE75B5CE3}" dt="2020-12-19T08:53:36.076" v="0"/>
          <pc:sldLayoutMkLst>
            <pc:docMk/>
            <pc:sldMasterMk cId="2739239880" sldId="2147483725"/>
            <pc:sldLayoutMk cId="2387791395" sldId="2147483721"/>
          </pc:sldLayoutMkLst>
        </pc:sldLayoutChg>
        <pc:sldLayoutChg chg="add">
          <pc:chgData name="Rhythm Jain" userId="45684fca908f8f37" providerId="Windows Live" clId="Web-{07956931-0A62-4D84-8AF3-6FDCE75B5CE3}" dt="2020-12-19T08:53:36.076" v="0"/>
          <pc:sldLayoutMkLst>
            <pc:docMk/>
            <pc:sldMasterMk cId="2739239880" sldId="2147483725"/>
            <pc:sldLayoutMk cId="120208908" sldId="2147483722"/>
          </pc:sldLayoutMkLst>
        </pc:sldLayoutChg>
        <pc:sldLayoutChg chg="add">
          <pc:chgData name="Rhythm Jain" userId="45684fca908f8f37" providerId="Windows Live" clId="Web-{07956931-0A62-4D84-8AF3-6FDCE75B5CE3}" dt="2020-12-19T08:53:36.076" v="0"/>
          <pc:sldLayoutMkLst>
            <pc:docMk/>
            <pc:sldMasterMk cId="2739239880" sldId="2147483725"/>
            <pc:sldLayoutMk cId="3111118833" sldId="2147483723"/>
          </pc:sldLayoutMkLst>
        </pc:sldLayoutChg>
        <pc:sldLayoutChg chg="add">
          <pc:chgData name="Rhythm Jain" userId="45684fca908f8f37" providerId="Windows Live" clId="Web-{07956931-0A62-4D84-8AF3-6FDCE75B5CE3}" dt="2020-12-19T08:53:36.076" v="0"/>
          <pc:sldLayoutMkLst>
            <pc:docMk/>
            <pc:sldMasterMk cId="2739239880" sldId="2147483725"/>
            <pc:sldLayoutMk cId="2630735618" sldId="2147483724"/>
          </pc:sldLayoutMkLst>
        </pc:sldLayoutChg>
      </pc:sldMasterChg>
    </pc:docChg>
  </pc:docChgLst>
  <pc:docChgLst>
    <pc:chgData name="Rhythm Jain" userId="45684fca908f8f37" providerId="Windows Live" clId="Web-{366F758F-150A-495E-B775-7239E42B29E1}"/>
    <pc:docChg chg="modSld">
      <pc:chgData name="Rhythm Jain" userId="45684fca908f8f37" providerId="Windows Live" clId="Web-{366F758F-150A-495E-B775-7239E42B29E1}" dt="2020-12-20T07:40:46.787" v="9" actId="20577"/>
      <pc:docMkLst>
        <pc:docMk/>
      </pc:docMkLst>
      <pc:sldChg chg="modSp">
        <pc:chgData name="Rhythm Jain" userId="45684fca908f8f37" providerId="Windows Live" clId="Web-{366F758F-150A-495E-B775-7239E42B29E1}" dt="2020-12-20T07:40:46.787" v="8" actId="20577"/>
        <pc:sldMkLst>
          <pc:docMk/>
          <pc:sldMk cId="3824874565" sldId="263"/>
        </pc:sldMkLst>
        <pc:spChg chg="mod">
          <ac:chgData name="Rhythm Jain" userId="45684fca908f8f37" providerId="Windows Live" clId="Web-{366F758F-150A-495E-B775-7239E42B29E1}" dt="2020-12-20T07:40:46.787" v="8" actId="20577"/>
          <ac:spMkLst>
            <pc:docMk/>
            <pc:sldMk cId="3824874565" sldId="263"/>
            <ac:spMk id="3" creationId="{68590330-D9FD-45CB-B013-E94260F1C694}"/>
          </ac:spMkLst>
        </pc:spChg>
      </pc:sldChg>
    </pc:docChg>
  </pc:docChgLst>
  <pc:docChgLst>
    <pc:chgData name="Rhythm Jain" userId="45684fca908f8f37" providerId="Windows Live" clId="Web-{792020CA-42AC-4116-9E9D-0367071FD49A}"/>
    <pc:docChg chg="addSld modSld addMainMaster delMainMaster">
      <pc:chgData name="Rhythm Jain" userId="45684fca908f8f37" providerId="Windows Live" clId="Web-{792020CA-42AC-4116-9E9D-0367071FD49A}" dt="2020-12-20T06:17:16.059" v="1280" actId="20577"/>
      <pc:docMkLst>
        <pc:docMk/>
      </pc:docMkLst>
      <pc:sldChg chg="addSp delSp modSp mod modClrScheme delDesignElem chgLayout">
        <pc:chgData name="Rhythm Jain" userId="45684fca908f8f37" providerId="Windows Live" clId="Web-{792020CA-42AC-4116-9E9D-0367071FD49A}" dt="2020-12-20T05:29:07.652" v="1"/>
        <pc:sldMkLst>
          <pc:docMk/>
          <pc:sldMk cId="521040635" sldId="256"/>
        </pc:sldMkLst>
        <pc:spChg chg="mod ord">
          <ac:chgData name="Rhythm Jain" userId="45684fca908f8f37" providerId="Windows Live" clId="Web-{792020CA-42AC-4116-9E9D-0367071FD49A}" dt="2020-12-20T05:29:07.652" v="1"/>
          <ac:spMkLst>
            <pc:docMk/>
            <pc:sldMk cId="521040635" sldId="256"/>
            <ac:spMk id="2" creationId="{00000000-0000-0000-0000-000000000000}"/>
          </ac:spMkLst>
        </pc:spChg>
        <pc:spChg chg="mod ord">
          <ac:chgData name="Rhythm Jain" userId="45684fca908f8f37" providerId="Windows Live" clId="Web-{792020CA-42AC-4116-9E9D-0367071FD49A}" dt="2020-12-20T05:29:07.652" v="1"/>
          <ac:spMkLst>
            <pc:docMk/>
            <pc:sldMk cId="521040635" sldId="256"/>
            <ac:spMk id="3" creationId="{00000000-0000-0000-0000-000000000000}"/>
          </ac:spMkLst>
        </pc:spChg>
        <pc:spChg chg="del">
          <ac:chgData name="Rhythm Jain" userId="45684fca908f8f37" providerId="Windows Live" clId="Web-{792020CA-42AC-4116-9E9D-0367071FD49A}" dt="2020-12-20T05:29:01.199" v="0"/>
          <ac:spMkLst>
            <pc:docMk/>
            <pc:sldMk cId="521040635" sldId="256"/>
            <ac:spMk id="9" creationId="{591C9781-1BFB-4400-A1AC-1BEAE672876A}"/>
          </ac:spMkLst>
        </pc:spChg>
        <pc:spChg chg="del">
          <ac:chgData name="Rhythm Jain" userId="45684fca908f8f37" providerId="Windows Live" clId="Web-{792020CA-42AC-4116-9E9D-0367071FD49A}" dt="2020-12-20T05:29:01.199" v="0"/>
          <ac:spMkLst>
            <pc:docMk/>
            <pc:sldMk cId="521040635" sldId="256"/>
            <ac:spMk id="11" creationId="{CAB32CAD-5F08-4EE4-B80D-A9E62A650F9A}"/>
          </ac:spMkLst>
        </pc:spChg>
        <pc:spChg chg="add">
          <ac:chgData name="Rhythm Jain" userId="45684fca908f8f37" providerId="Windows Live" clId="Web-{792020CA-42AC-4116-9E9D-0367071FD49A}" dt="2020-12-20T05:29:07.652" v="1"/>
          <ac:spMkLst>
            <pc:docMk/>
            <pc:sldMk cId="521040635" sldId="256"/>
            <ac:spMk id="13" creationId="{66D61E08-70C3-48D8-BEA0-787111DC30DA}"/>
          </ac:spMkLst>
        </pc:spChg>
        <pc:spChg chg="add">
          <ac:chgData name="Rhythm Jain" userId="45684fca908f8f37" providerId="Windows Live" clId="Web-{792020CA-42AC-4116-9E9D-0367071FD49A}" dt="2020-12-20T05:29:07.652" v="1"/>
          <ac:spMkLst>
            <pc:docMk/>
            <pc:sldMk cId="521040635" sldId="256"/>
            <ac:spMk id="15" creationId="{FC55298F-0AE5-478E-AD2B-03C2614C5833}"/>
          </ac:spMkLst>
        </pc:spChg>
        <pc:spChg chg="add">
          <ac:chgData name="Rhythm Jain" userId="45684fca908f8f37" providerId="Windows Live" clId="Web-{792020CA-42AC-4116-9E9D-0367071FD49A}" dt="2020-12-20T05:29:07.652" v="1"/>
          <ac:spMkLst>
            <pc:docMk/>
            <pc:sldMk cId="521040635" sldId="256"/>
            <ac:spMk id="17" creationId="{C180E4EA-0B63-4779-A895-7E90E71088F3}"/>
          </ac:spMkLst>
        </pc:spChg>
        <pc:spChg chg="add">
          <ac:chgData name="Rhythm Jain" userId="45684fca908f8f37" providerId="Windows Live" clId="Web-{792020CA-42AC-4116-9E9D-0367071FD49A}" dt="2020-12-20T05:29:07.652" v="1"/>
          <ac:spMkLst>
            <pc:docMk/>
            <pc:sldMk cId="521040635" sldId="256"/>
            <ac:spMk id="19" creationId="{CEE01D9D-3DE8-4EED-B0D3-8F3C79CC7673}"/>
          </ac:spMkLst>
        </pc:spChg>
        <pc:spChg chg="add">
          <ac:chgData name="Rhythm Jain" userId="45684fca908f8f37" providerId="Windows Live" clId="Web-{792020CA-42AC-4116-9E9D-0367071FD49A}" dt="2020-12-20T05:29:07.652" v="1"/>
          <ac:spMkLst>
            <pc:docMk/>
            <pc:sldMk cId="521040635" sldId="256"/>
            <ac:spMk id="21" creationId="{89AF5CE9-607F-43F4-8983-DCD6DA4051FD}"/>
          </ac:spMkLst>
        </pc:spChg>
        <pc:spChg chg="add">
          <ac:chgData name="Rhythm Jain" userId="45684fca908f8f37" providerId="Windows Live" clId="Web-{792020CA-42AC-4116-9E9D-0367071FD49A}" dt="2020-12-20T05:29:07.652" v="1"/>
          <ac:spMkLst>
            <pc:docMk/>
            <pc:sldMk cId="521040635" sldId="256"/>
            <ac:spMk id="23" creationId="{6EEA2DBD-9E1E-4521-8C01-F32AD18A89E3}"/>
          </ac:spMkLst>
        </pc:spChg>
        <pc:spChg chg="add">
          <ac:chgData name="Rhythm Jain" userId="45684fca908f8f37" providerId="Windows Live" clId="Web-{792020CA-42AC-4116-9E9D-0367071FD49A}" dt="2020-12-20T05:29:07.652" v="1"/>
          <ac:spMkLst>
            <pc:docMk/>
            <pc:sldMk cId="521040635" sldId="256"/>
            <ac:spMk id="25" creationId="{15BBD2C1-BA9B-46A9-A27A-33498B169272}"/>
          </ac:spMkLst>
        </pc:spChg>
        <pc:picChg chg="mod ord">
          <ac:chgData name="Rhythm Jain" userId="45684fca908f8f37" providerId="Windows Live" clId="Web-{792020CA-42AC-4116-9E9D-0367071FD49A}" dt="2020-12-20T05:29:07.652" v="1"/>
          <ac:picMkLst>
            <pc:docMk/>
            <pc:sldMk cId="521040635" sldId="256"/>
            <ac:picMk id="4" creationId="{149E260C-51A1-4626-B604-6C48FA406F54}"/>
          </ac:picMkLst>
        </pc:picChg>
        <pc:cxnChg chg="add">
          <ac:chgData name="Rhythm Jain" userId="45684fca908f8f37" providerId="Windows Live" clId="Web-{792020CA-42AC-4116-9E9D-0367071FD49A}" dt="2020-12-20T05:29:07.652" v="1"/>
          <ac:cxnSpMkLst>
            <pc:docMk/>
            <pc:sldMk cId="521040635" sldId="256"/>
            <ac:cxnSpMk id="6" creationId="{A57C1A16-B8AB-4D99-A195-A38F556A6486}"/>
          </ac:cxnSpMkLst>
        </pc:cxnChg>
        <pc:cxnChg chg="add">
          <ac:chgData name="Rhythm Jain" userId="45684fca908f8f37" providerId="Windows Live" clId="Web-{792020CA-42AC-4116-9E9D-0367071FD49A}" dt="2020-12-20T05:29:07.652" v="1"/>
          <ac:cxnSpMkLst>
            <pc:docMk/>
            <pc:sldMk cId="521040635" sldId="256"/>
            <ac:cxnSpMk id="7" creationId="{F8A9B20B-D1DD-4573-B5EC-558029519236}"/>
          </ac:cxnSpMkLst>
        </pc:cxnChg>
      </pc:sldChg>
      <pc:sldChg chg="modSp new">
        <pc:chgData name="Rhythm Jain" userId="45684fca908f8f37" providerId="Windows Live" clId="Web-{792020CA-42AC-4116-9E9D-0367071FD49A}" dt="2020-12-20T05:37:24.190" v="88" actId="14100"/>
        <pc:sldMkLst>
          <pc:docMk/>
          <pc:sldMk cId="634835900" sldId="257"/>
        </pc:sldMkLst>
        <pc:spChg chg="mod">
          <ac:chgData name="Rhythm Jain" userId="45684fca908f8f37" providerId="Windows Live" clId="Web-{792020CA-42AC-4116-9E9D-0367071FD49A}" dt="2020-12-20T05:34:05.094" v="61" actId="20577"/>
          <ac:spMkLst>
            <pc:docMk/>
            <pc:sldMk cId="634835900" sldId="257"/>
            <ac:spMk id="2" creationId="{4BA3CCD3-7D32-4505-9900-18D210DFFE51}"/>
          </ac:spMkLst>
        </pc:spChg>
        <pc:spChg chg="mod">
          <ac:chgData name="Rhythm Jain" userId="45684fca908f8f37" providerId="Windows Live" clId="Web-{792020CA-42AC-4116-9E9D-0367071FD49A}" dt="2020-12-20T05:37:24.190" v="88" actId="14100"/>
          <ac:spMkLst>
            <pc:docMk/>
            <pc:sldMk cId="634835900" sldId="257"/>
            <ac:spMk id="3" creationId="{F1DDC6D5-A753-48C0-9C47-FFE2F15FC93B}"/>
          </ac:spMkLst>
        </pc:spChg>
      </pc:sldChg>
      <pc:sldChg chg="addSp modSp new">
        <pc:chgData name="Rhythm Jain" userId="45684fca908f8f37" providerId="Windows Live" clId="Web-{792020CA-42AC-4116-9E9D-0367071FD49A}" dt="2020-12-20T06:01:54.665" v="526" actId="1076"/>
        <pc:sldMkLst>
          <pc:docMk/>
          <pc:sldMk cId="2188622301" sldId="258"/>
        </pc:sldMkLst>
        <pc:spChg chg="mod">
          <ac:chgData name="Rhythm Jain" userId="45684fca908f8f37" providerId="Windows Live" clId="Web-{792020CA-42AC-4116-9E9D-0367071FD49A}" dt="2020-12-20T05:46:11.339" v="221" actId="14100"/>
          <ac:spMkLst>
            <pc:docMk/>
            <pc:sldMk cId="2188622301" sldId="258"/>
            <ac:spMk id="2" creationId="{D24B1A6F-B3A4-4E25-887A-5AC52B71B88A}"/>
          </ac:spMkLst>
        </pc:spChg>
        <pc:spChg chg="mod">
          <ac:chgData name="Rhythm Jain" userId="45684fca908f8f37" providerId="Windows Live" clId="Web-{792020CA-42AC-4116-9E9D-0367071FD49A}" dt="2020-12-20T05:48:43.122" v="237" actId="14100"/>
          <ac:spMkLst>
            <pc:docMk/>
            <pc:sldMk cId="2188622301" sldId="258"/>
            <ac:spMk id="3" creationId="{3EC0976F-A41A-41A1-A515-1008BC22CAF7}"/>
          </ac:spMkLst>
        </pc:spChg>
        <pc:spChg chg="add mod">
          <ac:chgData name="Rhythm Jain" userId="45684fca908f8f37" providerId="Windows Live" clId="Web-{792020CA-42AC-4116-9E9D-0367071FD49A}" dt="2020-12-20T05:58:23.537" v="454" actId="1076"/>
          <ac:spMkLst>
            <pc:docMk/>
            <pc:sldMk cId="2188622301" sldId="258"/>
            <ac:spMk id="4" creationId="{BFB4F93A-6804-42BB-A898-365CC7907B3C}"/>
          </ac:spMkLst>
        </pc:spChg>
        <pc:spChg chg="add mod">
          <ac:chgData name="Rhythm Jain" userId="45684fca908f8f37" providerId="Windows Live" clId="Web-{792020CA-42AC-4116-9E9D-0367071FD49A}" dt="2020-12-20T05:54:45.659" v="403" actId="20577"/>
          <ac:spMkLst>
            <pc:docMk/>
            <pc:sldMk cId="2188622301" sldId="258"/>
            <ac:spMk id="6" creationId="{2B043841-CC8D-4948-8319-8A320444B133}"/>
          </ac:spMkLst>
        </pc:spChg>
        <pc:spChg chg="add mod">
          <ac:chgData name="Rhythm Jain" userId="45684fca908f8f37" providerId="Windows Live" clId="Web-{792020CA-42AC-4116-9E9D-0367071FD49A}" dt="2020-12-20T06:01:54.665" v="526" actId="1076"/>
          <ac:spMkLst>
            <pc:docMk/>
            <pc:sldMk cId="2188622301" sldId="258"/>
            <ac:spMk id="7" creationId="{AD2942D0-3934-47EC-A402-8530F9A2FE90}"/>
          </ac:spMkLst>
        </pc:spChg>
      </pc:sldChg>
      <pc:sldChg chg="modSp new">
        <pc:chgData name="Rhythm Jain" userId="45684fca908f8f37" providerId="Windows Live" clId="Web-{792020CA-42AC-4116-9E9D-0367071FD49A}" dt="2020-12-20T06:17:16.059" v="1279" actId="20577"/>
        <pc:sldMkLst>
          <pc:docMk/>
          <pc:sldMk cId="157419608" sldId="259"/>
        </pc:sldMkLst>
        <pc:spChg chg="mod">
          <ac:chgData name="Rhythm Jain" userId="45684fca908f8f37" providerId="Windows Live" clId="Web-{792020CA-42AC-4116-9E9D-0367071FD49A}" dt="2020-12-20T06:00:59.727" v="515" actId="20577"/>
          <ac:spMkLst>
            <pc:docMk/>
            <pc:sldMk cId="157419608" sldId="259"/>
            <ac:spMk id="2" creationId="{30F50A14-E05C-406E-84FD-55EC20AAE9B5}"/>
          </ac:spMkLst>
        </pc:spChg>
        <pc:spChg chg="mod">
          <ac:chgData name="Rhythm Jain" userId="45684fca908f8f37" providerId="Windows Live" clId="Web-{792020CA-42AC-4116-9E9D-0367071FD49A}" dt="2020-12-20T06:17:16.059" v="1279" actId="20577"/>
          <ac:spMkLst>
            <pc:docMk/>
            <pc:sldMk cId="157419608" sldId="259"/>
            <ac:spMk id="3" creationId="{327D894F-F86F-408C-8BBA-D225461DC8C9}"/>
          </ac:spMkLst>
        </pc:spChg>
      </pc:sldChg>
      <pc:sldMasterChg chg="del delSldLayout">
        <pc:chgData name="Rhythm Jain" userId="45684fca908f8f37" providerId="Windows Live" clId="Web-{792020CA-42AC-4116-9E9D-0367071FD49A}" dt="2020-12-20T05:29:01.199" v="0"/>
        <pc:sldMasterMkLst>
          <pc:docMk/>
          <pc:sldMasterMk cId="2739239880" sldId="2147483725"/>
        </pc:sldMasterMkLst>
        <pc:sldLayoutChg chg="del">
          <pc:chgData name="Rhythm Jain" userId="45684fca908f8f37" providerId="Windows Live" clId="Web-{792020CA-42AC-4116-9E9D-0367071FD49A}" dt="2020-12-20T05:29:01.199" v="0"/>
          <pc:sldLayoutMkLst>
            <pc:docMk/>
            <pc:sldMasterMk cId="2739239880" sldId="2147483725"/>
            <pc:sldLayoutMk cId="3415742044" sldId="2147483714"/>
          </pc:sldLayoutMkLst>
        </pc:sldLayoutChg>
        <pc:sldLayoutChg chg="del">
          <pc:chgData name="Rhythm Jain" userId="45684fca908f8f37" providerId="Windows Live" clId="Web-{792020CA-42AC-4116-9E9D-0367071FD49A}" dt="2020-12-20T05:29:01.199" v="0"/>
          <pc:sldLayoutMkLst>
            <pc:docMk/>
            <pc:sldMasterMk cId="2739239880" sldId="2147483725"/>
            <pc:sldLayoutMk cId="3884968693" sldId="2147483715"/>
          </pc:sldLayoutMkLst>
        </pc:sldLayoutChg>
        <pc:sldLayoutChg chg="del">
          <pc:chgData name="Rhythm Jain" userId="45684fca908f8f37" providerId="Windows Live" clId="Web-{792020CA-42AC-4116-9E9D-0367071FD49A}" dt="2020-12-20T05:29:01.199" v="0"/>
          <pc:sldLayoutMkLst>
            <pc:docMk/>
            <pc:sldMasterMk cId="2739239880" sldId="2147483725"/>
            <pc:sldLayoutMk cId="437222700" sldId="2147483716"/>
          </pc:sldLayoutMkLst>
        </pc:sldLayoutChg>
        <pc:sldLayoutChg chg="del">
          <pc:chgData name="Rhythm Jain" userId="45684fca908f8f37" providerId="Windows Live" clId="Web-{792020CA-42AC-4116-9E9D-0367071FD49A}" dt="2020-12-20T05:29:01.199" v="0"/>
          <pc:sldLayoutMkLst>
            <pc:docMk/>
            <pc:sldMasterMk cId="2739239880" sldId="2147483725"/>
            <pc:sldLayoutMk cId="4209460457" sldId="2147483717"/>
          </pc:sldLayoutMkLst>
        </pc:sldLayoutChg>
        <pc:sldLayoutChg chg="del">
          <pc:chgData name="Rhythm Jain" userId="45684fca908f8f37" providerId="Windows Live" clId="Web-{792020CA-42AC-4116-9E9D-0367071FD49A}" dt="2020-12-20T05:29:01.199" v="0"/>
          <pc:sldLayoutMkLst>
            <pc:docMk/>
            <pc:sldMasterMk cId="2739239880" sldId="2147483725"/>
            <pc:sldLayoutMk cId="746393357" sldId="2147483718"/>
          </pc:sldLayoutMkLst>
        </pc:sldLayoutChg>
        <pc:sldLayoutChg chg="del">
          <pc:chgData name="Rhythm Jain" userId="45684fca908f8f37" providerId="Windows Live" clId="Web-{792020CA-42AC-4116-9E9D-0367071FD49A}" dt="2020-12-20T05:29:01.199" v="0"/>
          <pc:sldLayoutMkLst>
            <pc:docMk/>
            <pc:sldMasterMk cId="2739239880" sldId="2147483725"/>
            <pc:sldLayoutMk cId="1633229342" sldId="2147483719"/>
          </pc:sldLayoutMkLst>
        </pc:sldLayoutChg>
        <pc:sldLayoutChg chg="del">
          <pc:chgData name="Rhythm Jain" userId="45684fca908f8f37" providerId="Windows Live" clId="Web-{792020CA-42AC-4116-9E9D-0367071FD49A}" dt="2020-12-20T05:29:01.199" v="0"/>
          <pc:sldLayoutMkLst>
            <pc:docMk/>
            <pc:sldMasterMk cId="2739239880" sldId="2147483725"/>
            <pc:sldLayoutMk cId="1671659950" sldId="2147483720"/>
          </pc:sldLayoutMkLst>
        </pc:sldLayoutChg>
        <pc:sldLayoutChg chg="del">
          <pc:chgData name="Rhythm Jain" userId="45684fca908f8f37" providerId="Windows Live" clId="Web-{792020CA-42AC-4116-9E9D-0367071FD49A}" dt="2020-12-20T05:29:01.199" v="0"/>
          <pc:sldLayoutMkLst>
            <pc:docMk/>
            <pc:sldMasterMk cId="2739239880" sldId="2147483725"/>
            <pc:sldLayoutMk cId="2387791395" sldId="2147483721"/>
          </pc:sldLayoutMkLst>
        </pc:sldLayoutChg>
        <pc:sldLayoutChg chg="del">
          <pc:chgData name="Rhythm Jain" userId="45684fca908f8f37" providerId="Windows Live" clId="Web-{792020CA-42AC-4116-9E9D-0367071FD49A}" dt="2020-12-20T05:29:01.199" v="0"/>
          <pc:sldLayoutMkLst>
            <pc:docMk/>
            <pc:sldMasterMk cId="2739239880" sldId="2147483725"/>
            <pc:sldLayoutMk cId="120208908" sldId="2147483722"/>
          </pc:sldLayoutMkLst>
        </pc:sldLayoutChg>
        <pc:sldLayoutChg chg="del">
          <pc:chgData name="Rhythm Jain" userId="45684fca908f8f37" providerId="Windows Live" clId="Web-{792020CA-42AC-4116-9E9D-0367071FD49A}" dt="2020-12-20T05:29:01.199" v="0"/>
          <pc:sldLayoutMkLst>
            <pc:docMk/>
            <pc:sldMasterMk cId="2739239880" sldId="2147483725"/>
            <pc:sldLayoutMk cId="3111118833" sldId="2147483723"/>
          </pc:sldLayoutMkLst>
        </pc:sldLayoutChg>
        <pc:sldLayoutChg chg="del">
          <pc:chgData name="Rhythm Jain" userId="45684fca908f8f37" providerId="Windows Live" clId="Web-{792020CA-42AC-4116-9E9D-0367071FD49A}" dt="2020-12-20T05:29:01.199" v="0"/>
          <pc:sldLayoutMkLst>
            <pc:docMk/>
            <pc:sldMasterMk cId="2739239880" sldId="2147483725"/>
            <pc:sldLayoutMk cId="2630735618" sldId="2147483724"/>
          </pc:sldLayoutMkLst>
        </pc:sldLayoutChg>
      </pc:sldMasterChg>
      <pc:sldMasterChg chg="add addSldLayout modSldLayout">
        <pc:chgData name="Rhythm Jain" userId="45684fca908f8f37" providerId="Windows Live" clId="Web-{792020CA-42AC-4116-9E9D-0367071FD49A}" dt="2020-12-20T05:29:01.199" v="0"/>
        <pc:sldMasterMkLst>
          <pc:docMk/>
          <pc:sldMasterMk cId="813368436" sldId="2147483726"/>
        </pc:sldMasterMkLst>
        <pc:sldLayoutChg chg="add mod replId">
          <pc:chgData name="Rhythm Jain" userId="45684fca908f8f37" providerId="Windows Live" clId="Web-{792020CA-42AC-4116-9E9D-0367071FD49A}" dt="2020-12-20T05:29:01.199" v="0"/>
          <pc:sldLayoutMkLst>
            <pc:docMk/>
            <pc:sldMasterMk cId="813368436" sldId="2147483726"/>
            <pc:sldLayoutMk cId="1221009034" sldId="2147483727"/>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352323084" sldId="2147483728"/>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472965806" sldId="2147483729"/>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1016165646" sldId="2147483730"/>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192311103" sldId="2147483731"/>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318231495" sldId="2147483732"/>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515121116" sldId="2147483733"/>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1441972559" sldId="2147483734"/>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525769774" sldId="2147483735"/>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830682429" sldId="2147483736"/>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374843549" sldId="2147483737"/>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847713727" sldId="2147483738"/>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17871897" sldId="2147483739"/>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675181955" sldId="2147483740"/>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651241249" sldId="2147483741"/>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283052663" sldId="2147483742"/>
          </pc:sldLayoutMkLst>
        </pc:sldLayoutChg>
      </pc:sldMasterChg>
    </pc:docChg>
  </pc:docChgLst>
  <pc:docChgLst>
    <pc:chgData name="Rhythm Jain" userId="45684fca908f8f37" providerId="Windows Live" clId="Web-{48FAA993-9732-49B3-81D5-2E39F8927E58}"/>
    <pc:docChg chg="addSld modSld">
      <pc:chgData name="Rhythm Jain" userId="45684fca908f8f37" providerId="Windows Live" clId="Web-{48FAA993-9732-49B3-81D5-2E39F8927E58}" dt="2020-12-20T07:30:00.938" v="936" actId="20577"/>
      <pc:docMkLst>
        <pc:docMk/>
      </pc:docMkLst>
      <pc:sldChg chg="addSp delSp modSp mod setBg setClrOvrMap">
        <pc:chgData name="Rhythm Jain" userId="45684fca908f8f37" providerId="Windows Live" clId="Web-{48FAA993-9732-49B3-81D5-2E39F8927E58}" dt="2020-12-20T07:13:37.361" v="235"/>
        <pc:sldMkLst>
          <pc:docMk/>
          <pc:sldMk cId="521040635" sldId="256"/>
        </pc:sldMkLst>
        <pc:spChg chg="mod">
          <ac:chgData name="Rhythm Jain" userId="45684fca908f8f37" providerId="Windows Live" clId="Web-{48FAA993-9732-49B3-81D5-2E39F8927E58}" dt="2020-12-20T07:13:37.361" v="235"/>
          <ac:spMkLst>
            <pc:docMk/>
            <pc:sldMk cId="521040635" sldId="256"/>
            <ac:spMk id="2" creationId="{00000000-0000-0000-0000-000000000000}"/>
          </ac:spMkLst>
        </pc:spChg>
        <pc:spChg chg="mod">
          <ac:chgData name="Rhythm Jain" userId="45684fca908f8f37" providerId="Windows Live" clId="Web-{48FAA993-9732-49B3-81D5-2E39F8927E58}" dt="2020-12-20T07:13:37.361" v="235"/>
          <ac:spMkLst>
            <pc:docMk/>
            <pc:sldMk cId="521040635" sldId="256"/>
            <ac:spMk id="3" creationId="{00000000-0000-0000-0000-000000000000}"/>
          </ac:spMkLst>
        </pc:spChg>
        <pc:spChg chg="del">
          <ac:chgData name="Rhythm Jain" userId="45684fca908f8f37" providerId="Windows Live" clId="Web-{48FAA993-9732-49B3-81D5-2E39F8927E58}" dt="2020-12-20T07:13:37.361" v="235"/>
          <ac:spMkLst>
            <pc:docMk/>
            <pc:sldMk cId="521040635" sldId="256"/>
            <ac:spMk id="13" creationId="{66D61E08-70C3-48D8-BEA0-787111DC30DA}"/>
          </ac:spMkLst>
        </pc:spChg>
        <pc:spChg chg="del">
          <ac:chgData name="Rhythm Jain" userId="45684fca908f8f37" providerId="Windows Live" clId="Web-{48FAA993-9732-49B3-81D5-2E39F8927E58}" dt="2020-12-20T07:13:37.361" v="235"/>
          <ac:spMkLst>
            <pc:docMk/>
            <pc:sldMk cId="521040635" sldId="256"/>
            <ac:spMk id="15" creationId="{FC55298F-0AE5-478E-AD2B-03C2614C5833}"/>
          </ac:spMkLst>
        </pc:spChg>
        <pc:spChg chg="del">
          <ac:chgData name="Rhythm Jain" userId="45684fca908f8f37" providerId="Windows Live" clId="Web-{48FAA993-9732-49B3-81D5-2E39F8927E58}" dt="2020-12-20T07:13:37.361" v="235"/>
          <ac:spMkLst>
            <pc:docMk/>
            <pc:sldMk cId="521040635" sldId="256"/>
            <ac:spMk id="17" creationId="{C180E4EA-0B63-4779-A895-7E90E71088F3}"/>
          </ac:spMkLst>
        </pc:spChg>
        <pc:spChg chg="del">
          <ac:chgData name="Rhythm Jain" userId="45684fca908f8f37" providerId="Windows Live" clId="Web-{48FAA993-9732-49B3-81D5-2E39F8927E58}" dt="2020-12-20T07:13:37.361" v="235"/>
          <ac:spMkLst>
            <pc:docMk/>
            <pc:sldMk cId="521040635" sldId="256"/>
            <ac:spMk id="19" creationId="{CEE01D9D-3DE8-4EED-B0D3-8F3C79CC7673}"/>
          </ac:spMkLst>
        </pc:spChg>
        <pc:spChg chg="del">
          <ac:chgData name="Rhythm Jain" userId="45684fca908f8f37" providerId="Windows Live" clId="Web-{48FAA993-9732-49B3-81D5-2E39F8927E58}" dt="2020-12-20T07:13:37.361" v="235"/>
          <ac:spMkLst>
            <pc:docMk/>
            <pc:sldMk cId="521040635" sldId="256"/>
            <ac:spMk id="21" creationId="{89AF5CE9-607F-43F4-8983-DCD6DA4051FD}"/>
          </ac:spMkLst>
        </pc:spChg>
        <pc:spChg chg="del">
          <ac:chgData name="Rhythm Jain" userId="45684fca908f8f37" providerId="Windows Live" clId="Web-{48FAA993-9732-49B3-81D5-2E39F8927E58}" dt="2020-12-20T07:13:37.361" v="235"/>
          <ac:spMkLst>
            <pc:docMk/>
            <pc:sldMk cId="521040635" sldId="256"/>
            <ac:spMk id="23" creationId="{6EEA2DBD-9E1E-4521-8C01-F32AD18A89E3}"/>
          </ac:spMkLst>
        </pc:spChg>
        <pc:spChg chg="del">
          <ac:chgData name="Rhythm Jain" userId="45684fca908f8f37" providerId="Windows Live" clId="Web-{48FAA993-9732-49B3-81D5-2E39F8927E58}" dt="2020-12-20T07:13:37.361" v="235"/>
          <ac:spMkLst>
            <pc:docMk/>
            <pc:sldMk cId="521040635" sldId="256"/>
            <ac:spMk id="25" creationId="{15BBD2C1-BA9B-46A9-A27A-33498B169272}"/>
          </ac:spMkLst>
        </pc:spChg>
        <pc:spChg chg="add">
          <ac:chgData name="Rhythm Jain" userId="45684fca908f8f37" providerId="Windows Live" clId="Web-{48FAA993-9732-49B3-81D5-2E39F8927E58}" dt="2020-12-20T07:13:37.361" v="235"/>
          <ac:spMkLst>
            <pc:docMk/>
            <pc:sldMk cId="521040635" sldId="256"/>
            <ac:spMk id="30" creationId="{4F71A406-3CB7-4E4D-B434-24E6AA4F3997}"/>
          </ac:spMkLst>
        </pc:spChg>
        <pc:picChg chg="mod ord">
          <ac:chgData name="Rhythm Jain" userId="45684fca908f8f37" providerId="Windows Live" clId="Web-{48FAA993-9732-49B3-81D5-2E39F8927E58}" dt="2020-12-20T07:13:37.361" v="235"/>
          <ac:picMkLst>
            <pc:docMk/>
            <pc:sldMk cId="521040635" sldId="256"/>
            <ac:picMk id="4" creationId="{149E260C-51A1-4626-B604-6C48FA406F54}"/>
          </ac:picMkLst>
        </pc:picChg>
        <pc:picChg chg="add mod">
          <ac:chgData name="Rhythm Jain" userId="45684fca908f8f37" providerId="Windows Live" clId="Web-{48FAA993-9732-49B3-81D5-2E39F8927E58}" dt="2020-12-20T07:13:37.361" v="235"/>
          <ac:picMkLst>
            <pc:docMk/>
            <pc:sldMk cId="521040635" sldId="256"/>
            <ac:picMk id="5" creationId="{DADD4F6F-0304-489E-89FC-7EBC7F71A30F}"/>
          </ac:picMkLst>
        </pc:picChg>
        <pc:cxnChg chg="del">
          <ac:chgData name="Rhythm Jain" userId="45684fca908f8f37" providerId="Windows Live" clId="Web-{48FAA993-9732-49B3-81D5-2E39F8927E58}" dt="2020-12-20T07:13:37.361" v="235"/>
          <ac:cxnSpMkLst>
            <pc:docMk/>
            <pc:sldMk cId="521040635" sldId="256"/>
            <ac:cxnSpMk id="6" creationId="{A57C1A16-B8AB-4D99-A195-A38F556A6486}"/>
          </ac:cxnSpMkLst>
        </pc:cxnChg>
        <pc:cxnChg chg="del">
          <ac:chgData name="Rhythm Jain" userId="45684fca908f8f37" providerId="Windows Live" clId="Web-{48FAA993-9732-49B3-81D5-2E39F8927E58}" dt="2020-12-20T07:13:37.361" v="235"/>
          <ac:cxnSpMkLst>
            <pc:docMk/>
            <pc:sldMk cId="521040635" sldId="256"/>
            <ac:cxnSpMk id="7" creationId="{F8A9B20B-D1DD-4573-B5EC-558029519236}"/>
          </ac:cxnSpMkLst>
        </pc:cxnChg>
      </pc:sldChg>
      <pc:sldChg chg="addSp modSp mod setBg setClrOvrMap">
        <pc:chgData name="Rhythm Jain" userId="45684fca908f8f37" providerId="Windows Live" clId="Web-{48FAA993-9732-49B3-81D5-2E39F8927E58}" dt="2020-12-20T07:21:04.165" v="404" actId="20577"/>
        <pc:sldMkLst>
          <pc:docMk/>
          <pc:sldMk cId="634835900" sldId="257"/>
        </pc:sldMkLst>
        <pc:spChg chg="mod">
          <ac:chgData name="Rhythm Jain" userId="45684fca908f8f37" providerId="Windows Live" clId="Web-{48FAA993-9732-49B3-81D5-2E39F8927E58}" dt="2020-12-20T07:20:44.930" v="400"/>
          <ac:spMkLst>
            <pc:docMk/>
            <pc:sldMk cId="634835900" sldId="257"/>
            <ac:spMk id="2" creationId="{4BA3CCD3-7D32-4505-9900-18D210DFFE51}"/>
          </ac:spMkLst>
        </pc:spChg>
        <pc:spChg chg="mod">
          <ac:chgData name="Rhythm Jain" userId="45684fca908f8f37" providerId="Windows Live" clId="Web-{48FAA993-9732-49B3-81D5-2E39F8927E58}" dt="2020-12-20T07:21:04.165" v="404" actId="20577"/>
          <ac:spMkLst>
            <pc:docMk/>
            <pc:sldMk cId="634835900" sldId="257"/>
            <ac:spMk id="3" creationId="{F1DDC6D5-A753-48C0-9C47-FFE2F15FC93B}"/>
          </ac:spMkLst>
        </pc:spChg>
        <pc:spChg chg="add">
          <ac:chgData name="Rhythm Jain" userId="45684fca908f8f37" providerId="Windows Live" clId="Web-{48FAA993-9732-49B3-81D5-2E39F8927E58}" dt="2020-12-20T07:20:44.930" v="400"/>
          <ac:spMkLst>
            <pc:docMk/>
            <pc:sldMk cId="634835900" sldId="257"/>
            <ac:spMk id="8" creationId="{A65AC7D1-EAA9-48F5-B509-60A7F50BF703}"/>
          </ac:spMkLst>
        </pc:spChg>
        <pc:spChg chg="add">
          <ac:chgData name="Rhythm Jain" userId="45684fca908f8f37" providerId="Windows Live" clId="Web-{48FAA993-9732-49B3-81D5-2E39F8927E58}" dt="2020-12-20T07:20:44.930" v="400"/>
          <ac:spMkLst>
            <pc:docMk/>
            <pc:sldMk cId="634835900" sldId="257"/>
            <ac:spMk id="10" creationId="{D6320AF9-619A-4175-865B-5663E1AEF4C5}"/>
          </ac:spMkLst>
        </pc:spChg>
        <pc:spChg chg="add">
          <ac:chgData name="Rhythm Jain" userId="45684fca908f8f37" providerId="Windows Live" clId="Web-{48FAA993-9732-49B3-81D5-2E39F8927E58}" dt="2020-12-20T07:20:44.930" v="400"/>
          <ac:spMkLst>
            <pc:docMk/>
            <pc:sldMk cId="634835900" sldId="257"/>
            <ac:spMk id="16" creationId="{7E018740-5C2B-4A41-AC1A-7E68D1EC1954}"/>
          </ac:spMkLst>
        </pc:spChg>
        <pc:spChg chg="add">
          <ac:chgData name="Rhythm Jain" userId="45684fca908f8f37" providerId="Windows Live" clId="Web-{48FAA993-9732-49B3-81D5-2E39F8927E58}" dt="2020-12-20T07:20:44.930" v="400"/>
          <ac:spMkLst>
            <pc:docMk/>
            <pc:sldMk cId="634835900" sldId="257"/>
            <ac:spMk id="18" creationId="{166F75A4-C475-4941-8EE2-B80A06A2C1BB}"/>
          </ac:spMkLst>
        </pc:spChg>
        <pc:spChg chg="add">
          <ac:chgData name="Rhythm Jain" userId="45684fca908f8f37" providerId="Windows Live" clId="Web-{48FAA993-9732-49B3-81D5-2E39F8927E58}" dt="2020-12-20T07:20:44.930" v="400"/>
          <ac:spMkLst>
            <pc:docMk/>
            <pc:sldMk cId="634835900" sldId="257"/>
            <ac:spMk id="20" creationId="{A032553A-72E8-4B0D-8405-FF9771C9AF05}"/>
          </ac:spMkLst>
        </pc:spChg>
        <pc:spChg chg="add">
          <ac:chgData name="Rhythm Jain" userId="45684fca908f8f37" providerId="Windows Live" clId="Web-{48FAA993-9732-49B3-81D5-2E39F8927E58}" dt="2020-12-20T07:20:44.930" v="400"/>
          <ac:spMkLst>
            <pc:docMk/>
            <pc:sldMk cId="634835900" sldId="257"/>
            <ac:spMk id="22" creationId="{765800AC-C3B9-498E-87BC-29FAE4C76B21}"/>
          </ac:spMkLst>
        </pc:spChg>
        <pc:spChg chg="add">
          <ac:chgData name="Rhythm Jain" userId="45684fca908f8f37" providerId="Windows Live" clId="Web-{48FAA993-9732-49B3-81D5-2E39F8927E58}" dt="2020-12-20T07:20:44.930" v="400"/>
          <ac:spMkLst>
            <pc:docMk/>
            <pc:sldMk cId="634835900" sldId="257"/>
            <ac:spMk id="24" creationId="{1F9D6ACB-2FF4-49F9-978A-E0D5327FC635}"/>
          </ac:spMkLst>
        </pc:spChg>
        <pc:spChg chg="add">
          <ac:chgData name="Rhythm Jain" userId="45684fca908f8f37" providerId="Windows Live" clId="Web-{48FAA993-9732-49B3-81D5-2E39F8927E58}" dt="2020-12-20T07:20:44.930" v="400"/>
          <ac:spMkLst>
            <pc:docMk/>
            <pc:sldMk cId="634835900" sldId="257"/>
            <ac:spMk id="26" creationId="{142BFA2A-77A0-4F60-A32A-685681C84889}"/>
          </ac:spMkLst>
        </pc:spChg>
        <pc:cxnChg chg="add">
          <ac:chgData name="Rhythm Jain" userId="45684fca908f8f37" providerId="Windows Live" clId="Web-{48FAA993-9732-49B3-81D5-2E39F8927E58}" dt="2020-12-20T07:20:44.930" v="400"/>
          <ac:cxnSpMkLst>
            <pc:docMk/>
            <pc:sldMk cId="634835900" sldId="257"/>
            <ac:cxnSpMk id="12" creationId="{063B6EC6-D752-4EE7-908B-F8F19E8C7FEA}"/>
          </ac:cxnSpMkLst>
        </pc:cxnChg>
        <pc:cxnChg chg="add">
          <ac:chgData name="Rhythm Jain" userId="45684fca908f8f37" providerId="Windows Live" clId="Web-{48FAA993-9732-49B3-81D5-2E39F8927E58}" dt="2020-12-20T07:20:44.930" v="400"/>
          <ac:cxnSpMkLst>
            <pc:docMk/>
            <pc:sldMk cId="634835900" sldId="257"/>
            <ac:cxnSpMk id="14" creationId="{EFECD4E8-AD3E-4228-82A2-9461958EA94D}"/>
          </ac:cxnSpMkLst>
        </pc:cxnChg>
      </pc:sldChg>
      <pc:sldChg chg="addSp modSp new mod setBg setClrOvrMap">
        <pc:chgData name="Rhythm Jain" userId="45684fca908f8f37" providerId="Windows Live" clId="Web-{48FAA993-9732-49B3-81D5-2E39F8927E58}" dt="2020-12-20T07:17:30.349" v="314" actId="20577"/>
        <pc:sldMkLst>
          <pc:docMk/>
          <pc:sldMk cId="1041828478" sldId="260"/>
        </pc:sldMkLst>
        <pc:spChg chg="mod">
          <ac:chgData name="Rhythm Jain" userId="45684fca908f8f37" providerId="Windows Live" clId="Web-{48FAA993-9732-49B3-81D5-2E39F8927E58}" dt="2020-12-20T07:17:30.349" v="314" actId="20577"/>
          <ac:spMkLst>
            <pc:docMk/>
            <pc:sldMk cId="1041828478" sldId="260"/>
            <ac:spMk id="2" creationId="{BD2CC516-8649-4CC2-9086-71E581163771}"/>
          </ac:spMkLst>
        </pc:spChg>
        <pc:spChg chg="mod">
          <ac:chgData name="Rhythm Jain" userId="45684fca908f8f37" providerId="Windows Live" clId="Web-{48FAA993-9732-49B3-81D5-2E39F8927E58}" dt="2020-12-20T07:17:18.458" v="309" actId="20577"/>
          <ac:spMkLst>
            <pc:docMk/>
            <pc:sldMk cId="1041828478" sldId="260"/>
            <ac:spMk id="3" creationId="{6AED6FD1-6A7C-44F7-BD17-C0204F3C5232}"/>
          </ac:spMkLst>
        </pc:spChg>
        <pc:spChg chg="add">
          <ac:chgData name="Rhythm Jain" userId="45684fca908f8f37" providerId="Windows Live" clId="Web-{48FAA993-9732-49B3-81D5-2E39F8927E58}" dt="2020-12-20T07:15:56.535" v="287"/>
          <ac:spMkLst>
            <pc:docMk/>
            <pc:sldMk cId="1041828478" sldId="260"/>
            <ac:spMk id="8" creationId="{A65AC7D1-EAA9-48F5-B509-60A7F50BF703}"/>
          </ac:spMkLst>
        </pc:spChg>
        <pc:spChg chg="add">
          <ac:chgData name="Rhythm Jain" userId="45684fca908f8f37" providerId="Windows Live" clId="Web-{48FAA993-9732-49B3-81D5-2E39F8927E58}" dt="2020-12-20T07:15:56.535" v="287"/>
          <ac:spMkLst>
            <pc:docMk/>
            <pc:sldMk cId="1041828478" sldId="260"/>
            <ac:spMk id="10" creationId="{D6320AF9-619A-4175-865B-5663E1AEF4C5}"/>
          </ac:spMkLst>
        </pc:spChg>
        <pc:spChg chg="add">
          <ac:chgData name="Rhythm Jain" userId="45684fca908f8f37" providerId="Windows Live" clId="Web-{48FAA993-9732-49B3-81D5-2E39F8927E58}" dt="2020-12-20T07:15:56.535" v="287"/>
          <ac:spMkLst>
            <pc:docMk/>
            <pc:sldMk cId="1041828478" sldId="260"/>
            <ac:spMk id="16" creationId="{7E018740-5C2B-4A41-AC1A-7E68D1EC1954}"/>
          </ac:spMkLst>
        </pc:spChg>
        <pc:spChg chg="add">
          <ac:chgData name="Rhythm Jain" userId="45684fca908f8f37" providerId="Windows Live" clId="Web-{48FAA993-9732-49B3-81D5-2E39F8927E58}" dt="2020-12-20T07:15:56.535" v="287"/>
          <ac:spMkLst>
            <pc:docMk/>
            <pc:sldMk cId="1041828478" sldId="260"/>
            <ac:spMk id="18" creationId="{166F75A4-C475-4941-8EE2-B80A06A2C1BB}"/>
          </ac:spMkLst>
        </pc:spChg>
        <pc:spChg chg="add">
          <ac:chgData name="Rhythm Jain" userId="45684fca908f8f37" providerId="Windows Live" clId="Web-{48FAA993-9732-49B3-81D5-2E39F8927E58}" dt="2020-12-20T07:15:56.535" v="287"/>
          <ac:spMkLst>
            <pc:docMk/>
            <pc:sldMk cId="1041828478" sldId="260"/>
            <ac:spMk id="20" creationId="{A032553A-72E8-4B0D-8405-FF9771C9AF05}"/>
          </ac:spMkLst>
        </pc:spChg>
        <pc:spChg chg="add">
          <ac:chgData name="Rhythm Jain" userId="45684fca908f8f37" providerId="Windows Live" clId="Web-{48FAA993-9732-49B3-81D5-2E39F8927E58}" dt="2020-12-20T07:15:56.535" v="287"/>
          <ac:spMkLst>
            <pc:docMk/>
            <pc:sldMk cId="1041828478" sldId="260"/>
            <ac:spMk id="22" creationId="{765800AC-C3B9-498E-87BC-29FAE4C76B21}"/>
          </ac:spMkLst>
        </pc:spChg>
        <pc:spChg chg="add">
          <ac:chgData name="Rhythm Jain" userId="45684fca908f8f37" providerId="Windows Live" clId="Web-{48FAA993-9732-49B3-81D5-2E39F8927E58}" dt="2020-12-20T07:15:56.535" v="287"/>
          <ac:spMkLst>
            <pc:docMk/>
            <pc:sldMk cId="1041828478" sldId="260"/>
            <ac:spMk id="24" creationId="{1F9D6ACB-2FF4-49F9-978A-E0D5327FC635}"/>
          </ac:spMkLst>
        </pc:spChg>
        <pc:spChg chg="add">
          <ac:chgData name="Rhythm Jain" userId="45684fca908f8f37" providerId="Windows Live" clId="Web-{48FAA993-9732-49B3-81D5-2E39F8927E58}" dt="2020-12-20T07:15:56.535" v="287"/>
          <ac:spMkLst>
            <pc:docMk/>
            <pc:sldMk cId="1041828478" sldId="260"/>
            <ac:spMk id="26" creationId="{142BFA2A-77A0-4F60-A32A-685681C84889}"/>
          </ac:spMkLst>
        </pc:spChg>
        <pc:cxnChg chg="add">
          <ac:chgData name="Rhythm Jain" userId="45684fca908f8f37" providerId="Windows Live" clId="Web-{48FAA993-9732-49B3-81D5-2E39F8927E58}" dt="2020-12-20T07:15:56.535" v="287"/>
          <ac:cxnSpMkLst>
            <pc:docMk/>
            <pc:sldMk cId="1041828478" sldId="260"/>
            <ac:cxnSpMk id="12" creationId="{063B6EC6-D752-4EE7-908B-F8F19E8C7FEA}"/>
          </ac:cxnSpMkLst>
        </pc:cxnChg>
        <pc:cxnChg chg="add">
          <ac:chgData name="Rhythm Jain" userId="45684fca908f8f37" providerId="Windows Live" clId="Web-{48FAA993-9732-49B3-81D5-2E39F8927E58}" dt="2020-12-20T07:15:56.535" v="287"/>
          <ac:cxnSpMkLst>
            <pc:docMk/>
            <pc:sldMk cId="1041828478" sldId="260"/>
            <ac:cxnSpMk id="14" creationId="{EFECD4E8-AD3E-4228-82A2-9461958EA94D}"/>
          </ac:cxnSpMkLst>
        </pc:cxnChg>
      </pc:sldChg>
      <pc:sldChg chg="addSp delSp modSp new mod setBg">
        <pc:chgData name="Rhythm Jain" userId="45684fca908f8f37" providerId="Windows Live" clId="Web-{48FAA993-9732-49B3-81D5-2E39F8927E58}" dt="2020-12-20T07:20:24.367" v="399"/>
        <pc:sldMkLst>
          <pc:docMk/>
          <pc:sldMk cId="59693018" sldId="261"/>
        </pc:sldMkLst>
        <pc:spChg chg="add del mod ord">
          <ac:chgData name="Rhythm Jain" userId="45684fca908f8f37" providerId="Windows Live" clId="Web-{48FAA993-9732-49B3-81D5-2E39F8927E58}" dt="2020-12-20T07:20:02.086" v="392"/>
          <ac:spMkLst>
            <pc:docMk/>
            <pc:sldMk cId="59693018" sldId="261"/>
            <ac:spMk id="2" creationId="{DD8D6B89-CE08-415A-8757-57147BB7F949}"/>
          </ac:spMkLst>
        </pc:spChg>
        <pc:spChg chg="mod">
          <ac:chgData name="Rhythm Jain" userId="45684fca908f8f37" providerId="Windows Live" clId="Web-{48FAA993-9732-49B3-81D5-2E39F8927E58}" dt="2020-12-20T07:20:24.367" v="399"/>
          <ac:spMkLst>
            <pc:docMk/>
            <pc:sldMk cId="59693018" sldId="261"/>
            <ac:spMk id="3" creationId="{F5ED96AA-9D78-441A-A020-D0B6C0964FBA}"/>
          </ac:spMkLst>
        </pc:spChg>
        <pc:spChg chg="add">
          <ac:chgData name="Rhythm Jain" userId="45684fca908f8f37" providerId="Windows Live" clId="Web-{48FAA993-9732-49B3-81D5-2E39F8927E58}" dt="2020-12-20T07:20:02.086" v="392"/>
          <ac:spMkLst>
            <pc:docMk/>
            <pc:sldMk cId="59693018" sldId="261"/>
            <ac:spMk id="8" creationId="{C52ED567-06B3-4107-9773-BBB6BD78673C}"/>
          </ac:spMkLst>
        </pc:spChg>
        <pc:spChg chg="add">
          <ac:chgData name="Rhythm Jain" userId="45684fca908f8f37" providerId="Windows Live" clId="Web-{48FAA993-9732-49B3-81D5-2E39F8927E58}" dt="2020-12-20T07:20:02.086" v="392"/>
          <ac:spMkLst>
            <pc:docMk/>
            <pc:sldMk cId="59693018" sldId="261"/>
            <ac:spMk id="10" creationId="{AF551D8B-3775-4477-88B7-7B7C350D34E4}"/>
          </ac:spMkLst>
        </pc:spChg>
        <pc:spChg chg="add">
          <ac:chgData name="Rhythm Jain" userId="45684fca908f8f37" providerId="Windows Live" clId="Web-{48FAA993-9732-49B3-81D5-2E39F8927E58}" dt="2020-12-20T07:20:02.086" v="392"/>
          <ac:spMkLst>
            <pc:docMk/>
            <pc:sldMk cId="59693018" sldId="261"/>
            <ac:spMk id="16" creationId="{BB934D2B-85E2-4375-94EE-B66C16BF7999}"/>
          </ac:spMkLst>
        </pc:spChg>
        <pc:spChg chg="add">
          <ac:chgData name="Rhythm Jain" userId="45684fca908f8f37" providerId="Windows Live" clId="Web-{48FAA993-9732-49B3-81D5-2E39F8927E58}" dt="2020-12-20T07:20:02.086" v="392"/>
          <ac:spMkLst>
            <pc:docMk/>
            <pc:sldMk cId="59693018" sldId="261"/>
            <ac:spMk id="18" creationId="{9B445E02-D785-4565-B842-9567BBC09508}"/>
          </ac:spMkLst>
        </pc:spChg>
        <pc:spChg chg="add">
          <ac:chgData name="Rhythm Jain" userId="45684fca908f8f37" providerId="Windows Live" clId="Web-{48FAA993-9732-49B3-81D5-2E39F8927E58}" dt="2020-12-20T07:20:02.086" v="392"/>
          <ac:spMkLst>
            <pc:docMk/>
            <pc:sldMk cId="59693018" sldId="261"/>
            <ac:spMk id="20" creationId="{2C153736-D102-4F57-9DE7-615AFC02B0AC}"/>
          </ac:spMkLst>
        </pc:spChg>
        <pc:spChg chg="add">
          <ac:chgData name="Rhythm Jain" userId="45684fca908f8f37" providerId="Windows Live" clId="Web-{48FAA993-9732-49B3-81D5-2E39F8927E58}" dt="2020-12-20T07:20:02.086" v="392"/>
          <ac:spMkLst>
            <pc:docMk/>
            <pc:sldMk cId="59693018" sldId="261"/>
            <ac:spMk id="22" creationId="{BA407A52-66F4-4CDE-A726-FF79F3EC342D}"/>
          </ac:spMkLst>
        </pc:spChg>
        <pc:spChg chg="add">
          <ac:chgData name="Rhythm Jain" userId="45684fca908f8f37" providerId="Windows Live" clId="Web-{48FAA993-9732-49B3-81D5-2E39F8927E58}" dt="2020-12-20T07:20:02.086" v="392"/>
          <ac:spMkLst>
            <pc:docMk/>
            <pc:sldMk cId="59693018" sldId="261"/>
            <ac:spMk id="24" creationId="{D28FFB34-4FC3-46F5-B900-D3B774FD0BE6}"/>
          </ac:spMkLst>
        </pc:spChg>
        <pc:spChg chg="add">
          <ac:chgData name="Rhythm Jain" userId="45684fca908f8f37" providerId="Windows Live" clId="Web-{48FAA993-9732-49B3-81D5-2E39F8927E58}" dt="2020-12-20T07:20:02.086" v="392"/>
          <ac:spMkLst>
            <pc:docMk/>
            <pc:sldMk cId="59693018" sldId="261"/>
            <ac:spMk id="26" creationId="{205F7B13-ACB5-46BE-8070-0431266B183B}"/>
          </ac:spMkLst>
        </pc:spChg>
        <pc:spChg chg="add">
          <ac:chgData name="Rhythm Jain" userId="45684fca908f8f37" providerId="Windows Live" clId="Web-{48FAA993-9732-49B3-81D5-2E39F8927E58}" dt="2020-12-20T07:20:02.086" v="392"/>
          <ac:spMkLst>
            <pc:docMk/>
            <pc:sldMk cId="59693018" sldId="261"/>
            <ac:spMk id="28" creationId="{D52A0D23-45DD-4DF4-ADE6-A81F409BB9FB}"/>
          </ac:spMkLst>
        </pc:spChg>
        <pc:cxnChg chg="add">
          <ac:chgData name="Rhythm Jain" userId="45684fca908f8f37" providerId="Windows Live" clId="Web-{48FAA993-9732-49B3-81D5-2E39F8927E58}" dt="2020-12-20T07:20:02.086" v="392"/>
          <ac:cxnSpMkLst>
            <pc:docMk/>
            <pc:sldMk cId="59693018" sldId="261"/>
            <ac:cxnSpMk id="12" creationId="{1A901C3D-CFAE-460D-BD0E-7D22164D7DFB}"/>
          </ac:cxnSpMkLst>
        </pc:cxnChg>
        <pc:cxnChg chg="add">
          <ac:chgData name="Rhythm Jain" userId="45684fca908f8f37" providerId="Windows Live" clId="Web-{48FAA993-9732-49B3-81D5-2E39F8927E58}" dt="2020-12-20T07:20:02.086" v="392"/>
          <ac:cxnSpMkLst>
            <pc:docMk/>
            <pc:sldMk cId="59693018" sldId="261"/>
            <ac:cxnSpMk id="14" creationId="{837C0EA9-1437-4437-9D20-2BBDA1AA9FF8}"/>
          </ac:cxnSpMkLst>
        </pc:cxnChg>
      </pc:sldChg>
      <pc:sldChg chg="addSp modSp new">
        <pc:chgData name="Rhythm Jain" userId="45684fca908f8f37" providerId="Windows Live" clId="Web-{48FAA993-9732-49B3-81D5-2E39F8927E58}" dt="2020-12-20T07:27:10.108" v="789" actId="20577"/>
        <pc:sldMkLst>
          <pc:docMk/>
          <pc:sldMk cId="129054562" sldId="262"/>
        </pc:sldMkLst>
        <pc:spChg chg="mod">
          <ac:chgData name="Rhythm Jain" userId="45684fca908f8f37" providerId="Windows Live" clId="Web-{48FAA993-9732-49B3-81D5-2E39F8927E58}" dt="2020-12-20T07:22:31.525" v="440" actId="14100"/>
          <ac:spMkLst>
            <pc:docMk/>
            <pc:sldMk cId="129054562" sldId="262"/>
            <ac:spMk id="2" creationId="{043FD3B6-3F48-4850-BAAE-DD2AFDE4A8F6}"/>
          </ac:spMkLst>
        </pc:spChg>
        <pc:spChg chg="mod">
          <ac:chgData name="Rhythm Jain" userId="45684fca908f8f37" providerId="Windows Live" clId="Web-{48FAA993-9732-49B3-81D5-2E39F8927E58}" dt="2020-12-20T07:25:16.497" v="718" actId="14100"/>
          <ac:spMkLst>
            <pc:docMk/>
            <pc:sldMk cId="129054562" sldId="262"/>
            <ac:spMk id="3" creationId="{7F69693C-3CAE-4849-B42A-7F11DF6338A3}"/>
          </ac:spMkLst>
        </pc:spChg>
        <pc:spChg chg="add mod">
          <ac:chgData name="Rhythm Jain" userId="45684fca908f8f37" providerId="Windows Live" clId="Web-{48FAA993-9732-49B3-81D5-2E39F8927E58}" dt="2020-12-20T07:25:46.872" v="737" actId="20577"/>
          <ac:spMkLst>
            <pc:docMk/>
            <pc:sldMk cId="129054562" sldId="262"/>
            <ac:spMk id="5" creationId="{0297C7BA-4FDF-49BD-8A5B-8BEE3084ABA0}"/>
          </ac:spMkLst>
        </pc:spChg>
        <pc:spChg chg="add mod">
          <ac:chgData name="Rhythm Jain" userId="45684fca908f8f37" providerId="Windows Live" clId="Web-{48FAA993-9732-49B3-81D5-2E39F8927E58}" dt="2020-12-20T07:27:10.108" v="789" actId="20577"/>
          <ac:spMkLst>
            <pc:docMk/>
            <pc:sldMk cId="129054562" sldId="262"/>
            <ac:spMk id="7" creationId="{803AE1F9-16B2-4935-9446-203F9ECC3D7C}"/>
          </ac:spMkLst>
        </pc:spChg>
      </pc:sldChg>
      <pc:sldChg chg="modSp new">
        <pc:chgData name="Rhythm Jain" userId="45684fca908f8f37" providerId="Windows Live" clId="Web-{48FAA993-9732-49B3-81D5-2E39F8927E58}" dt="2020-12-20T07:30:00.938" v="935" actId="20577"/>
        <pc:sldMkLst>
          <pc:docMk/>
          <pc:sldMk cId="3824874565" sldId="263"/>
        </pc:sldMkLst>
        <pc:spChg chg="mod">
          <ac:chgData name="Rhythm Jain" userId="45684fca908f8f37" providerId="Windows Live" clId="Web-{48FAA993-9732-49B3-81D5-2E39F8927E58}" dt="2020-12-20T07:27:48.889" v="844" actId="20577"/>
          <ac:spMkLst>
            <pc:docMk/>
            <pc:sldMk cId="3824874565" sldId="263"/>
            <ac:spMk id="2" creationId="{55CE70CB-2AC3-41C7-AD1F-52EE41BCD86B}"/>
          </ac:spMkLst>
        </pc:spChg>
        <pc:spChg chg="mod">
          <ac:chgData name="Rhythm Jain" userId="45684fca908f8f37" providerId="Windows Live" clId="Web-{48FAA993-9732-49B3-81D5-2E39F8927E58}" dt="2020-12-20T07:30:00.938" v="935" actId="20577"/>
          <ac:spMkLst>
            <pc:docMk/>
            <pc:sldMk cId="3824874565" sldId="263"/>
            <ac:spMk id="3" creationId="{68590330-D9FD-45CB-B013-E94260F1C6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100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068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4843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7713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871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518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65124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305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32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296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01616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31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23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12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44197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576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3684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1" y="4385066"/>
            <a:ext cx="10923638" cy="1317643"/>
          </a:xfrm>
        </p:spPr>
        <p:txBody>
          <a:bodyPr vert="horz" lIns="91440" tIns="45720" rIns="91440" bIns="45720" rtlCol="0">
            <a:normAutofit/>
          </a:bodyPr>
          <a:lstStyle/>
          <a:p>
            <a:pPr algn="l"/>
            <a:r>
              <a:rPr lang="en-US"/>
              <a:t>Vaccine hub</a:t>
            </a:r>
          </a:p>
        </p:txBody>
      </p:sp>
      <p:sp>
        <p:nvSpPr>
          <p:cNvPr id="3" name="Subtitle 2"/>
          <p:cNvSpPr>
            <a:spLocks noGrp="1"/>
          </p:cNvSpPr>
          <p:nvPr>
            <p:ph type="subTitle" idx="1"/>
          </p:nvPr>
        </p:nvSpPr>
        <p:spPr>
          <a:xfrm>
            <a:off x="609600" y="5702709"/>
            <a:ext cx="10923638" cy="521109"/>
          </a:xfrm>
        </p:spPr>
        <p:txBody>
          <a:bodyPr>
            <a:normAutofit/>
          </a:bodyPr>
          <a:lstStyle/>
          <a:p>
            <a:pPr algn="l">
              <a:lnSpc>
                <a:spcPct val="90000"/>
              </a:lnSpc>
            </a:pPr>
            <a:r>
              <a:rPr lang="en-US" sz="1500"/>
              <a:t>This is an initiative to develop a relation of transparency between public and vaccine distributors in this pandemic time.</a:t>
            </a:r>
          </a:p>
        </p:txBody>
      </p:sp>
      <p:sp>
        <p:nvSpPr>
          <p:cNvPr id="30" name="Rectangle 29">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7" descr="Shape, arrow&#10;&#10;Description automatically generated">
            <a:extLst>
              <a:ext uri="{FF2B5EF4-FFF2-40B4-BE49-F238E27FC236}">
                <a16:creationId xmlns:a16="http://schemas.microsoft.com/office/drawing/2014/main" id="{DADD4F6F-0304-489E-89FC-7EBC7F71A30F}"/>
              </a:ext>
            </a:extLst>
          </p:cNvPr>
          <p:cNvPicPr>
            <a:picLocks noChangeAspect="1"/>
          </p:cNvPicPr>
          <p:nvPr/>
        </p:nvPicPr>
        <p:blipFill rotWithShape="1">
          <a:blip r:embed="rId2"/>
          <a:srcRect t="27237" r="2" b="3580"/>
          <a:stretch/>
        </p:blipFill>
        <p:spPr>
          <a:xfrm>
            <a:off x="20" y="3"/>
            <a:ext cx="6050260" cy="4091667"/>
          </a:xfrm>
          <a:prstGeom prst="rect">
            <a:avLst/>
          </a:prstGeom>
        </p:spPr>
      </p:pic>
      <p:pic>
        <p:nvPicPr>
          <p:cNvPr id="4" name="Picture 3">
            <a:extLst>
              <a:ext uri="{FF2B5EF4-FFF2-40B4-BE49-F238E27FC236}">
                <a16:creationId xmlns:a16="http://schemas.microsoft.com/office/drawing/2014/main" id="{149E260C-51A1-4626-B604-6C48FA406F54}"/>
              </a:ext>
            </a:extLst>
          </p:cNvPr>
          <p:cNvPicPr>
            <a:picLocks noChangeAspect="1"/>
          </p:cNvPicPr>
          <p:nvPr/>
        </p:nvPicPr>
        <p:blipFill rotWithShape="1">
          <a:blip r:embed="rId3"/>
          <a:srcRect l="10659" r="6178" b="-1"/>
          <a:stretch/>
        </p:blipFill>
        <p:spPr>
          <a:xfrm>
            <a:off x="6141719" y="-683"/>
            <a:ext cx="6050280" cy="4092348"/>
          </a:xfrm>
          <a:prstGeom prst="rect">
            <a:avLst/>
          </a:prstGeom>
        </p:spPr>
      </p:pic>
    </p:spTree>
    <p:extLst>
      <p:ext uri="{BB962C8B-B14F-4D97-AF65-F5344CB8AC3E}">
        <p14:creationId xmlns:p14="http://schemas.microsoft.com/office/powerpoint/2010/main" val="5210406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2CC516-8649-4CC2-9086-71E581163771}"/>
              </a:ext>
            </a:extLst>
          </p:cNvPr>
          <p:cNvSpPr>
            <a:spLocks noGrp="1"/>
          </p:cNvSpPr>
          <p:nvPr>
            <p:ph type="title"/>
          </p:nvPr>
        </p:nvSpPr>
        <p:spPr>
          <a:xfrm>
            <a:off x="677334" y="609600"/>
            <a:ext cx="3843375" cy="5175624"/>
          </a:xfrm>
        </p:spPr>
        <p:txBody>
          <a:bodyPr anchor="ctr">
            <a:normAutofit/>
          </a:bodyPr>
          <a:lstStyle/>
          <a:p>
            <a:r>
              <a:rPr lang="en-GB" sz="4000" dirty="0">
                <a:solidFill>
                  <a:srgbClr val="00B050"/>
                </a:solidFill>
              </a:rPr>
              <a:t>Introduction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ED6FD1-6A7C-44F7-BD17-C0204F3C5232}"/>
              </a:ext>
            </a:extLst>
          </p:cNvPr>
          <p:cNvSpPr>
            <a:spLocks noGrp="1"/>
          </p:cNvSpPr>
          <p:nvPr>
            <p:ph idx="1"/>
          </p:nvPr>
        </p:nvSpPr>
        <p:spPr>
          <a:xfrm>
            <a:off x="6096032" y="1211180"/>
            <a:ext cx="5531348" cy="5165598"/>
          </a:xfrm>
        </p:spPr>
        <p:txBody>
          <a:bodyPr anchor="ctr">
            <a:normAutofit/>
          </a:bodyPr>
          <a:lstStyle/>
          <a:p>
            <a:r>
              <a:rPr lang="en-GB" sz="2400" dirty="0">
                <a:solidFill>
                  <a:schemeClr val="bg1"/>
                </a:solidFill>
                <a:ea typeface="+mn-lt"/>
                <a:cs typeface="+mn-lt"/>
              </a:rPr>
              <a:t>Vaccine Hub is an Indian hospital and  manufacturer aggregator  and vaccine delivery start-up founded by (our team name) on 19 December 2020. VaccineHub provides information of  vaccine manufacturer as well as buyers from partner hospitals in all the cities across India.  The service is available in country for 24hours a day always.</a:t>
            </a:r>
            <a:endParaRPr lang="en-GB" sz="2400" dirty="0">
              <a:solidFill>
                <a:schemeClr val="bg1"/>
              </a:solidFill>
            </a:endParaRPr>
          </a:p>
          <a:p>
            <a:endParaRPr lang="en-GB">
              <a:solidFill>
                <a:srgbClr val="FFFFFF"/>
              </a:solidFill>
            </a:endParaRPr>
          </a:p>
          <a:p>
            <a:endParaRPr lang="en-GB">
              <a:solidFill>
                <a:srgbClr val="FFFFFF"/>
              </a:solidFill>
            </a:endParaRPr>
          </a:p>
          <a:p>
            <a:endParaRPr lang="en-GB" dirty="0">
              <a:solidFill>
                <a:srgbClr val="FFFFFF"/>
              </a:solidFill>
            </a:endParaRPr>
          </a:p>
        </p:txBody>
      </p:sp>
    </p:spTree>
    <p:extLst>
      <p:ext uri="{BB962C8B-B14F-4D97-AF65-F5344CB8AC3E}">
        <p14:creationId xmlns:p14="http://schemas.microsoft.com/office/powerpoint/2010/main" val="10418284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ED96AA-9D78-441A-A020-D0B6C0964FBA}"/>
              </a:ext>
            </a:extLst>
          </p:cNvPr>
          <p:cNvSpPr>
            <a:spLocks noGrp="1"/>
          </p:cNvSpPr>
          <p:nvPr>
            <p:ph idx="1"/>
          </p:nvPr>
        </p:nvSpPr>
        <p:spPr>
          <a:xfrm>
            <a:off x="677334" y="811910"/>
            <a:ext cx="6155266" cy="5123891"/>
          </a:xfrm>
        </p:spPr>
        <p:txBody>
          <a:bodyPr vert="horz" lIns="91440" tIns="45720" rIns="91440" bIns="45720" rtlCol="0" anchor="ctr">
            <a:normAutofit/>
          </a:bodyPr>
          <a:lstStyle/>
          <a:p>
            <a:r>
              <a:rPr lang="en-GB" sz="2000" dirty="0">
                <a:ea typeface="+mn-lt"/>
                <a:cs typeface="+mn-lt"/>
              </a:rPr>
              <a:t>Quick access of vaccine to people</a:t>
            </a:r>
            <a:endParaRPr lang="en-GB" sz="2000"/>
          </a:p>
          <a:p>
            <a:r>
              <a:rPr lang="en-GB" sz="2000" dirty="0">
                <a:ea typeface="+mn-lt"/>
                <a:cs typeface="+mn-lt"/>
              </a:rPr>
              <a:t>People can check the availability of vaccine at any time period</a:t>
            </a:r>
            <a:endParaRPr lang="en-GB" sz="2000"/>
          </a:p>
          <a:p>
            <a:r>
              <a:rPr lang="en-GB" sz="2000" dirty="0">
                <a:ea typeface="+mn-lt"/>
                <a:cs typeface="+mn-lt"/>
              </a:rPr>
              <a:t>Corruption free source</a:t>
            </a:r>
            <a:endParaRPr lang="en-GB" sz="2000"/>
          </a:p>
          <a:p>
            <a:r>
              <a:rPr lang="en-GB" sz="2000" dirty="0">
                <a:ea typeface="+mn-lt"/>
                <a:cs typeface="+mn-lt"/>
              </a:rPr>
              <a:t>Easy interaction between the manufacturer and buyer</a:t>
            </a:r>
            <a:endParaRPr lang="en-GB" sz="2000"/>
          </a:p>
          <a:p>
            <a:r>
              <a:rPr lang="en-GB" sz="2000" dirty="0">
                <a:ea typeface="+mn-lt"/>
                <a:cs typeface="+mn-lt"/>
              </a:rPr>
              <a:t>Live Tracking of vaccine delivery</a:t>
            </a:r>
            <a:endParaRPr lang="en-GB" sz="2000"/>
          </a:p>
          <a:p>
            <a:r>
              <a:rPr lang="en-GB" sz="2000" dirty="0">
                <a:ea typeface="+mn-lt"/>
                <a:cs typeface="+mn-lt"/>
              </a:rPr>
              <a:t>Query box </a:t>
            </a:r>
            <a:endParaRPr lang="en-GB" sz="2000"/>
          </a:p>
          <a:p>
            <a:r>
              <a:rPr lang="en-GB" sz="2000" dirty="0">
                <a:ea typeface="+mn-lt"/>
                <a:cs typeface="+mn-lt"/>
              </a:rPr>
              <a:t>Vaccine requirements can be seen in numeric value as per demands</a:t>
            </a:r>
            <a:endParaRPr lang="en-GB" sz="2000"/>
          </a:p>
          <a:p>
            <a:r>
              <a:rPr lang="en-GB" sz="2000" dirty="0">
                <a:ea typeface="+mn-lt"/>
                <a:cs typeface="+mn-lt"/>
              </a:rPr>
              <a:t>Safe, secure, open and transparent source</a:t>
            </a:r>
            <a:endParaRPr lang="en-GB" sz="2000"/>
          </a:p>
          <a:p>
            <a:pPr marL="0" indent="0">
              <a:buNone/>
            </a:pPr>
            <a:endParaRPr lang="en-GB" dirty="0"/>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8D6B89-CE08-415A-8757-57147BB7F949}"/>
              </a:ext>
            </a:extLst>
          </p:cNvPr>
          <p:cNvSpPr>
            <a:spLocks noGrp="1"/>
          </p:cNvSpPr>
          <p:nvPr>
            <p:ph type="title"/>
          </p:nvPr>
        </p:nvSpPr>
        <p:spPr>
          <a:xfrm>
            <a:off x="7829658" y="1253067"/>
            <a:ext cx="3371742" cy="4351866"/>
          </a:xfrm>
        </p:spPr>
        <p:txBody>
          <a:bodyPr anchor="ctr">
            <a:normAutofit/>
          </a:bodyPr>
          <a:lstStyle/>
          <a:p>
            <a:r>
              <a:rPr lang="en-GB" b="1">
                <a:solidFill>
                  <a:schemeClr val="bg1"/>
                </a:solidFill>
                <a:latin typeface="Comic Sans MS"/>
              </a:rPr>
              <a:t>Benefits of our project</a:t>
            </a:r>
          </a:p>
        </p:txBody>
      </p:sp>
    </p:spTree>
    <p:extLst>
      <p:ext uri="{BB962C8B-B14F-4D97-AF65-F5344CB8AC3E}">
        <p14:creationId xmlns:p14="http://schemas.microsoft.com/office/powerpoint/2010/main" val="5969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70CB-2AC3-41C7-AD1F-52EE41BCD86B}"/>
              </a:ext>
            </a:extLst>
          </p:cNvPr>
          <p:cNvSpPr>
            <a:spLocks noGrp="1"/>
          </p:cNvSpPr>
          <p:nvPr>
            <p:ph type="title"/>
          </p:nvPr>
        </p:nvSpPr>
        <p:spPr/>
        <p:txBody>
          <a:bodyPr/>
          <a:lstStyle/>
          <a:p>
            <a:r>
              <a:rPr lang="en-GB" sz="4000" b="1" dirty="0"/>
              <a:t>Key features of our website</a:t>
            </a:r>
          </a:p>
        </p:txBody>
      </p:sp>
      <p:sp>
        <p:nvSpPr>
          <p:cNvPr id="3" name="Content Placeholder 2">
            <a:extLst>
              <a:ext uri="{FF2B5EF4-FFF2-40B4-BE49-F238E27FC236}">
                <a16:creationId xmlns:a16="http://schemas.microsoft.com/office/drawing/2014/main" id="{68590330-D9FD-45CB-B013-E94260F1C694}"/>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 1.1 from manufacturer to distributer vaccine hub helps to provide complete info and details regarding from, where, and  how much vaccines is  manufactured and distributes to vaccine centres it also further provides Information about ,editor and helps to keep track of the whole path. presiding and one -one to interactive between working body and user</a:t>
            </a:r>
            <a:endParaRPr lang="en-GB" dirty="0"/>
          </a:p>
          <a:p>
            <a:r>
              <a:rPr lang="en-GB" dirty="0">
                <a:ea typeface="+mn-lt"/>
                <a:cs typeface="+mn-lt"/>
              </a:rPr>
              <a:t> 1.2 filter and sort options are the sub element of search box as it will help users to narrow and organise their search results . it will help user to filter out states and cities on the basis  of no. of corona virus patient present in that hospital.</a:t>
            </a:r>
            <a:endParaRPr lang="en-GB" dirty="0"/>
          </a:p>
          <a:p>
            <a:r>
              <a:rPr lang="en-GB" dirty="0">
                <a:ea typeface="+mn-lt"/>
                <a:cs typeface="+mn-lt"/>
              </a:rPr>
              <a:t>1.3kinds of vaccines this features will provide user to access information regarding the kinds of vaccines that would be available in India and their efficacy rate and more information regarding it orders 1.5. this feature will enable medical department to issue the order of no vaccines by medical </a:t>
            </a:r>
            <a:r>
              <a:rPr lang="en-GB">
                <a:ea typeface="+mn-lt"/>
                <a:cs typeface="+mn-lt"/>
              </a:rPr>
              <a:t>report of coronavirus patient.</a:t>
            </a:r>
            <a:endParaRPr lang="en-GB" dirty="0"/>
          </a:p>
          <a:p>
            <a:endParaRPr lang="en-GB" dirty="0"/>
          </a:p>
          <a:p>
            <a:endParaRPr lang="en-GB" dirty="0"/>
          </a:p>
        </p:txBody>
      </p:sp>
    </p:spTree>
    <p:extLst>
      <p:ext uri="{BB962C8B-B14F-4D97-AF65-F5344CB8AC3E}">
        <p14:creationId xmlns:p14="http://schemas.microsoft.com/office/powerpoint/2010/main" val="382487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A3CCD3-7D32-4505-9900-18D210DFFE51}"/>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latin typeface="Book Antiqua"/>
              </a:rPr>
              <a:t>Now let's see our heavy term </a:t>
            </a:r>
            <a:r>
              <a:rPr lang="en-GB">
                <a:solidFill>
                  <a:schemeClr val="tx1">
                    <a:lumMod val="85000"/>
                    <a:lumOff val="15000"/>
                  </a:schemeClr>
                </a:solidFill>
              </a:rPr>
              <a:t>"</a:t>
            </a:r>
            <a:r>
              <a:rPr lang="en-GB" b="1">
                <a:solidFill>
                  <a:schemeClr val="tx1">
                    <a:lumMod val="85000"/>
                    <a:lumOff val="15000"/>
                  </a:schemeClr>
                </a:solidFill>
              </a:rPr>
              <a:t>BLOCKCHAIN</a:t>
            </a:r>
            <a:r>
              <a:rPr lang="en-GB">
                <a:solidFill>
                  <a:schemeClr val="tx1">
                    <a:lumMod val="85000"/>
                    <a:lumOff val="15000"/>
                  </a:schemeClr>
                </a:solidFill>
              </a:rPr>
              <a: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1DDC6D5-A753-48C0-9C47-FFE2F15FC93B}"/>
              </a:ext>
            </a:extLst>
          </p:cNvPr>
          <p:cNvSpPr>
            <a:spLocks noGrp="1"/>
          </p:cNvSpPr>
          <p:nvPr>
            <p:ph idx="1"/>
          </p:nvPr>
        </p:nvSpPr>
        <p:spPr>
          <a:xfrm>
            <a:off x="6116084" y="609601"/>
            <a:ext cx="5511296" cy="5175624"/>
          </a:xfrm>
        </p:spPr>
        <p:txBody>
          <a:bodyPr vert="horz" lIns="91440" tIns="45720" rIns="91440" bIns="45720" rtlCol="0" anchor="ctr">
            <a:noAutofit/>
          </a:bodyPr>
          <a:lstStyle/>
          <a:p>
            <a:pPr>
              <a:lnSpc>
                <a:spcPct val="90000"/>
              </a:lnSpc>
              <a:buFont typeface="Wingdings 3"/>
            </a:pPr>
            <a:r>
              <a:rPr lang="en-GB" sz="1400" dirty="0">
                <a:solidFill>
                  <a:schemeClr val="tx2">
                    <a:lumMod val="10000"/>
                  </a:schemeClr>
                </a:solidFill>
                <a:ea typeface="+mn-lt"/>
                <a:cs typeface="+mn-lt"/>
              </a:rPr>
              <a:t>Blockchain is a shared, immutable ledger that facilitates the process recording transactions and tracking assets in a business network. </a:t>
            </a:r>
            <a:endParaRPr lang="en-GB" sz="1400">
              <a:solidFill>
                <a:schemeClr val="tx2">
                  <a:lumMod val="10000"/>
                </a:schemeClr>
              </a:solidFill>
            </a:endParaRPr>
          </a:p>
          <a:p>
            <a:pPr marL="285750" indent="-285750">
              <a:lnSpc>
                <a:spcPct val="90000"/>
              </a:lnSpc>
              <a:buFont typeface="Wingdings 3"/>
            </a:pPr>
            <a:r>
              <a:rPr lang="en-GB" sz="1400" dirty="0">
                <a:solidFill>
                  <a:schemeClr val="tx2">
                    <a:lumMod val="10000"/>
                  </a:schemeClr>
                </a:solidFill>
                <a:ea typeface="+mn-lt"/>
                <a:cs typeface="+mn-lt"/>
              </a:rPr>
              <a:t>Virtually anything of value can be tracked and traded on a blockchain network, reducing risk and cutting costs for all involved.</a:t>
            </a:r>
          </a:p>
          <a:p>
            <a:pPr>
              <a:lnSpc>
                <a:spcPct val="90000"/>
              </a:lnSpc>
              <a:buFont typeface="Wingdings 3"/>
            </a:pPr>
            <a:r>
              <a:rPr lang="en-GB" sz="1400" dirty="0">
                <a:solidFill>
                  <a:schemeClr val="tx2">
                    <a:lumMod val="10000"/>
                  </a:schemeClr>
                </a:solidFill>
                <a:ea typeface="+mn-lt"/>
                <a:cs typeface="+mn-lt"/>
              </a:rPr>
              <a:t>Blockchain is ideal for delivering that information because it provides immediate, shared, and completely transparent information stored on an immutable ledger that can be accessed only by permissioned network members.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A blockchain network can track orders, payments, accounts, production, and much more. And because members share a single view of the truth, you can see all details of a transaction end-to-end,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giving you greater confidence, as well as new efficiencies and opportunities.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The way of storing data in it make it different from other ways of data storing.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Enormous amount of data and any type of data can be stored in block chain.</a:t>
            </a:r>
            <a:endParaRPr lang="en-GB" sz="1400">
              <a:solidFill>
                <a:schemeClr val="tx2">
                  <a:lumMod val="10000"/>
                </a:schemeClr>
              </a:solidFill>
            </a:endParaRPr>
          </a:p>
          <a:p>
            <a:pPr marL="285750" indent="-285750">
              <a:lnSpc>
                <a:spcPct val="90000"/>
              </a:lnSpc>
              <a:buFont typeface="Wingdings 3"/>
            </a:pPr>
            <a:r>
              <a:rPr lang="en-GB" sz="1400" dirty="0">
                <a:solidFill>
                  <a:schemeClr val="tx2">
                    <a:lumMod val="10000"/>
                  </a:schemeClr>
                </a:solidFill>
                <a:ea typeface="+mn-lt"/>
                <a:cs typeface="+mn-lt"/>
              </a:rPr>
              <a:t>A fresh information is stored in block, when data is completely filled it get chained with other data which makes it most efficient and trustful source of data storing.</a:t>
            </a:r>
            <a:endParaRPr lang="en-GB" sz="1400">
              <a:solidFill>
                <a:schemeClr val="tx2">
                  <a:lumMod val="10000"/>
                </a:schemeClr>
              </a:solidFill>
            </a:endParaRPr>
          </a:p>
        </p:txBody>
      </p:sp>
    </p:spTree>
    <p:extLst>
      <p:ext uri="{BB962C8B-B14F-4D97-AF65-F5344CB8AC3E}">
        <p14:creationId xmlns:p14="http://schemas.microsoft.com/office/powerpoint/2010/main" val="63483590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1A6F-B3A4-4E25-887A-5AC52B71B88A}"/>
              </a:ext>
            </a:extLst>
          </p:cNvPr>
          <p:cNvSpPr>
            <a:spLocks noGrp="1"/>
          </p:cNvSpPr>
          <p:nvPr>
            <p:ph type="title"/>
          </p:nvPr>
        </p:nvSpPr>
        <p:spPr>
          <a:xfrm>
            <a:off x="677334" y="308811"/>
            <a:ext cx="7072669" cy="588881"/>
          </a:xfrm>
        </p:spPr>
        <p:txBody>
          <a:bodyPr vert="horz" lIns="91440" tIns="45720" rIns="91440" bIns="45720" rtlCol="0" anchor="t">
            <a:noAutofit/>
          </a:bodyPr>
          <a:lstStyle/>
          <a:p>
            <a:r>
              <a:rPr lang="en-GB" sz="2400" dirty="0"/>
              <a:t>How </a:t>
            </a:r>
            <a:r>
              <a:rPr lang="en-GB" sz="2400" dirty="0">
                <a:solidFill>
                  <a:srgbClr val="002060"/>
                </a:solidFill>
                <a:latin typeface="Comic Sans MS"/>
              </a:rPr>
              <a:t>"</a:t>
            </a:r>
            <a:r>
              <a:rPr lang="en-GB" sz="2400" b="1" dirty="0">
                <a:solidFill>
                  <a:srgbClr val="002060"/>
                </a:solidFill>
                <a:latin typeface="Comic Sans MS"/>
              </a:rPr>
              <a:t>BLOCKCHAIN"</a:t>
            </a:r>
            <a:r>
              <a:rPr lang="en-GB" sz="2400" dirty="0">
                <a:solidFill>
                  <a:srgbClr val="002060"/>
                </a:solidFill>
              </a:rPr>
              <a:t> </a:t>
            </a:r>
            <a:r>
              <a:rPr lang="en-GB" sz="2400" dirty="0"/>
              <a:t>is changing our lives today</a:t>
            </a:r>
          </a:p>
        </p:txBody>
      </p:sp>
      <p:sp>
        <p:nvSpPr>
          <p:cNvPr id="3" name="Content Placeholder 2">
            <a:extLst>
              <a:ext uri="{FF2B5EF4-FFF2-40B4-BE49-F238E27FC236}">
                <a16:creationId xmlns:a16="http://schemas.microsoft.com/office/drawing/2014/main" id="{3EC0976F-A41A-41A1-A515-1008BC22CAF7}"/>
              </a:ext>
            </a:extLst>
          </p:cNvPr>
          <p:cNvSpPr>
            <a:spLocks noGrp="1"/>
          </p:cNvSpPr>
          <p:nvPr>
            <p:ph idx="1"/>
          </p:nvPr>
        </p:nvSpPr>
        <p:spPr>
          <a:xfrm>
            <a:off x="677334" y="1087774"/>
            <a:ext cx="8486379" cy="1364169"/>
          </a:xfrm>
        </p:spPr>
        <p:txBody>
          <a:bodyPr vert="horz" lIns="91440" tIns="45720" rIns="91440" bIns="45720" rtlCol="0" anchor="t">
            <a:normAutofit/>
          </a:bodyPr>
          <a:lstStyle/>
          <a:p>
            <a:r>
              <a:rPr lang="en-GB" dirty="0">
                <a:ea typeface="+mn-lt"/>
                <a:cs typeface="+mn-lt"/>
              </a:rPr>
              <a:t>block chains has many advantages and uses in daily life but one most common use is in transactions of bit coins.</a:t>
            </a:r>
            <a:endParaRPr lang="en-GB" dirty="0"/>
          </a:p>
          <a:p>
            <a:r>
              <a:rPr lang="en-GB" dirty="0">
                <a:ea typeface="+mn-lt"/>
                <a:cs typeface="+mn-lt"/>
              </a:rPr>
              <a:t>its most important advantage is its transparency and it can't be hacked.</a:t>
            </a:r>
            <a:endParaRPr lang="en-GB" dirty="0"/>
          </a:p>
          <a:p>
            <a:endParaRPr lang="en-GB" dirty="0"/>
          </a:p>
        </p:txBody>
      </p:sp>
      <p:sp>
        <p:nvSpPr>
          <p:cNvPr id="4" name="TextBox 3">
            <a:extLst>
              <a:ext uri="{FF2B5EF4-FFF2-40B4-BE49-F238E27FC236}">
                <a16:creationId xmlns:a16="http://schemas.microsoft.com/office/drawing/2014/main" id="{BFB4F93A-6804-42BB-A898-365CC7907B3C}"/>
              </a:ext>
            </a:extLst>
          </p:cNvPr>
          <p:cNvSpPr txBox="1"/>
          <p:nvPr/>
        </p:nvSpPr>
        <p:spPr>
          <a:xfrm>
            <a:off x="673768" y="2167690"/>
            <a:ext cx="83078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solidFill>
                  <a:srgbClr val="002060"/>
                </a:solidFill>
              </a:rPr>
              <a:t>"</a:t>
            </a:r>
            <a:r>
              <a:rPr lang="en-GB" sz="4000" b="1" dirty="0">
                <a:solidFill>
                  <a:srgbClr val="002060"/>
                </a:solidFill>
                <a:latin typeface="Century"/>
              </a:rPr>
              <a:t>BLOCKCHAIN</a:t>
            </a:r>
            <a:r>
              <a:rPr lang="en-GB" sz="3600" dirty="0">
                <a:solidFill>
                  <a:srgbClr val="002060"/>
                </a:solidFill>
              </a:rPr>
              <a:t>"</a:t>
            </a:r>
            <a:r>
              <a:rPr lang="en-GB" sz="3600" dirty="0">
                <a:solidFill>
                  <a:schemeClr val="accent1"/>
                </a:solidFill>
              </a:rPr>
              <a:t> in our project</a:t>
            </a:r>
            <a:endParaRPr lang="en-US">
              <a:solidFill>
                <a:schemeClr val="accent1"/>
              </a:solidFill>
            </a:endParaRPr>
          </a:p>
        </p:txBody>
      </p:sp>
      <p:sp>
        <p:nvSpPr>
          <p:cNvPr id="6" name="Content Placeholder 2">
            <a:extLst>
              <a:ext uri="{FF2B5EF4-FFF2-40B4-BE49-F238E27FC236}">
                <a16:creationId xmlns:a16="http://schemas.microsoft.com/office/drawing/2014/main" id="{2B043841-CC8D-4948-8319-8A320444B133}"/>
              </a:ext>
            </a:extLst>
          </p:cNvPr>
          <p:cNvSpPr txBox="1">
            <a:spLocks/>
          </p:cNvSpPr>
          <p:nvPr/>
        </p:nvSpPr>
        <p:spPr>
          <a:xfrm>
            <a:off x="679339" y="3496096"/>
            <a:ext cx="8486379" cy="277787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a:p>
            <a:endParaRPr lang="en-GB" dirty="0"/>
          </a:p>
        </p:txBody>
      </p:sp>
      <p:sp>
        <p:nvSpPr>
          <p:cNvPr id="7" name="TextBox 6">
            <a:extLst>
              <a:ext uri="{FF2B5EF4-FFF2-40B4-BE49-F238E27FC236}">
                <a16:creationId xmlns:a16="http://schemas.microsoft.com/office/drawing/2014/main" id="{AD2942D0-3934-47EC-A402-8530F9A2FE90}"/>
              </a:ext>
            </a:extLst>
          </p:cNvPr>
          <p:cNvSpPr txBox="1"/>
          <p:nvPr/>
        </p:nvSpPr>
        <p:spPr>
          <a:xfrm>
            <a:off x="673768" y="2839453"/>
            <a:ext cx="870885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As pandemic hit the world, many issues are resolved with help technology and digitalization. </a:t>
            </a:r>
            <a:endParaRPr lang="en-US"/>
          </a:p>
          <a:p>
            <a:pPr marL="285750" indent="-285750">
              <a:buFont typeface="Arial"/>
              <a:buChar char="•"/>
            </a:pPr>
            <a:r>
              <a:rPr lang="en-US" dirty="0"/>
              <a:t>As our honorable prime minister said to make India as an independent and strong country, we could make this happen to use our technology for development of our country.</a:t>
            </a:r>
          </a:p>
          <a:p>
            <a:pPr marL="285750" indent="-285750">
              <a:buFont typeface="Arial"/>
              <a:buChar char="•"/>
            </a:pPr>
            <a:r>
              <a:rPr lang="en-US" dirty="0"/>
              <a:t>According to right to information, every citizen has right to know as well as access information and resources especially in this pandemic.</a:t>
            </a:r>
          </a:p>
          <a:p>
            <a:pPr marL="285750" indent="-285750">
              <a:buFont typeface="Arial"/>
              <a:buChar char="•"/>
            </a:pPr>
            <a:r>
              <a:rPr lang="en-US" dirty="0"/>
              <a:t>As vaccine is most important requirements of this time our people can use technology for transparency and accessibility to vaccine and how it's been used</a:t>
            </a:r>
          </a:p>
          <a:p>
            <a:pPr marL="285750" indent="-285750">
              <a:buFont typeface="Arial"/>
              <a:buChar char="•"/>
            </a:pPr>
            <a:r>
              <a:rPr lang="en-US" dirty="0"/>
              <a:t>Our project uses block chain to provide data of vaccine availability, delivery and storage in any area.</a:t>
            </a:r>
          </a:p>
          <a:p>
            <a:pPr marL="285750" indent="-285750">
              <a:buFont typeface="Arial"/>
              <a:buChar char="•"/>
            </a:pPr>
            <a:r>
              <a:rPr lang="en-US" dirty="0"/>
              <a:t>We could see that how many people are vaccinated and whom getting vaccinated.</a:t>
            </a:r>
          </a:p>
          <a:p>
            <a:pPr marL="285750" indent="-285750">
              <a:buFont typeface="Arial"/>
              <a:buChar char="•"/>
            </a:pPr>
            <a:r>
              <a:rPr lang="en-US" dirty="0">
                <a:ea typeface="+mn-lt"/>
                <a:cs typeface="+mn-lt"/>
              </a:rPr>
              <a:t>by this we could also see live status of vaccine in nearby areas.</a:t>
            </a:r>
            <a:endParaRPr lang="en-US" dirty="0"/>
          </a:p>
          <a:p>
            <a:endParaRPr lang="en-US" dirty="0"/>
          </a:p>
        </p:txBody>
      </p:sp>
    </p:spTree>
    <p:extLst>
      <p:ext uri="{BB962C8B-B14F-4D97-AF65-F5344CB8AC3E}">
        <p14:creationId xmlns:p14="http://schemas.microsoft.com/office/powerpoint/2010/main" val="218862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A14-E05C-406E-84FD-55EC20AAE9B5}"/>
              </a:ext>
            </a:extLst>
          </p:cNvPr>
          <p:cNvSpPr>
            <a:spLocks noGrp="1"/>
          </p:cNvSpPr>
          <p:nvPr>
            <p:ph type="title"/>
          </p:nvPr>
        </p:nvSpPr>
        <p:spPr>
          <a:xfrm>
            <a:off x="677334" y="78205"/>
            <a:ext cx="8596668" cy="659064"/>
          </a:xfrm>
        </p:spPr>
        <p:txBody>
          <a:bodyPr>
            <a:noAutofit/>
          </a:bodyPr>
          <a:lstStyle/>
          <a:p>
            <a:r>
              <a:rPr lang="en-GB" sz="4000" b="1" dirty="0">
                <a:solidFill>
                  <a:srgbClr val="002060"/>
                </a:solidFill>
              </a:rPr>
              <a:t>Contd....</a:t>
            </a:r>
          </a:p>
        </p:txBody>
      </p:sp>
      <p:sp>
        <p:nvSpPr>
          <p:cNvPr id="3" name="Content Placeholder 2">
            <a:extLst>
              <a:ext uri="{FF2B5EF4-FFF2-40B4-BE49-F238E27FC236}">
                <a16:creationId xmlns:a16="http://schemas.microsoft.com/office/drawing/2014/main" id="{327D894F-F86F-408C-8BBA-D225461DC8C9}"/>
              </a:ext>
            </a:extLst>
          </p:cNvPr>
          <p:cNvSpPr>
            <a:spLocks noGrp="1"/>
          </p:cNvSpPr>
          <p:nvPr>
            <p:ph idx="1"/>
          </p:nvPr>
        </p:nvSpPr>
        <p:spPr>
          <a:xfrm>
            <a:off x="677334" y="977484"/>
            <a:ext cx="8596668" cy="5374693"/>
          </a:xfrm>
        </p:spPr>
        <p:txBody>
          <a:bodyPr vert="horz" lIns="91440" tIns="45720" rIns="91440" bIns="45720" rtlCol="0" anchor="t">
            <a:normAutofit/>
          </a:bodyPr>
          <a:lstStyle/>
          <a:p>
            <a:r>
              <a:rPr lang="en-GB" sz="1600" dirty="0"/>
              <a:t>Our project also shares vision of safe, secure and transparent network so everyone could</a:t>
            </a:r>
          </a:p>
          <a:p>
            <a:r>
              <a:rPr lang="en-GB" sz="1600" dirty="0"/>
              <a:t>That’s we use </a:t>
            </a:r>
            <a:r>
              <a:rPr lang="en-GB" sz="1600" b="1" dirty="0">
                <a:solidFill>
                  <a:srgbClr val="00B0F0"/>
                </a:solidFill>
              </a:rPr>
              <a:t>Robustness</a:t>
            </a:r>
            <a:r>
              <a:rPr lang="en-GB" sz="1600" dirty="0"/>
              <a:t>, </a:t>
            </a:r>
            <a:r>
              <a:rPr lang="en-GB" sz="1600" dirty="0">
                <a:solidFill>
                  <a:srgbClr val="00B0F0"/>
                </a:solidFill>
              </a:rPr>
              <a:t>Cloud Computing</a:t>
            </a:r>
            <a:r>
              <a:rPr lang="en-GB" sz="1600" dirty="0"/>
              <a:t> and </a:t>
            </a:r>
            <a:r>
              <a:rPr lang="en-GB" sz="1600" dirty="0">
                <a:solidFill>
                  <a:srgbClr val="00B0F0"/>
                </a:solidFill>
              </a:rPr>
              <a:t>Kubernetes </a:t>
            </a:r>
            <a:r>
              <a:rPr lang="en-GB" sz="1600" dirty="0">
                <a:solidFill>
                  <a:schemeClr val="tx1"/>
                </a:solidFill>
              </a:rPr>
              <a:t>for decentralization and cost cutting of our project.</a:t>
            </a:r>
          </a:p>
          <a:p>
            <a:r>
              <a:rPr lang="en-GB" sz="1600" dirty="0">
                <a:ea typeface="+mn-lt"/>
                <a:cs typeface="+mn-lt"/>
              </a:rPr>
              <a:t>Robustness is the ability to satisfactorily manage exceptional situations.</a:t>
            </a:r>
            <a:endParaRPr lang="en-GB" sz="1600" dirty="0">
              <a:solidFill>
                <a:schemeClr val="tx1"/>
              </a:solidFill>
            </a:endParaRPr>
          </a:p>
          <a:p>
            <a:r>
              <a:rPr lang="en-GB" sz="1600" dirty="0">
                <a:ea typeface="+mn-lt"/>
                <a:cs typeface="+mn-lt"/>
              </a:rPr>
              <a:t>It's all the more important in a decentralized autonomous network such as a blockchain where there are no intermediaries minding the store.</a:t>
            </a:r>
            <a:endParaRPr lang="en-GB" sz="1600" dirty="0"/>
          </a:p>
          <a:p>
            <a:r>
              <a:rPr lang="en-GB" sz="1600" dirty="0">
                <a:ea typeface="+mn-lt"/>
                <a:cs typeface="+mn-lt"/>
              </a:rPr>
              <a:t>Blockchain-based cloud computing doesn't only decentralize data storage. More than ever, this technology is being used as part of data logistics platforms.</a:t>
            </a:r>
            <a:endParaRPr lang="en-GB" sz="1600" dirty="0"/>
          </a:p>
          <a:p>
            <a:r>
              <a:rPr lang="en-GB" sz="1600" dirty="0">
                <a:ea typeface="+mn-lt"/>
                <a:cs typeface="+mn-lt"/>
              </a:rPr>
              <a:t>Many authorized users are allowed access to the data at once and can interact, interpret, and change it as they see fit.</a:t>
            </a:r>
            <a:endParaRPr lang="en-GB" sz="1600" dirty="0"/>
          </a:p>
          <a:p>
            <a:r>
              <a:rPr lang="en-GB" sz="1600" dirty="0">
                <a:ea typeface="+mn-lt"/>
                <a:cs typeface="+mn-lt"/>
              </a:rPr>
              <a:t>Kubernetes is an open source project, you can use it to run your containerized applications anywhere without needing to change your operational tooling. </a:t>
            </a:r>
            <a:endParaRPr lang="en-GB" sz="1600" dirty="0">
              <a:solidFill>
                <a:srgbClr val="404040"/>
              </a:solidFill>
            </a:endParaRPr>
          </a:p>
          <a:p>
            <a:r>
              <a:rPr lang="en-GB" sz="1600" dirty="0">
                <a:solidFill>
                  <a:srgbClr val="404040"/>
                </a:solidFill>
              </a:rPr>
              <a:t>We can use Kubernetes for efficient architecture of our application.</a:t>
            </a:r>
          </a:p>
          <a:p>
            <a:r>
              <a:rPr lang="en-GB" sz="1600" dirty="0">
                <a:solidFill>
                  <a:srgbClr val="404040"/>
                </a:solidFill>
              </a:rPr>
              <a:t>By using technology we can make a transparent and </a:t>
            </a:r>
            <a:r>
              <a:rPr lang="en-GB" sz="1600" dirty="0" err="1">
                <a:solidFill>
                  <a:srgbClr val="404040"/>
                </a:solidFill>
              </a:rPr>
              <a:t>inhackable</a:t>
            </a:r>
            <a:r>
              <a:rPr lang="en-GB" sz="1600" dirty="0">
                <a:solidFill>
                  <a:srgbClr val="404040"/>
                </a:solidFill>
              </a:rPr>
              <a:t> network which makes a concord between government and public</a:t>
            </a:r>
          </a:p>
        </p:txBody>
      </p:sp>
    </p:spTree>
    <p:extLst>
      <p:ext uri="{BB962C8B-B14F-4D97-AF65-F5344CB8AC3E}">
        <p14:creationId xmlns:p14="http://schemas.microsoft.com/office/powerpoint/2010/main" val="15741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D3B6-3F48-4850-BAAE-DD2AFDE4A8F6}"/>
              </a:ext>
            </a:extLst>
          </p:cNvPr>
          <p:cNvSpPr>
            <a:spLocks noGrp="1"/>
          </p:cNvSpPr>
          <p:nvPr>
            <p:ph type="title"/>
          </p:nvPr>
        </p:nvSpPr>
        <p:spPr>
          <a:xfrm>
            <a:off x="677334" y="48126"/>
            <a:ext cx="8596668" cy="749300"/>
          </a:xfrm>
        </p:spPr>
        <p:txBody>
          <a:bodyPr>
            <a:normAutofit/>
          </a:bodyPr>
          <a:lstStyle/>
          <a:p>
            <a:r>
              <a:rPr lang="en-GB" sz="4000" b="1" dirty="0">
                <a:solidFill>
                  <a:srgbClr val="0070C0"/>
                </a:solidFill>
              </a:rPr>
              <a:t>Conclusion</a:t>
            </a:r>
          </a:p>
        </p:txBody>
      </p:sp>
      <p:sp>
        <p:nvSpPr>
          <p:cNvPr id="3" name="Content Placeholder 2">
            <a:extLst>
              <a:ext uri="{FF2B5EF4-FFF2-40B4-BE49-F238E27FC236}">
                <a16:creationId xmlns:a16="http://schemas.microsoft.com/office/drawing/2014/main" id="{7F69693C-3CAE-4849-B42A-7F11DF6338A3}"/>
              </a:ext>
            </a:extLst>
          </p:cNvPr>
          <p:cNvSpPr>
            <a:spLocks noGrp="1"/>
          </p:cNvSpPr>
          <p:nvPr>
            <p:ph idx="1"/>
          </p:nvPr>
        </p:nvSpPr>
        <p:spPr>
          <a:xfrm>
            <a:off x="677334" y="797010"/>
            <a:ext cx="8596668" cy="1484484"/>
          </a:xfrm>
        </p:spPr>
        <p:txBody>
          <a:bodyPr vert="horz" lIns="91440" tIns="45720" rIns="91440" bIns="45720" rtlCol="0" anchor="t">
            <a:normAutofit/>
          </a:bodyPr>
          <a:lstStyle/>
          <a:p>
            <a:r>
              <a:rPr lang="en-GB" dirty="0"/>
              <a:t>Our project facilitates a great concord between vaccine distributors and public. Which is really important for establishing relation of trust and democracy.</a:t>
            </a:r>
          </a:p>
        </p:txBody>
      </p:sp>
      <p:sp>
        <p:nvSpPr>
          <p:cNvPr id="5" name="Title 1">
            <a:extLst>
              <a:ext uri="{FF2B5EF4-FFF2-40B4-BE49-F238E27FC236}">
                <a16:creationId xmlns:a16="http://schemas.microsoft.com/office/drawing/2014/main" id="{0297C7BA-4FDF-49BD-8A5B-8BEE3084ABA0}"/>
              </a:ext>
            </a:extLst>
          </p:cNvPr>
          <p:cNvSpPr txBox="1">
            <a:spLocks/>
          </p:cNvSpPr>
          <p:nvPr/>
        </p:nvSpPr>
        <p:spPr>
          <a:xfrm>
            <a:off x="679339" y="2075447"/>
            <a:ext cx="8596668" cy="7493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solidFill>
                  <a:srgbClr val="0070C0"/>
                </a:solidFill>
              </a:rPr>
              <a:t>About us</a:t>
            </a:r>
          </a:p>
        </p:txBody>
      </p:sp>
      <p:sp>
        <p:nvSpPr>
          <p:cNvPr id="7" name="Content Placeholder 2">
            <a:extLst>
              <a:ext uri="{FF2B5EF4-FFF2-40B4-BE49-F238E27FC236}">
                <a16:creationId xmlns:a16="http://schemas.microsoft.com/office/drawing/2014/main" id="{803AE1F9-16B2-4935-9446-203F9ECC3D7C}"/>
              </a:ext>
            </a:extLst>
          </p:cNvPr>
          <p:cNvSpPr txBox="1">
            <a:spLocks/>
          </p:cNvSpPr>
          <p:nvPr/>
        </p:nvSpPr>
        <p:spPr>
          <a:xfrm>
            <a:off x="679339" y="2864436"/>
            <a:ext cx="8596668" cy="148448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We are students of college CTAE Udaipur.</a:t>
            </a:r>
          </a:p>
        </p:txBody>
      </p:sp>
    </p:spTree>
    <p:extLst>
      <p:ext uri="{BB962C8B-B14F-4D97-AF65-F5344CB8AC3E}">
        <p14:creationId xmlns:p14="http://schemas.microsoft.com/office/powerpoint/2010/main" val="129054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Vaccine hub</vt:lpstr>
      <vt:lpstr>Introduction</vt:lpstr>
      <vt:lpstr>Benefits of our project</vt:lpstr>
      <vt:lpstr>Key features of our website</vt:lpstr>
      <vt:lpstr>Now let's see our heavy term "BLOCKCHAIN"</vt:lpstr>
      <vt:lpstr>How "BLOCKCHAIN" is changing our lives today</vt:lpstr>
      <vt:lpstr>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338</cp:revision>
  <dcterms:created xsi:type="dcterms:W3CDTF">2020-12-19T08:52:01Z</dcterms:created>
  <dcterms:modified xsi:type="dcterms:W3CDTF">2020-12-20T07:40:53Z</dcterms:modified>
</cp:coreProperties>
</file>