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81F41-250D-2748-B6F9-CE4352CB690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E4219CF-41CC-7C49-AFB2-C787CA86C76E}">
      <dgm:prSet phldrT="[Text]"/>
      <dgm:spPr/>
      <dgm:t>
        <a:bodyPr/>
        <a:lstStyle/>
        <a:p>
          <a:r>
            <a:rPr lang="en-GB" dirty="0"/>
            <a:t>Data – URL Loader loads the data</a:t>
          </a:r>
        </a:p>
      </dgm:t>
    </dgm:pt>
    <dgm:pt modelId="{0D4D4F12-74BE-4A4E-AB34-568896D50211}" type="parTrans" cxnId="{943885E3-B842-BE46-A8B6-B21A4884E769}">
      <dgm:prSet/>
      <dgm:spPr/>
      <dgm:t>
        <a:bodyPr/>
        <a:lstStyle/>
        <a:p>
          <a:endParaRPr lang="en-GB"/>
        </a:p>
      </dgm:t>
    </dgm:pt>
    <dgm:pt modelId="{BA1ED87F-EDE6-5E4B-8D61-C896AEB3043A}" type="sibTrans" cxnId="{943885E3-B842-BE46-A8B6-B21A4884E769}">
      <dgm:prSet/>
      <dgm:spPr/>
      <dgm:t>
        <a:bodyPr/>
        <a:lstStyle/>
        <a:p>
          <a:endParaRPr lang="en-GB"/>
        </a:p>
      </dgm:t>
    </dgm:pt>
    <dgm:pt modelId="{D665D406-5B2D-2546-BA67-9E2D8357DB47}">
      <dgm:prSet phldrT="[Text]"/>
      <dgm:spPr/>
      <dgm:t>
        <a:bodyPr/>
        <a:lstStyle/>
        <a:p>
          <a:r>
            <a:rPr lang="en-GB" dirty="0"/>
            <a:t>Vector DB (Data Base) - D</a:t>
          </a:r>
          <a:r>
            <a:rPr lang="en-IN" b="0" i="0" dirty="0" err="1"/>
            <a:t>atabase</a:t>
          </a:r>
          <a:r>
            <a:rPr lang="en-IN" b="0" i="0" dirty="0"/>
            <a:t> to store data as high-dimensional vectors</a:t>
          </a:r>
          <a:r>
            <a:rPr lang="en-GB" dirty="0"/>
            <a:t> </a:t>
          </a:r>
        </a:p>
      </dgm:t>
    </dgm:pt>
    <dgm:pt modelId="{FFB727E3-ED86-B349-9F9E-3370F228A08A}" type="parTrans" cxnId="{A9D09B45-D1F8-3A40-A283-425C60A4D2FE}">
      <dgm:prSet/>
      <dgm:spPr/>
      <dgm:t>
        <a:bodyPr/>
        <a:lstStyle/>
        <a:p>
          <a:endParaRPr lang="en-GB"/>
        </a:p>
      </dgm:t>
    </dgm:pt>
    <dgm:pt modelId="{DCF36824-AD4C-504E-8007-4980B255E763}" type="sibTrans" cxnId="{A9D09B45-D1F8-3A40-A283-425C60A4D2FE}">
      <dgm:prSet/>
      <dgm:spPr/>
      <dgm:t>
        <a:bodyPr/>
        <a:lstStyle/>
        <a:p>
          <a:endParaRPr lang="en-GB"/>
        </a:p>
      </dgm:t>
    </dgm:pt>
    <dgm:pt modelId="{F94230EB-BAAE-6345-B53B-48570B809840}">
      <dgm:prSet phldrT="[Text]"/>
      <dgm:spPr/>
      <dgm:t>
        <a:bodyPr/>
        <a:lstStyle/>
        <a:p>
          <a:r>
            <a:rPr lang="en-GB" dirty="0"/>
            <a:t>Prompt – A prompt is given by user as per requirements</a:t>
          </a:r>
        </a:p>
      </dgm:t>
    </dgm:pt>
    <dgm:pt modelId="{8FDECEDF-DBF5-FF43-A29E-AB444BE1A540}" type="parTrans" cxnId="{6BB3E09E-6EA3-1D4C-AB3F-BC35519050C7}">
      <dgm:prSet/>
      <dgm:spPr/>
      <dgm:t>
        <a:bodyPr/>
        <a:lstStyle/>
        <a:p>
          <a:endParaRPr lang="en-GB"/>
        </a:p>
      </dgm:t>
    </dgm:pt>
    <dgm:pt modelId="{FE73B00C-7818-4B44-995C-BC3CD931F6E2}" type="sibTrans" cxnId="{6BB3E09E-6EA3-1D4C-AB3F-BC35519050C7}">
      <dgm:prSet/>
      <dgm:spPr/>
      <dgm:t>
        <a:bodyPr/>
        <a:lstStyle/>
        <a:p>
          <a:endParaRPr lang="en-GB"/>
        </a:p>
      </dgm:t>
    </dgm:pt>
    <dgm:pt modelId="{8E125858-FAE3-E142-AADD-9FA6CFFED99A}">
      <dgm:prSet phldrT="[Text]"/>
      <dgm:spPr/>
      <dgm:t>
        <a:bodyPr/>
        <a:lstStyle/>
        <a:p>
          <a:r>
            <a:rPr lang="en-GB" dirty="0"/>
            <a:t>LLM (Large Language Model) – The prompt and data is passed through LLM (GPT 3.5) to generate Output or Answer </a:t>
          </a:r>
        </a:p>
      </dgm:t>
    </dgm:pt>
    <dgm:pt modelId="{FAE8F213-EF3A-3443-A8AD-E1AE405C3A0D}" type="parTrans" cxnId="{FD0C6C27-FD1F-E24F-91FC-492E8A85E3AF}">
      <dgm:prSet/>
      <dgm:spPr/>
      <dgm:t>
        <a:bodyPr/>
        <a:lstStyle/>
        <a:p>
          <a:endParaRPr lang="en-GB"/>
        </a:p>
      </dgm:t>
    </dgm:pt>
    <dgm:pt modelId="{DBDC5952-B857-3F4E-9B78-013949D997CD}" type="sibTrans" cxnId="{FD0C6C27-FD1F-E24F-91FC-492E8A85E3AF}">
      <dgm:prSet/>
      <dgm:spPr/>
      <dgm:t>
        <a:bodyPr/>
        <a:lstStyle/>
        <a:p>
          <a:endParaRPr lang="en-GB"/>
        </a:p>
      </dgm:t>
    </dgm:pt>
    <dgm:pt modelId="{FF073655-66DE-F149-8868-7DCB2039B764}">
      <dgm:prSet phldrT="[Text]"/>
      <dgm:spPr/>
      <dgm:t>
        <a:bodyPr/>
        <a:lstStyle/>
        <a:p>
          <a:r>
            <a:rPr lang="en-GB" dirty="0"/>
            <a:t>Split – Text is split for proper reading and understanding on basis of tokens</a:t>
          </a:r>
        </a:p>
      </dgm:t>
    </dgm:pt>
    <dgm:pt modelId="{196BD5E4-E32F-3741-BD69-BDCFD0ED293B}" type="sibTrans" cxnId="{DC252BC5-BC17-E54E-B2E7-8411BC89D67B}">
      <dgm:prSet/>
      <dgm:spPr/>
      <dgm:t>
        <a:bodyPr/>
        <a:lstStyle/>
        <a:p>
          <a:endParaRPr lang="en-GB"/>
        </a:p>
      </dgm:t>
    </dgm:pt>
    <dgm:pt modelId="{21515915-4EAA-544C-A56B-ED58F092C4B1}" type="parTrans" cxnId="{DC252BC5-BC17-E54E-B2E7-8411BC89D67B}">
      <dgm:prSet/>
      <dgm:spPr/>
      <dgm:t>
        <a:bodyPr/>
        <a:lstStyle/>
        <a:p>
          <a:endParaRPr lang="en-GB"/>
        </a:p>
      </dgm:t>
    </dgm:pt>
    <dgm:pt modelId="{18997202-D8D0-5548-BFAD-C00F36D544AF}" type="pres">
      <dgm:prSet presAssocID="{82B81F41-250D-2748-B6F9-CE4352CB690E}" presName="Name0" presStyleCnt="0">
        <dgm:presLayoutVars>
          <dgm:dir/>
          <dgm:resizeHandles val="exact"/>
        </dgm:presLayoutVars>
      </dgm:prSet>
      <dgm:spPr/>
    </dgm:pt>
    <dgm:pt modelId="{7D48AE0C-6A2A-3D4F-AEB0-E738E4CF22E0}" type="pres">
      <dgm:prSet presAssocID="{7E4219CF-41CC-7C49-AFB2-C787CA86C76E}" presName="node" presStyleLbl="node1" presStyleIdx="0" presStyleCnt="5">
        <dgm:presLayoutVars>
          <dgm:bulletEnabled val="1"/>
        </dgm:presLayoutVars>
      </dgm:prSet>
      <dgm:spPr/>
    </dgm:pt>
    <dgm:pt modelId="{87540007-66A1-104B-AFCE-64875F48A8A1}" type="pres">
      <dgm:prSet presAssocID="{BA1ED87F-EDE6-5E4B-8D61-C896AEB3043A}" presName="sibTrans" presStyleLbl="sibTrans1D1" presStyleIdx="0" presStyleCnt="4"/>
      <dgm:spPr/>
    </dgm:pt>
    <dgm:pt modelId="{129C5614-6439-6D4B-92CF-F9576FA6E77F}" type="pres">
      <dgm:prSet presAssocID="{BA1ED87F-EDE6-5E4B-8D61-C896AEB3043A}" presName="connectorText" presStyleLbl="sibTrans1D1" presStyleIdx="0" presStyleCnt="4"/>
      <dgm:spPr/>
    </dgm:pt>
    <dgm:pt modelId="{CFAABE90-F12E-9C4B-98F4-89B5C5A159CE}" type="pres">
      <dgm:prSet presAssocID="{FF073655-66DE-F149-8868-7DCB2039B764}" presName="node" presStyleLbl="node1" presStyleIdx="1" presStyleCnt="5">
        <dgm:presLayoutVars>
          <dgm:bulletEnabled val="1"/>
        </dgm:presLayoutVars>
      </dgm:prSet>
      <dgm:spPr/>
    </dgm:pt>
    <dgm:pt modelId="{9775F9EE-A478-E64D-91F5-37AC57518A35}" type="pres">
      <dgm:prSet presAssocID="{196BD5E4-E32F-3741-BD69-BDCFD0ED293B}" presName="sibTrans" presStyleLbl="sibTrans1D1" presStyleIdx="1" presStyleCnt="4"/>
      <dgm:spPr/>
    </dgm:pt>
    <dgm:pt modelId="{2649C590-2472-B44D-9689-42CDC590FB49}" type="pres">
      <dgm:prSet presAssocID="{196BD5E4-E32F-3741-BD69-BDCFD0ED293B}" presName="connectorText" presStyleLbl="sibTrans1D1" presStyleIdx="1" presStyleCnt="4"/>
      <dgm:spPr/>
    </dgm:pt>
    <dgm:pt modelId="{334C1DCC-866F-5542-B5F2-21DBA122B105}" type="pres">
      <dgm:prSet presAssocID="{D665D406-5B2D-2546-BA67-9E2D8357DB47}" presName="node" presStyleLbl="node1" presStyleIdx="2" presStyleCnt="5">
        <dgm:presLayoutVars>
          <dgm:bulletEnabled val="1"/>
        </dgm:presLayoutVars>
      </dgm:prSet>
      <dgm:spPr/>
    </dgm:pt>
    <dgm:pt modelId="{7E2B3CCF-5BB0-1C47-88F1-0B257E08DA32}" type="pres">
      <dgm:prSet presAssocID="{DCF36824-AD4C-504E-8007-4980B255E763}" presName="sibTrans" presStyleLbl="sibTrans1D1" presStyleIdx="2" presStyleCnt="4"/>
      <dgm:spPr/>
    </dgm:pt>
    <dgm:pt modelId="{AB3D9DCF-1665-384D-A0DD-856DC32D7B6F}" type="pres">
      <dgm:prSet presAssocID="{DCF36824-AD4C-504E-8007-4980B255E763}" presName="connectorText" presStyleLbl="sibTrans1D1" presStyleIdx="2" presStyleCnt="4"/>
      <dgm:spPr/>
    </dgm:pt>
    <dgm:pt modelId="{32E52AEE-D09D-0F49-9F57-13529DCBB371}" type="pres">
      <dgm:prSet presAssocID="{F94230EB-BAAE-6345-B53B-48570B809840}" presName="node" presStyleLbl="node1" presStyleIdx="3" presStyleCnt="5">
        <dgm:presLayoutVars>
          <dgm:bulletEnabled val="1"/>
        </dgm:presLayoutVars>
      </dgm:prSet>
      <dgm:spPr/>
    </dgm:pt>
    <dgm:pt modelId="{5DDAB673-D20D-124D-B43C-E7D0CD93FE5D}" type="pres">
      <dgm:prSet presAssocID="{FE73B00C-7818-4B44-995C-BC3CD931F6E2}" presName="sibTrans" presStyleLbl="sibTrans1D1" presStyleIdx="3" presStyleCnt="4"/>
      <dgm:spPr/>
    </dgm:pt>
    <dgm:pt modelId="{12186C57-3F2E-AD45-A452-6B4B7E4983EB}" type="pres">
      <dgm:prSet presAssocID="{FE73B00C-7818-4B44-995C-BC3CD931F6E2}" presName="connectorText" presStyleLbl="sibTrans1D1" presStyleIdx="3" presStyleCnt="4"/>
      <dgm:spPr/>
    </dgm:pt>
    <dgm:pt modelId="{40AAD9A2-808E-1C4E-A3EF-E4090D6EF0E2}" type="pres">
      <dgm:prSet presAssocID="{8E125858-FAE3-E142-AADD-9FA6CFFED99A}" presName="node" presStyleLbl="node1" presStyleIdx="4" presStyleCnt="5">
        <dgm:presLayoutVars>
          <dgm:bulletEnabled val="1"/>
        </dgm:presLayoutVars>
      </dgm:prSet>
      <dgm:spPr/>
    </dgm:pt>
  </dgm:ptLst>
  <dgm:cxnLst>
    <dgm:cxn modelId="{C72B7503-E052-A542-9265-5A1FCE0ED379}" type="presOf" srcId="{FF073655-66DE-F149-8868-7DCB2039B764}" destId="{CFAABE90-F12E-9C4B-98F4-89B5C5A159CE}" srcOrd="0" destOrd="0" presId="urn:microsoft.com/office/officeart/2016/7/layout/RepeatingBendingProcessNew"/>
    <dgm:cxn modelId="{D7841406-029D-604A-ACE9-A1263672EA82}" type="presOf" srcId="{DCF36824-AD4C-504E-8007-4980B255E763}" destId="{7E2B3CCF-5BB0-1C47-88F1-0B257E08DA32}" srcOrd="0" destOrd="0" presId="urn:microsoft.com/office/officeart/2016/7/layout/RepeatingBendingProcessNew"/>
    <dgm:cxn modelId="{009E2A21-8DFB-5E46-B5CC-B52EA83EB82B}" type="presOf" srcId="{F94230EB-BAAE-6345-B53B-48570B809840}" destId="{32E52AEE-D09D-0F49-9F57-13529DCBB371}" srcOrd="0" destOrd="0" presId="urn:microsoft.com/office/officeart/2016/7/layout/RepeatingBendingProcessNew"/>
    <dgm:cxn modelId="{FD0C6C27-FD1F-E24F-91FC-492E8A85E3AF}" srcId="{82B81F41-250D-2748-B6F9-CE4352CB690E}" destId="{8E125858-FAE3-E142-AADD-9FA6CFFED99A}" srcOrd="4" destOrd="0" parTransId="{FAE8F213-EF3A-3443-A8AD-E1AE405C3A0D}" sibTransId="{DBDC5952-B857-3F4E-9B78-013949D997CD}"/>
    <dgm:cxn modelId="{1C4FE82E-551C-1A47-AF7A-A7F7BEDE0B1C}" type="presOf" srcId="{DCF36824-AD4C-504E-8007-4980B255E763}" destId="{AB3D9DCF-1665-384D-A0DD-856DC32D7B6F}" srcOrd="1" destOrd="0" presId="urn:microsoft.com/office/officeart/2016/7/layout/RepeatingBendingProcessNew"/>
    <dgm:cxn modelId="{EF79783C-58E6-5146-BC6F-04F41C6A8C62}" type="presOf" srcId="{BA1ED87F-EDE6-5E4B-8D61-C896AEB3043A}" destId="{129C5614-6439-6D4B-92CF-F9576FA6E77F}" srcOrd="1" destOrd="0" presId="urn:microsoft.com/office/officeart/2016/7/layout/RepeatingBendingProcessNew"/>
    <dgm:cxn modelId="{A9D09B45-D1F8-3A40-A283-425C60A4D2FE}" srcId="{82B81F41-250D-2748-B6F9-CE4352CB690E}" destId="{D665D406-5B2D-2546-BA67-9E2D8357DB47}" srcOrd="2" destOrd="0" parTransId="{FFB727E3-ED86-B349-9F9E-3370F228A08A}" sibTransId="{DCF36824-AD4C-504E-8007-4980B255E763}"/>
    <dgm:cxn modelId="{D9127F49-E3E6-7A43-9A97-1C165547F508}" type="presOf" srcId="{FE73B00C-7818-4B44-995C-BC3CD931F6E2}" destId="{12186C57-3F2E-AD45-A452-6B4B7E4983EB}" srcOrd="1" destOrd="0" presId="urn:microsoft.com/office/officeart/2016/7/layout/RepeatingBendingProcessNew"/>
    <dgm:cxn modelId="{90184F58-2796-B140-9E91-E1FB4B5139B9}" type="presOf" srcId="{82B81F41-250D-2748-B6F9-CE4352CB690E}" destId="{18997202-D8D0-5548-BFAD-C00F36D544AF}" srcOrd="0" destOrd="0" presId="urn:microsoft.com/office/officeart/2016/7/layout/RepeatingBendingProcessNew"/>
    <dgm:cxn modelId="{0CE5D860-D672-B44F-8860-39E2C9008D7A}" type="presOf" srcId="{BA1ED87F-EDE6-5E4B-8D61-C896AEB3043A}" destId="{87540007-66A1-104B-AFCE-64875F48A8A1}" srcOrd="0" destOrd="0" presId="urn:microsoft.com/office/officeart/2016/7/layout/RepeatingBendingProcessNew"/>
    <dgm:cxn modelId="{48C0A783-32D2-6740-8FE9-DE6511B4B7AD}" type="presOf" srcId="{D665D406-5B2D-2546-BA67-9E2D8357DB47}" destId="{334C1DCC-866F-5542-B5F2-21DBA122B105}" srcOrd="0" destOrd="0" presId="urn:microsoft.com/office/officeart/2016/7/layout/RepeatingBendingProcessNew"/>
    <dgm:cxn modelId="{A30CE28C-520A-5C4F-8760-D4E56FB39B88}" type="presOf" srcId="{196BD5E4-E32F-3741-BD69-BDCFD0ED293B}" destId="{2649C590-2472-B44D-9689-42CDC590FB49}" srcOrd="1" destOrd="0" presId="urn:microsoft.com/office/officeart/2016/7/layout/RepeatingBendingProcessNew"/>
    <dgm:cxn modelId="{8C48D995-A331-924B-8366-7B9AB6FFD473}" type="presOf" srcId="{7E4219CF-41CC-7C49-AFB2-C787CA86C76E}" destId="{7D48AE0C-6A2A-3D4F-AEB0-E738E4CF22E0}" srcOrd="0" destOrd="0" presId="urn:microsoft.com/office/officeart/2016/7/layout/RepeatingBendingProcessNew"/>
    <dgm:cxn modelId="{161F419B-B5C8-7D40-82F7-66BB11FCCD12}" type="presOf" srcId="{8E125858-FAE3-E142-AADD-9FA6CFFED99A}" destId="{40AAD9A2-808E-1C4E-A3EF-E4090D6EF0E2}" srcOrd="0" destOrd="0" presId="urn:microsoft.com/office/officeart/2016/7/layout/RepeatingBendingProcessNew"/>
    <dgm:cxn modelId="{6BB3E09E-6EA3-1D4C-AB3F-BC35519050C7}" srcId="{82B81F41-250D-2748-B6F9-CE4352CB690E}" destId="{F94230EB-BAAE-6345-B53B-48570B809840}" srcOrd="3" destOrd="0" parTransId="{8FDECEDF-DBF5-FF43-A29E-AB444BE1A540}" sibTransId="{FE73B00C-7818-4B44-995C-BC3CD931F6E2}"/>
    <dgm:cxn modelId="{4D3943AA-BB78-A545-B320-15CEE2A948B4}" type="presOf" srcId="{196BD5E4-E32F-3741-BD69-BDCFD0ED293B}" destId="{9775F9EE-A478-E64D-91F5-37AC57518A35}" srcOrd="0" destOrd="0" presId="urn:microsoft.com/office/officeart/2016/7/layout/RepeatingBendingProcessNew"/>
    <dgm:cxn modelId="{DC252BC5-BC17-E54E-B2E7-8411BC89D67B}" srcId="{82B81F41-250D-2748-B6F9-CE4352CB690E}" destId="{FF073655-66DE-F149-8868-7DCB2039B764}" srcOrd="1" destOrd="0" parTransId="{21515915-4EAA-544C-A56B-ED58F092C4B1}" sibTransId="{196BD5E4-E32F-3741-BD69-BDCFD0ED293B}"/>
    <dgm:cxn modelId="{9B4F97DD-5B9C-4549-9C71-AE95C8775488}" type="presOf" srcId="{FE73B00C-7818-4B44-995C-BC3CD931F6E2}" destId="{5DDAB673-D20D-124D-B43C-E7D0CD93FE5D}" srcOrd="0" destOrd="0" presId="urn:microsoft.com/office/officeart/2016/7/layout/RepeatingBendingProcessNew"/>
    <dgm:cxn modelId="{943885E3-B842-BE46-A8B6-B21A4884E769}" srcId="{82B81F41-250D-2748-B6F9-CE4352CB690E}" destId="{7E4219CF-41CC-7C49-AFB2-C787CA86C76E}" srcOrd="0" destOrd="0" parTransId="{0D4D4F12-74BE-4A4E-AB34-568896D50211}" sibTransId="{BA1ED87F-EDE6-5E4B-8D61-C896AEB3043A}"/>
    <dgm:cxn modelId="{898ECAF0-DF5B-E84E-B435-E423BB642F7C}" type="presParOf" srcId="{18997202-D8D0-5548-BFAD-C00F36D544AF}" destId="{7D48AE0C-6A2A-3D4F-AEB0-E738E4CF22E0}" srcOrd="0" destOrd="0" presId="urn:microsoft.com/office/officeart/2016/7/layout/RepeatingBendingProcessNew"/>
    <dgm:cxn modelId="{E83CD448-4295-2A4C-944D-AAC40D07CC31}" type="presParOf" srcId="{18997202-D8D0-5548-BFAD-C00F36D544AF}" destId="{87540007-66A1-104B-AFCE-64875F48A8A1}" srcOrd="1" destOrd="0" presId="urn:microsoft.com/office/officeart/2016/7/layout/RepeatingBendingProcessNew"/>
    <dgm:cxn modelId="{591BEBEA-B74A-AE40-9B1E-E439C4A56A64}" type="presParOf" srcId="{87540007-66A1-104B-AFCE-64875F48A8A1}" destId="{129C5614-6439-6D4B-92CF-F9576FA6E77F}" srcOrd="0" destOrd="0" presId="urn:microsoft.com/office/officeart/2016/7/layout/RepeatingBendingProcessNew"/>
    <dgm:cxn modelId="{CFD4A229-562D-7F44-B7CC-4A900F705F1B}" type="presParOf" srcId="{18997202-D8D0-5548-BFAD-C00F36D544AF}" destId="{CFAABE90-F12E-9C4B-98F4-89B5C5A159CE}" srcOrd="2" destOrd="0" presId="urn:microsoft.com/office/officeart/2016/7/layout/RepeatingBendingProcessNew"/>
    <dgm:cxn modelId="{5D3F5B96-EEC8-564E-B54A-DDC51A39C3C5}" type="presParOf" srcId="{18997202-D8D0-5548-BFAD-C00F36D544AF}" destId="{9775F9EE-A478-E64D-91F5-37AC57518A35}" srcOrd="3" destOrd="0" presId="urn:microsoft.com/office/officeart/2016/7/layout/RepeatingBendingProcessNew"/>
    <dgm:cxn modelId="{187D6FE2-1DF0-8646-9AEB-6A91A9464216}" type="presParOf" srcId="{9775F9EE-A478-E64D-91F5-37AC57518A35}" destId="{2649C590-2472-B44D-9689-42CDC590FB49}" srcOrd="0" destOrd="0" presId="urn:microsoft.com/office/officeart/2016/7/layout/RepeatingBendingProcessNew"/>
    <dgm:cxn modelId="{180F2575-2D72-6F4F-8D15-A786B3246A51}" type="presParOf" srcId="{18997202-D8D0-5548-BFAD-C00F36D544AF}" destId="{334C1DCC-866F-5542-B5F2-21DBA122B105}" srcOrd="4" destOrd="0" presId="urn:microsoft.com/office/officeart/2016/7/layout/RepeatingBendingProcessNew"/>
    <dgm:cxn modelId="{432EA6BD-4C53-8441-A59D-D0172AA78C6F}" type="presParOf" srcId="{18997202-D8D0-5548-BFAD-C00F36D544AF}" destId="{7E2B3CCF-5BB0-1C47-88F1-0B257E08DA32}" srcOrd="5" destOrd="0" presId="urn:microsoft.com/office/officeart/2016/7/layout/RepeatingBendingProcessNew"/>
    <dgm:cxn modelId="{9046F79F-CF58-6B41-9899-34A22997F418}" type="presParOf" srcId="{7E2B3CCF-5BB0-1C47-88F1-0B257E08DA32}" destId="{AB3D9DCF-1665-384D-A0DD-856DC32D7B6F}" srcOrd="0" destOrd="0" presId="urn:microsoft.com/office/officeart/2016/7/layout/RepeatingBendingProcessNew"/>
    <dgm:cxn modelId="{13F22E56-078C-5146-A7AE-AD9FEA799351}" type="presParOf" srcId="{18997202-D8D0-5548-BFAD-C00F36D544AF}" destId="{32E52AEE-D09D-0F49-9F57-13529DCBB371}" srcOrd="6" destOrd="0" presId="urn:microsoft.com/office/officeart/2016/7/layout/RepeatingBendingProcessNew"/>
    <dgm:cxn modelId="{4BDCF450-E629-EB41-884D-F9E24624F20F}" type="presParOf" srcId="{18997202-D8D0-5548-BFAD-C00F36D544AF}" destId="{5DDAB673-D20D-124D-B43C-E7D0CD93FE5D}" srcOrd="7" destOrd="0" presId="urn:microsoft.com/office/officeart/2016/7/layout/RepeatingBendingProcessNew"/>
    <dgm:cxn modelId="{ACBBCD4E-D446-5A49-8DB4-6F3AA2F77174}" type="presParOf" srcId="{5DDAB673-D20D-124D-B43C-E7D0CD93FE5D}" destId="{12186C57-3F2E-AD45-A452-6B4B7E4983EB}" srcOrd="0" destOrd="0" presId="urn:microsoft.com/office/officeart/2016/7/layout/RepeatingBendingProcessNew"/>
    <dgm:cxn modelId="{E1030DFE-6EEB-7444-8223-671C02BD1DC6}" type="presParOf" srcId="{18997202-D8D0-5548-BFAD-C00F36D544AF}" destId="{40AAD9A2-808E-1C4E-A3EF-E4090D6EF0E2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6E0556-1037-4058-A388-0D87056E23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8E6A2-1CDA-42DB-B1B0-8341CC13C5F4}">
      <dgm:prSet custT="1"/>
      <dgm:spPr/>
      <dgm:t>
        <a:bodyPr/>
        <a:lstStyle/>
        <a:p>
          <a:r>
            <a:rPr lang="en-IN" sz="1800" b="0" i="0" dirty="0"/>
            <a:t>The proje</a:t>
          </a:r>
          <a:r>
            <a:rPr lang="en-IN" sz="1800" dirty="0"/>
            <a:t>ct </a:t>
          </a:r>
          <a:r>
            <a:rPr lang="en-IN" sz="1800" b="0" i="0" dirty="0"/>
            <a:t>is a user-friendly news research tool designed for effortless information retrieval. Users can input article URLs and ask questions to receive relevant insights from the stock market and financial domain.</a:t>
          </a:r>
        </a:p>
        <a:p>
          <a:endParaRPr lang="en-IN" sz="1800" b="0" i="0" dirty="0"/>
        </a:p>
        <a:p>
          <a:endParaRPr lang="en-US" sz="1800" dirty="0"/>
        </a:p>
      </dgm:t>
    </dgm:pt>
    <dgm:pt modelId="{A6D5D0E0-5174-43F1-8BAF-11290FF96EAC}" type="parTrans" cxnId="{0CEE5A88-7319-499A-8FCB-E1EC153EA337}">
      <dgm:prSet/>
      <dgm:spPr/>
      <dgm:t>
        <a:bodyPr/>
        <a:lstStyle/>
        <a:p>
          <a:endParaRPr lang="en-US"/>
        </a:p>
      </dgm:t>
    </dgm:pt>
    <dgm:pt modelId="{50104550-BAAA-4EC1-A6BD-FE2290DBE057}" type="sibTrans" cxnId="{0CEE5A88-7319-499A-8FCB-E1EC153EA337}">
      <dgm:prSet/>
      <dgm:spPr/>
      <dgm:t>
        <a:bodyPr/>
        <a:lstStyle/>
        <a:p>
          <a:endParaRPr lang="en-US"/>
        </a:p>
      </dgm:t>
    </dgm:pt>
    <dgm:pt modelId="{FA6704D3-60BF-4680-8ACC-44F75B446DA7}">
      <dgm:prSet custT="1"/>
      <dgm:spPr/>
      <dgm:t>
        <a:bodyPr/>
        <a:lstStyle/>
        <a:p>
          <a:endParaRPr lang="en-IN" sz="1800" b="0" i="0" dirty="0"/>
        </a:p>
        <a:p>
          <a:r>
            <a:rPr lang="en-IN" sz="1800" b="0" i="0" dirty="0"/>
            <a:t>Load URLs to fetch article content.</a:t>
          </a:r>
          <a:endParaRPr lang="en-US" sz="1800" dirty="0"/>
        </a:p>
      </dgm:t>
    </dgm:pt>
    <dgm:pt modelId="{88F181CD-8846-41E4-B52E-E75D806BBDD1}" type="parTrans" cxnId="{51E6A192-02E7-4A35-A0F6-B991F736A69F}">
      <dgm:prSet/>
      <dgm:spPr/>
      <dgm:t>
        <a:bodyPr/>
        <a:lstStyle/>
        <a:p>
          <a:endParaRPr lang="en-US"/>
        </a:p>
      </dgm:t>
    </dgm:pt>
    <dgm:pt modelId="{D83B1322-DD5B-48F4-A3B0-2527F426AA61}" type="sibTrans" cxnId="{51E6A192-02E7-4A35-A0F6-B991F736A69F}">
      <dgm:prSet/>
      <dgm:spPr/>
      <dgm:t>
        <a:bodyPr/>
        <a:lstStyle/>
        <a:p>
          <a:endParaRPr lang="en-US"/>
        </a:p>
      </dgm:t>
    </dgm:pt>
    <dgm:pt modelId="{4C751222-85CF-44BF-8997-4BA436D5C68B}">
      <dgm:prSet custT="1"/>
      <dgm:spPr/>
      <dgm:t>
        <a:bodyPr/>
        <a:lstStyle/>
        <a:p>
          <a:r>
            <a:rPr lang="en-IN" sz="1800" b="0" i="0" dirty="0"/>
            <a:t>Article content is processed through </a:t>
          </a:r>
          <a:r>
            <a:rPr lang="en-IN" sz="1800" b="0" i="0" dirty="0" err="1"/>
            <a:t>LangChain's</a:t>
          </a:r>
          <a:r>
            <a:rPr lang="en-IN" sz="1800" b="0" i="0" dirty="0"/>
            <a:t> </a:t>
          </a:r>
          <a:r>
            <a:rPr lang="en-IN" sz="1800" b="0" i="0" dirty="0" err="1"/>
            <a:t>UnstructuredURL</a:t>
          </a:r>
          <a:r>
            <a:rPr lang="en-IN" sz="1800" b="0" i="0" dirty="0"/>
            <a:t> Loader</a:t>
          </a:r>
          <a:endParaRPr lang="en-US" sz="1800" dirty="0"/>
        </a:p>
      </dgm:t>
    </dgm:pt>
    <dgm:pt modelId="{E5FB1325-AC8C-49AF-92E6-8DEB7F85961C}" type="parTrans" cxnId="{3F8C134D-1C08-4EC7-A262-D70D02CFB69F}">
      <dgm:prSet/>
      <dgm:spPr/>
      <dgm:t>
        <a:bodyPr/>
        <a:lstStyle/>
        <a:p>
          <a:endParaRPr lang="en-US"/>
        </a:p>
      </dgm:t>
    </dgm:pt>
    <dgm:pt modelId="{B188743A-D332-42E4-9DD6-09403C9202B4}" type="sibTrans" cxnId="{3F8C134D-1C08-4EC7-A262-D70D02CFB69F}">
      <dgm:prSet/>
      <dgm:spPr/>
      <dgm:t>
        <a:bodyPr/>
        <a:lstStyle/>
        <a:p>
          <a:endParaRPr lang="en-US"/>
        </a:p>
      </dgm:t>
    </dgm:pt>
    <dgm:pt modelId="{EA984D27-70C1-4591-A6DB-174BD9E3B95C}">
      <dgm:prSet custT="1"/>
      <dgm:spPr/>
      <dgm:t>
        <a:bodyPr/>
        <a:lstStyle/>
        <a:p>
          <a:r>
            <a:rPr lang="en-IN" sz="1800" b="0" i="0" dirty="0"/>
            <a:t>An embedding vector is constructed using </a:t>
          </a:r>
          <a:r>
            <a:rPr lang="en-IN" sz="1800" b="0" i="0" dirty="0" err="1"/>
            <a:t>OpenAI's</a:t>
          </a:r>
          <a:r>
            <a:rPr lang="en-IN" sz="1800" b="0" i="0" dirty="0"/>
            <a:t> embeddings and leverage FAISS, a powerful similarity search library, to enable swift and effective retrieval of relevant information</a:t>
          </a:r>
          <a:endParaRPr lang="en-US" sz="1800" dirty="0"/>
        </a:p>
      </dgm:t>
    </dgm:pt>
    <dgm:pt modelId="{B19369E0-9E8B-476E-ACE4-EC0762F1C2B9}" type="parTrans" cxnId="{59EBC6AC-DBD0-489A-9254-0DCECF534648}">
      <dgm:prSet/>
      <dgm:spPr/>
      <dgm:t>
        <a:bodyPr/>
        <a:lstStyle/>
        <a:p>
          <a:endParaRPr lang="en-US"/>
        </a:p>
      </dgm:t>
    </dgm:pt>
    <dgm:pt modelId="{BCB6E224-F848-45C0-BFAC-34F1AD5670EC}" type="sibTrans" cxnId="{59EBC6AC-DBD0-489A-9254-0DCECF534648}">
      <dgm:prSet/>
      <dgm:spPr/>
      <dgm:t>
        <a:bodyPr/>
        <a:lstStyle/>
        <a:p>
          <a:endParaRPr lang="en-US"/>
        </a:p>
      </dgm:t>
    </dgm:pt>
    <dgm:pt modelId="{9F325C11-B432-43D0-B505-0A533FE2EA62}">
      <dgm:prSet custT="1"/>
      <dgm:spPr/>
      <dgm:t>
        <a:bodyPr/>
        <a:lstStyle/>
        <a:p>
          <a:r>
            <a:rPr lang="en-IN" sz="1800" b="0" i="0" dirty="0"/>
            <a:t>Interact with the LLM's (</a:t>
          </a:r>
          <a:r>
            <a:rPr lang="en-IN" sz="1800" b="0" i="0" dirty="0" err="1"/>
            <a:t>ChatGPT</a:t>
          </a:r>
          <a:r>
            <a:rPr lang="en-IN" sz="1800" b="0" i="0" dirty="0"/>
            <a:t>) by inputting queries and receiving answers along with source URLs.</a:t>
          </a:r>
          <a:endParaRPr lang="en-US" sz="1800" dirty="0"/>
        </a:p>
      </dgm:t>
    </dgm:pt>
    <dgm:pt modelId="{A0E854C1-4C65-4E0B-99F2-CE088132A73A}" type="parTrans" cxnId="{B824511A-58B4-42BF-B8AE-B69CE5E11488}">
      <dgm:prSet/>
      <dgm:spPr/>
      <dgm:t>
        <a:bodyPr/>
        <a:lstStyle/>
        <a:p>
          <a:endParaRPr lang="en-US"/>
        </a:p>
      </dgm:t>
    </dgm:pt>
    <dgm:pt modelId="{841457B9-4522-4574-A1A2-DACC8CAABB96}" type="sibTrans" cxnId="{B824511A-58B4-42BF-B8AE-B69CE5E11488}">
      <dgm:prSet/>
      <dgm:spPr/>
      <dgm:t>
        <a:bodyPr/>
        <a:lstStyle/>
        <a:p>
          <a:endParaRPr lang="en-US"/>
        </a:p>
      </dgm:t>
    </dgm:pt>
    <dgm:pt modelId="{3F06C3BE-681C-6548-9759-3A9E57609CC2}" type="pres">
      <dgm:prSet presAssocID="{F96E0556-1037-4058-A388-0D87056E239E}" presName="vert0" presStyleCnt="0">
        <dgm:presLayoutVars>
          <dgm:dir/>
          <dgm:animOne val="branch"/>
          <dgm:animLvl val="lvl"/>
        </dgm:presLayoutVars>
      </dgm:prSet>
      <dgm:spPr/>
    </dgm:pt>
    <dgm:pt modelId="{0935CCF6-F160-C24A-9168-C1F714C5EB09}" type="pres">
      <dgm:prSet presAssocID="{05E8E6A2-1CDA-42DB-B1B0-8341CC13C5F4}" presName="thickLine" presStyleLbl="alignNode1" presStyleIdx="0" presStyleCnt="5"/>
      <dgm:spPr/>
    </dgm:pt>
    <dgm:pt modelId="{DC94E9EF-393F-054D-822D-24EBF4B5A2F6}" type="pres">
      <dgm:prSet presAssocID="{05E8E6A2-1CDA-42DB-B1B0-8341CC13C5F4}" presName="horz1" presStyleCnt="0"/>
      <dgm:spPr/>
    </dgm:pt>
    <dgm:pt modelId="{A6465443-E94C-E145-9BB1-28C1DAD0B82B}" type="pres">
      <dgm:prSet presAssocID="{05E8E6A2-1CDA-42DB-B1B0-8341CC13C5F4}" presName="tx1" presStyleLbl="revTx" presStyleIdx="0" presStyleCnt="5"/>
      <dgm:spPr/>
    </dgm:pt>
    <dgm:pt modelId="{B96AE4F9-9BAC-1041-ADB8-9A2A966964AC}" type="pres">
      <dgm:prSet presAssocID="{05E8E6A2-1CDA-42DB-B1B0-8341CC13C5F4}" presName="vert1" presStyleCnt="0"/>
      <dgm:spPr/>
    </dgm:pt>
    <dgm:pt modelId="{3E95BD82-487E-E74B-A7D4-04AF622049B2}" type="pres">
      <dgm:prSet presAssocID="{FA6704D3-60BF-4680-8ACC-44F75B446DA7}" presName="thickLine" presStyleLbl="alignNode1" presStyleIdx="1" presStyleCnt="5" custLinFactNeighborY="36292"/>
      <dgm:spPr/>
    </dgm:pt>
    <dgm:pt modelId="{37A0A551-5F7A-104D-B8BA-1E7A2ABFEE05}" type="pres">
      <dgm:prSet presAssocID="{FA6704D3-60BF-4680-8ACC-44F75B446DA7}" presName="horz1" presStyleCnt="0"/>
      <dgm:spPr/>
    </dgm:pt>
    <dgm:pt modelId="{493C1149-35D9-3F42-B136-1609BE541DBF}" type="pres">
      <dgm:prSet presAssocID="{FA6704D3-60BF-4680-8ACC-44F75B446DA7}" presName="tx1" presStyleLbl="revTx" presStyleIdx="1" presStyleCnt="5"/>
      <dgm:spPr/>
    </dgm:pt>
    <dgm:pt modelId="{429A0CB5-93AE-BC48-84B0-FBE2B9A948FE}" type="pres">
      <dgm:prSet presAssocID="{FA6704D3-60BF-4680-8ACC-44F75B446DA7}" presName="vert1" presStyleCnt="0"/>
      <dgm:spPr/>
    </dgm:pt>
    <dgm:pt modelId="{EFCAB489-A347-B741-BACC-65CD3A3880D9}" type="pres">
      <dgm:prSet presAssocID="{4C751222-85CF-44BF-8997-4BA436D5C68B}" presName="thickLine" presStyleLbl="alignNode1" presStyleIdx="2" presStyleCnt="5"/>
      <dgm:spPr/>
    </dgm:pt>
    <dgm:pt modelId="{0C485D27-04FA-BD4D-AD27-C3A794FA3927}" type="pres">
      <dgm:prSet presAssocID="{4C751222-85CF-44BF-8997-4BA436D5C68B}" presName="horz1" presStyleCnt="0"/>
      <dgm:spPr/>
    </dgm:pt>
    <dgm:pt modelId="{F14A55BE-017A-2648-A883-FB43F2C56786}" type="pres">
      <dgm:prSet presAssocID="{4C751222-85CF-44BF-8997-4BA436D5C68B}" presName="tx1" presStyleLbl="revTx" presStyleIdx="2" presStyleCnt="5"/>
      <dgm:spPr/>
    </dgm:pt>
    <dgm:pt modelId="{E338A403-A32C-F842-ABA4-04B846E8294A}" type="pres">
      <dgm:prSet presAssocID="{4C751222-85CF-44BF-8997-4BA436D5C68B}" presName="vert1" presStyleCnt="0"/>
      <dgm:spPr/>
    </dgm:pt>
    <dgm:pt modelId="{DAC1EA56-5E91-7642-AE79-3200E72BE1CF}" type="pres">
      <dgm:prSet presAssocID="{EA984D27-70C1-4591-A6DB-174BD9E3B95C}" presName="thickLine" presStyleLbl="alignNode1" presStyleIdx="3" presStyleCnt="5"/>
      <dgm:spPr/>
    </dgm:pt>
    <dgm:pt modelId="{B4C2012F-6E09-2547-9D74-FBA698DE9AAD}" type="pres">
      <dgm:prSet presAssocID="{EA984D27-70C1-4591-A6DB-174BD9E3B95C}" presName="horz1" presStyleCnt="0"/>
      <dgm:spPr/>
    </dgm:pt>
    <dgm:pt modelId="{53C2464A-4096-0D4B-AE85-C97170766727}" type="pres">
      <dgm:prSet presAssocID="{EA984D27-70C1-4591-A6DB-174BD9E3B95C}" presName="tx1" presStyleLbl="revTx" presStyleIdx="3" presStyleCnt="5"/>
      <dgm:spPr/>
    </dgm:pt>
    <dgm:pt modelId="{A0310827-499D-5C4B-9934-715D59046479}" type="pres">
      <dgm:prSet presAssocID="{EA984D27-70C1-4591-A6DB-174BD9E3B95C}" presName="vert1" presStyleCnt="0"/>
      <dgm:spPr/>
    </dgm:pt>
    <dgm:pt modelId="{8FCD6446-8163-094E-82EC-403020F827CD}" type="pres">
      <dgm:prSet presAssocID="{9F325C11-B432-43D0-B505-0A533FE2EA62}" presName="thickLine" presStyleLbl="alignNode1" presStyleIdx="4" presStyleCnt="5" custLinFactNeighborX="-321" custLinFactNeighborY="24"/>
      <dgm:spPr/>
    </dgm:pt>
    <dgm:pt modelId="{0338C73A-C73C-BC42-9F56-03E5251E8043}" type="pres">
      <dgm:prSet presAssocID="{9F325C11-B432-43D0-B505-0A533FE2EA62}" presName="horz1" presStyleCnt="0"/>
      <dgm:spPr/>
    </dgm:pt>
    <dgm:pt modelId="{3C1C4A82-8225-4E40-A2F1-AFED937DA52B}" type="pres">
      <dgm:prSet presAssocID="{9F325C11-B432-43D0-B505-0A533FE2EA62}" presName="tx1" presStyleLbl="revTx" presStyleIdx="4" presStyleCnt="5"/>
      <dgm:spPr/>
    </dgm:pt>
    <dgm:pt modelId="{32D06E2D-8F96-CF4B-96CE-54E919BD8A53}" type="pres">
      <dgm:prSet presAssocID="{9F325C11-B432-43D0-B505-0A533FE2EA62}" presName="vert1" presStyleCnt="0"/>
      <dgm:spPr/>
    </dgm:pt>
  </dgm:ptLst>
  <dgm:cxnLst>
    <dgm:cxn modelId="{B824511A-58B4-42BF-B8AE-B69CE5E11488}" srcId="{F96E0556-1037-4058-A388-0D87056E239E}" destId="{9F325C11-B432-43D0-B505-0A533FE2EA62}" srcOrd="4" destOrd="0" parTransId="{A0E854C1-4C65-4E0B-99F2-CE088132A73A}" sibTransId="{841457B9-4522-4574-A1A2-DACC8CAABB96}"/>
    <dgm:cxn modelId="{E708A520-3A11-6040-99E3-4E494A0C3A53}" type="presOf" srcId="{FA6704D3-60BF-4680-8ACC-44F75B446DA7}" destId="{493C1149-35D9-3F42-B136-1609BE541DBF}" srcOrd="0" destOrd="0" presId="urn:microsoft.com/office/officeart/2008/layout/LinedList"/>
    <dgm:cxn modelId="{3F8C134D-1C08-4EC7-A262-D70D02CFB69F}" srcId="{F96E0556-1037-4058-A388-0D87056E239E}" destId="{4C751222-85CF-44BF-8997-4BA436D5C68B}" srcOrd="2" destOrd="0" parTransId="{E5FB1325-AC8C-49AF-92E6-8DEB7F85961C}" sibTransId="{B188743A-D332-42E4-9DD6-09403C9202B4}"/>
    <dgm:cxn modelId="{A7BDA078-9B9D-7249-A115-57955B3449BE}" type="presOf" srcId="{9F325C11-B432-43D0-B505-0A533FE2EA62}" destId="{3C1C4A82-8225-4E40-A2F1-AFED937DA52B}" srcOrd="0" destOrd="0" presId="urn:microsoft.com/office/officeart/2008/layout/LinedList"/>
    <dgm:cxn modelId="{0CEE5A88-7319-499A-8FCB-E1EC153EA337}" srcId="{F96E0556-1037-4058-A388-0D87056E239E}" destId="{05E8E6A2-1CDA-42DB-B1B0-8341CC13C5F4}" srcOrd="0" destOrd="0" parTransId="{A6D5D0E0-5174-43F1-8BAF-11290FF96EAC}" sibTransId="{50104550-BAAA-4EC1-A6BD-FE2290DBE057}"/>
    <dgm:cxn modelId="{51E6A192-02E7-4A35-A0F6-B991F736A69F}" srcId="{F96E0556-1037-4058-A388-0D87056E239E}" destId="{FA6704D3-60BF-4680-8ACC-44F75B446DA7}" srcOrd="1" destOrd="0" parTransId="{88F181CD-8846-41E4-B52E-E75D806BBDD1}" sibTransId="{D83B1322-DD5B-48F4-A3B0-2527F426AA61}"/>
    <dgm:cxn modelId="{59EBC6AC-DBD0-489A-9254-0DCECF534648}" srcId="{F96E0556-1037-4058-A388-0D87056E239E}" destId="{EA984D27-70C1-4591-A6DB-174BD9E3B95C}" srcOrd="3" destOrd="0" parTransId="{B19369E0-9E8B-476E-ACE4-EC0762F1C2B9}" sibTransId="{BCB6E224-F848-45C0-BFAC-34F1AD5670EC}"/>
    <dgm:cxn modelId="{99D873B4-F9F0-8641-9259-7B8BE365F2F5}" type="presOf" srcId="{F96E0556-1037-4058-A388-0D87056E239E}" destId="{3F06C3BE-681C-6548-9759-3A9E57609CC2}" srcOrd="0" destOrd="0" presId="urn:microsoft.com/office/officeart/2008/layout/LinedList"/>
    <dgm:cxn modelId="{E76657C3-FBA2-4246-A69B-7B01783B0CB2}" type="presOf" srcId="{4C751222-85CF-44BF-8997-4BA436D5C68B}" destId="{F14A55BE-017A-2648-A883-FB43F2C56786}" srcOrd="0" destOrd="0" presId="urn:microsoft.com/office/officeart/2008/layout/LinedList"/>
    <dgm:cxn modelId="{656DE3C9-DF3B-7B46-A92C-239A38DA58A2}" type="presOf" srcId="{05E8E6A2-1CDA-42DB-B1B0-8341CC13C5F4}" destId="{A6465443-E94C-E145-9BB1-28C1DAD0B82B}" srcOrd="0" destOrd="0" presId="urn:microsoft.com/office/officeart/2008/layout/LinedList"/>
    <dgm:cxn modelId="{4446E4DF-072C-2C4B-9F58-303FE6C8CC5D}" type="presOf" srcId="{EA984D27-70C1-4591-A6DB-174BD9E3B95C}" destId="{53C2464A-4096-0D4B-AE85-C97170766727}" srcOrd="0" destOrd="0" presId="urn:microsoft.com/office/officeart/2008/layout/LinedList"/>
    <dgm:cxn modelId="{0FAB3E5B-478C-6041-8265-0525CC90646A}" type="presParOf" srcId="{3F06C3BE-681C-6548-9759-3A9E57609CC2}" destId="{0935CCF6-F160-C24A-9168-C1F714C5EB09}" srcOrd="0" destOrd="0" presId="urn:microsoft.com/office/officeart/2008/layout/LinedList"/>
    <dgm:cxn modelId="{273C7B55-73F4-AF49-B35D-DD8B658174C8}" type="presParOf" srcId="{3F06C3BE-681C-6548-9759-3A9E57609CC2}" destId="{DC94E9EF-393F-054D-822D-24EBF4B5A2F6}" srcOrd="1" destOrd="0" presId="urn:microsoft.com/office/officeart/2008/layout/LinedList"/>
    <dgm:cxn modelId="{0D839763-F510-C947-9646-95D533123D50}" type="presParOf" srcId="{DC94E9EF-393F-054D-822D-24EBF4B5A2F6}" destId="{A6465443-E94C-E145-9BB1-28C1DAD0B82B}" srcOrd="0" destOrd="0" presId="urn:microsoft.com/office/officeart/2008/layout/LinedList"/>
    <dgm:cxn modelId="{6984CB80-9A92-D74A-8A39-7BB82DDD0D30}" type="presParOf" srcId="{DC94E9EF-393F-054D-822D-24EBF4B5A2F6}" destId="{B96AE4F9-9BAC-1041-ADB8-9A2A966964AC}" srcOrd="1" destOrd="0" presId="urn:microsoft.com/office/officeart/2008/layout/LinedList"/>
    <dgm:cxn modelId="{CDB43E3C-04FF-5D47-97B0-DD18ECC77C43}" type="presParOf" srcId="{3F06C3BE-681C-6548-9759-3A9E57609CC2}" destId="{3E95BD82-487E-E74B-A7D4-04AF622049B2}" srcOrd="2" destOrd="0" presId="urn:microsoft.com/office/officeart/2008/layout/LinedList"/>
    <dgm:cxn modelId="{F40C020D-3058-844E-8044-4B03B14C3DCA}" type="presParOf" srcId="{3F06C3BE-681C-6548-9759-3A9E57609CC2}" destId="{37A0A551-5F7A-104D-B8BA-1E7A2ABFEE05}" srcOrd="3" destOrd="0" presId="urn:microsoft.com/office/officeart/2008/layout/LinedList"/>
    <dgm:cxn modelId="{A00D6230-B4DB-AC4C-B2B5-6B28C6C26D3B}" type="presParOf" srcId="{37A0A551-5F7A-104D-B8BA-1E7A2ABFEE05}" destId="{493C1149-35D9-3F42-B136-1609BE541DBF}" srcOrd="0" destOrd="0" presId="urn:microsoft.com/office/officeart/2008/layout/LinedList"/>
    <dgm:cxn modelId="{43AC8507-C1EA-3945-A7E6-232B8AB0F681}" type="presParOf" srcId="{37A0A551-5F7A-104D-B8BA-1E7A2ABFEE05}" destId="{429A0CB5-93AE-BC48-84B0-FBE2B9A948FE}" srcOrd="1" destOrd="0" presId="urn:microsoft.com/office/officeart/2008/layout/LinedList"/>
    <dgm:cxn modelId="{CB0528A6-CB62-2D48-B8E1-3157E9A11BAA}" type="presParOf" srcId="{3F06C3BE-681C-6548-9759-3A9E57609CC2}" destId="{EFCAB489-A347-B741-BACC-65CD3A3880D9}" srcOrd="4" destOrd="0" presId="urn:microsoft.com/office/officeart/2008/layout/LinedList"/>
    <dgm:cxn modelId="{519BC2D7-4511-E746-96A3-C62FC48C25E1}" type="presParOf" srcId="{3F06C3BE-681C-6548-9759-3A9E57609CC2}" destId="{0C485D27-04FA-BD4D-AD27-C3A794FA3927}" srcOrd="5" destOrd="0" presId="urn:microsoft.com/office/officeart/2008/layout/LinedList"/>
    <dgm:cxn modelId="{84883DCA-932D-014C-910D-79D8D0404379}" type="presParOf" srcId="{0C485D27-04FA-BD4D-AD27-C3A794FA3927}" destId="{F14A55BE-017A-2648-A883-FB43F2C56786}" srcOrd="0" destOrd="0" presId="urn:microsoft.com/office/officeart/2008/layout/LinedList"/>
    <dgm:cxn modelId="{13F2349B-547A-964E-BAB0-756586E815A7}" type="presParOf" srcId="{0C485D27-04FA-BD4D-AD27-C3A794FA3927}" destId="{E338A403-A32C-F842-ABA4-04B846E8294A}" srcOrd="1" destOrd="0" presId="urn:microsoft.com/office/officeart/2008/layout/LinedList"/>
    <dgm:cxn modelId="{14DA8E39-2036-624D-8FFD-6A1EF995DBB8}" type="presParOf" srcId="{3F06C3BE-681C-6548-9759-3A9E57609CC2}" destId="{DAC1EA56-5E91-7642-AE79-3200E72BE1CF}" srcOrd="6" destOrd="0" presId="urn:microsoft.com/office/officeart/2008/layout/LinedList"/>
    <dgm:cxn modelId="{3BC7F921-A877-EB4F-B446-653A3F5E7C89}" type="presParOf" srcId="{3F06C3BE-681C-6548-9759-3A9E57609CC2}" destId="{B4C2012F-6E09-2547-9D74-FBA698DE9AAD}" srcOrd="7" destOrd="0" presId="urn:microsoft.com/office/officeart/2008/layout/LinedList"/>
    <dgm:cxn modelId="{B97E2891-922B-2B42-82E6-A3B88C6F9267}" type="presParOf" srcId="{B4C2012F-6E09-2547-9D74-FBA698DE9AAD}" destId="{53C2464A-4096-0D4B-AE85-C97170766727}" srcOrd="0" destOrd="0" presId="urn:microsoft.com/office/officeart/2008/layout/LinedList"/>
    <dgm:cxn modelId="{DE656C43-9E29-B342-B66C-619F96D8B966}" type="presParOf" srcId="{B4C2012F-6E09-2547-9D74-FBA698DE9AAD}" destId="{A0310827-499D-5C4B-9934-715D59046479}" srcOrd="1" destOrd="0" presId="urn:microsoft.com/office/officeart/2008/layout/LinedList"/>
    <dgm:cxn modelId="{D0825EA0-BEC0-034C-AA34-AB2AB8815462}" type="presParOf" srcId="{3F06C3BE-681C-6548-9759-3A9E57609CC2}" destId="{8FCD6446-8163-094E-82EC-403020F827CD}" srcOrd="8" destOrd="0" presId="urn:microsoft.com/office/officeart/2008/layout/LinedList"/>
    <dgm:cxn modelId="{AD3F00C3-93B0-F04E-BE87-C2C7776F3735}" type="presParOf" srcId="{3F06C3BE-681C-6548-9759-3A9E57609CC2}" destId="{0338C73A-C73C-BC42-9F56-03E5251E8043}" srcOrd="9" destOrd="0" presId="urn:microsoft.com/office/officeart/2008/layout/LinedList"/>
    <dgm:cxn modelId="{54760FE9-207D-2643-9683-E9294DF1B473}" type="presParOf" srcId="{0338C73A-C73C-BC42-9F56-03E5251E8043}" destId="{3C1C4A82-8225-4E40-A2F1-AFED937DA52B}" srcOrd="0" destOrd="0" presId="urn:microsoft.com/office/officeart/2008/layout/LinedList"/>
    <dgm:cxn modelId="{F04FA815-DFE5-3145-81E9-424C3CAE56B2}" type="presParOf" srcId="{0338C73A-C73C-BC42-9F56-03E5251E8043}" destId="{32D06E2D-8F96-CF4B-96CE-54E919BD8A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57322D-D39F-4CAD-98AD-5419255433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377417-9CDB-4539-896B-A718D55441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HackGPT.ipynb</a:t>
          </a:r>
          <a:r>
            <a:rPr lang="en-US" dirty="0"/>
            <a:t>: Script for the code without </a:t>
          </a:r>
          <a:r>
            <a:rPr lang="en-US" dirty="0" err="1"/>
            <a:t>Streamlit</a:t>
          </a:r>
          <a:r>
            <a:rPr lang="en-US" dirty="0"/>
            <a:t> for Checking</a:t>
          </a:r>
        </a:p>
      </dgm:t>
    </dgm:pt>
    <dgm:pt modelId="{493DDDDC-D510-43E2-B3AD-5535F979B058}" type="parTrans" cxnId="{2B60B6CD-7F40-4E0F-BFD2-13F7D7856296}">
      <dgm:prSet/>
      <dgm:spPr/>
      <dgm:t>
        <a:bodyPr/>
        <a:lstStyle/>
        <a:p>
          <a:endParaRPr lang="en-US"/>
        </a:p>
      </dgm:t>
    </dgm:pt>
    <dgm:pt modelId="{51A6D70F-5E40-4410-9C3C-DF9903776CD5}" type="sibTrans" cxnId="{2B60B6CD-7F40-4E0F-BFD2-13F7D7856296}">
      <dgm:prSet/>
      <dgm:spPr/>
      <dgm:t>
        <a:bodyPr/>
        <a:lstStyle/>
        <a:p>
          <a:endParaRPr lang="en-US"/>
        </a:p>
      </dgm:t>
    </dgm:pt>
    <dgm:pt modelId="{C5D256A7-1751-43FF-BF97-41A9E6F9E9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/>
            <a:t>faiss_store_openai.pkl: A pickle file to store the FAISS index.</a:t>
          </a:r>
          <a:endParaRPr lang="en-US"/>
        </a:p>
      </dgm:t>
    </dgm:pt>
    <dgm:pt modelId="{EAD41DF4-4002-472D-9C33-5247855B2F14}" type="parTrans" cxnId="{C7C267C5-F9A0-4DF7-8B3A-2E8B9FBD2F0A}">
      <dgm:prSet/>
      <dgm:spPr/>
      <dgm:t>
        <a:bodyPr/>
        <a:lstStyle/>
        <a:p>
          <a:endParaRPr lang="en-US"/>
        </a:p>
      </dgm:t>
    </dgm:pt>
    <dgm:pt modelId="{322346B3-6D7F-4DF5-99FF-20F8A2D25A21}" type="sibTrans" cxnId="{C7C267C5-F9A0-4DF7-8B3A-2E8B9FBD2F0A}">
      <dgm:prSet/>
      <dgm:spPr/>
      <dgm:t>
        <a:bodyPr/>
        <a:lstStyle/>
        <a:p>
          <a:endParaRPr lang="en-US"/>
        </a:p>
      </dgm:t>
    </dgm:pt>
    <dgm:pt modelId="{2C9CA6DC-CDDC-4D6E-9D01-BB17FFE31C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/>
            <a:t>env: Configuration file for storing your OpenAI API key.</a:t>
          </a:r>
          <a:endParaRPr lang="en-US"/>
        </a:p>
      </dgm:t>
    </dgm:pt>
    <dgm:pt modelId="{74ADDD9E-A8C8-4563-8AC5-B85D3F6948DD}" type="parTrans" cxnId="{8B87B707-01F8-4329-81FC-201C0632BA95}">
      <dgm:prSet/>
      <dgm:spPr/>
      <dgm:t>
        <a:bodyPr/>
        <a:lstStyle/>
        <a:p>
          <a:endParaRPr lang="en-US"/>
        </a:p>
      </dgm:t>
    </dgm:pt>
    <dgm:pt modelId="{57554DEA-D592-4F06-8924-C009283484E0}" type="sibTrans" cxnId="{8B87B707-01F8-4329-81FC-201C0632BA95}">
      <dgm:prSet/>
      <dgm:spPr/>
      <dgm:t>
        <a:bodyPr/>
        <a:lstStyle/>
        <a:p>
          <a:endParaRPr lang="en-US"/>
        </a:p>
      </dgm:t>
    </dgm:pt>
    <dgm:pt modelId="{CBB5D680-B997-488F-B5E6-909EF5531D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/>
            <a:t>requirements.txt: A list of required Python packages for the project.</a:t>
          </a:r>
          <a:endParaRPr lang="en-US"/>
        </a:p>
      </dgm:t>
    </dgm:pt>
    <dgm:pt modelId="{A4007039-1222-4C82-8D5E-60BEDEE875E2}" type="parTrans" cxnId="{EFE750E3-BE8D-4AB1-AC56-C50BFC4CEE4A}">
      <dgm:prSet/>
      <dgm:spPr/>
      <dgm:t>
        <a:bodyPr/>
        <a:lstStyle/>
        <a:p>
          <a:endParaRPr lang="en-US"/>
        </a:p>
      </dgm:t>
    </dgm:pt>
    <dgm:pt modelId="{C749F396-1281-4E5A-9E28-1469F16A7B50}" type="sibTrans" cxnId="{EFE750E3-BE8D-4AB1-AC56-C50BFC4CEE4A}">
      <dgm:prSet/>
      <dgm:spPr/>
      <dgm:t>
        <a:bodyPr/>
        <a:lstStyle/>
        <a:p>
          <a:endParaRPr lang="en-US"/>
        </a:p>
      </dgm:t>
    </dgm:pt>
    <dgm:pt modelId="{B44F2820-1CA6-47B7-B01B-4D84D75E18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/>
            <a:t>main.py: The main Streamlit application script.</a:t>
          </a:r>
          <a:endParaRPr lang="en-US"/>
        </a:p>
      </dgm:t>
    </dgm:pt>
    <dgm:pt modelId="{56182056-D8BF-4CA7-9322-D465ED90A45E}" type="parTrans" cxnId="{6E629603-40C8-4A79-BD68-CD299F936BCC}">
      <dgm:prSet/>
      <dgm:spPr/>
      <dgm:t>
        <a:bodyPr/>
        <a:lstStyle/>
        <a:p>
          <a:endParaRPr lang="en-US"/>
        </a:p>
      </dgm:t>
    </dgm:pt>
    <dgm:pt modelId="{C3DE8BEA-46E0-4AF1-8F90-2E37F85E5BFE}" type="sibTrans" cxnId="{6E629603-40C8-4A79-BD68-CD299F936BCC}">
      <dgm:prSet/>
      <dgm:spPr/>
      <dgm:t>
        <a:bodyPr/>
        <a:lstStyle/>
        <a:p>
          <a:endParaRPr lang="en-US"/>
        </a:p>
      </dgm:t>
    </dgm:pt>
    <dgm:pt modelId="{468C5E09-61A8-45A1-A78A-2D0A5240D2C8}" type="pres">
      <dgm:prSet presAssocID="{BA57322D-D39F-4CAD-98AD-54192554336C}" presName="root" presStyleCnt="0">
        <dgm:presLayoutVars>
          <dgm:dir/>
          <dgm:resizeHandles val="exact"/>
        </dgm:presLayoutVars>
      </dgm:prSet>
      <dgm:spPr/>
    </dgm:pt>
    <dgm:pt modelId="{F4CF52C9-A891-4EC2-A45A-01C3F56BE23C}" type="pres">
      <dgm:prSet presAssocID="{98377417-9CDB-4539-896B-A718D55441B3}" presName="compNode" presStyleCnt="0"/>
      <dgm:spPr/>
    </dgm:pt>
    <dgm:pt modelId="{A30803FF-6D70-47F6-99E3-8A8EEFD428E6}" type="pres">
      <dgm:prSet presAssocID="{98377417-9CDB-4539-896B-A718D55441B3}" presName="iconBgRect" presStyleLbl="bgShp" presStyleIdx="0" presStyleCnt="5"/>
      <dgm:spPr/>
    </dgm:pt>
    <dgm:pt modelId="{55815714-04F1-42A3-AEDF-F74177DD078D}" type="pres">
      <dgm:prSet presAssocID="{98377417-9CDB-4539-896B-A718D55441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27C45A45-F9B6-4EF5-B8F6-E7364A920246}" type="pres">
      <dgm:prSet presAssocID="{98377417-9CDB-4539-896B-A718D55441B3}" presName="spaceRect" presStyleCnt="0"/>
      <dgm:spPr/>
    </dgm:pt>
    <dgm:pt modelId="{AD7CBCC1-4A28-4185-AC2C-50C1902A3F62}" type="pres">
      <dgm:prSet presAssocID="{98377417-9CDB-4539-896B-A718D55441B3}" presName="textRect" presStyleLbl="revTx" presStyleIdx="0" presStyleCnt="5">
        <dgm:presLayoutVars>
          <dgm:chMax val="1"/>
          <dgm:chPref val="1"/>
        </dgm:presLayoutVars>
      </dgm:prSet>
      <dgm:spPr/>
    </dgm:pt>
    <dgm:pt modelId="{C3F59FED-6A31-4308-876D-93E9B4A986D6}" type="pres">
      <dgm:prSet presAssocID="{51A6D70F-5E40-4410-9C3C-DF9903776CD5}" presName="sibTrans" presStyleCnt="0"/>
      <dgm:spPr/>
    </dgm:pt>
    <dgm:pt modelId="{46454B86-32C4-4EB1-B789-F84AD2E64837}" type="pres">
      <dgm:prSet presAssocID="{C5D256A7-1751-43FF-BF97-41A9E6F9E949}" presName="compNode" presStyleCnt="0"/>
      <dgm:spPr/>
    </dgm:pt>
    <dgm:pt modelId="{AA23237D-3E65-4E59-82B0-547114127799}" type="pres">
      <dgm:prSet presAssocID="{C5D256A7-1751-43FF-BF97-41A9E6F9E949}" presName="iconBgRect" presStyleLbl="bgShp" presStyleIdx="1" presStyleCnt="5"/>
      <dgm:spPr/>
    </dgm:pt>
    <dgm:pt modelId="{A0A73D92-8129-462D-8FC5-5FDCB76F2AC6}" type="pres">
      <dgm:prSet presAssocID="{C5D256A7-1751-43FF-BF97-41A9E6F9E94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568DB96-CAFE-4FC0-B7E1-1FE1CAEA533E}" type="pres">
      <dgm:prSet presAssocID="{C5D256A7-1751-43FF-BF97-41A9E6F9E949}" presName="spaceRect" presStyleCnt="0"/>
      <dgm:spPr/>
    </dgm:pt>
    <dgm:pt modelId="{633EDCA6-6DE2-4DD0-9C58-3685FB59BB49}" type="pres">
      <dgm:prSet presAssocID="{C5D256A7-1751-43FF-BF97-41A9E6F9E949}" presName="textRect" presStyleLbl="revTx" presStyleIdx="1" presStyleCnt="5">
        <dgm:presLayoutVars>
          <dgm:chMax val="1"/>
          <dgm:chPref val="1"/>
        </dgm:presLayoutVars>
      </dgm:prSet>
      <dgm:spPr/>
    </dgm:pt>
    <dgm:pt modelId="{DE2D00C3-CCD0-4FD4-835E-BE7657D51BA1}" type="pres">
      <dgm:prSet presAssocID="{322346B3-6D7F-4DF5-99FF-20F8A2D25A21}" presName="sibTrans" presStyleCnt="0"/>
      <dgm:spPr/>
    </dgm:pt>
    <dgm:pt modelId="{E8635090-9D67-402E-AAC0-BA74E5E0597D}" type="pres">
      <dgm:prSet presAssocID="{2C9CA6DC-CDDC-4D6E-9D01-BB17FFE31CF7}" presName="compNode" presStyleCnt="0"/>
      <dgm:spPr/>
    </dgm:pt>
    <dgm:pt modelId="{C3FB4735-1B34-4468-B920-A6E04923EE77}" type="pres">
      <dgm:prSet presAssocID="{2C9CA6DC-CDDC-4D6E-9D01-BB17FFE31CF7}" presName="iconBgRect" presStyleLbl="bgShp" presStyleIdx="2" presStyleCnt="5"/>
      <dgm:spPr/>
    </dgm:pt>
    <dgm:pt modelId="{F4C3BE36-CFFC-45A5-B2C2-50F86A03BBB8}" type="pres">
      <dgm:prSet presAssocID="{2C9CA6DC-CDDC-4D6E-9D01-BB17FFE31CF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059EA02-0BA6-48AE-BC5F-06B0C9120161}" type="pres">
      <dgm:prSet presAssocID="{2C9CA6DC-CDDC-4D6E-9D01-BB17FFE31CF7}" presName="spaceRect" presStyleCnt="0"/>
      <dgm:spPr/>
    </dgm:pt>
    <dgm:pt modelId="{3B4CDE39-22B3-4968-8120-9DE49511C8AB}" type="pres">
      <dgm:prSet presAssocID="{2C9CA6DC-CDDC-4D6E-9D01-BB17FFE31CF7}" presName="textRect" presStyleLbl="revTx" presStyleIdx="2" presStyleCnt="5">
        <dgm:presLayoutVars>
          <dgm:chMax val="1"/>
          <dgm:chPref val="1"/>
        </dgm:presLayoutVars>
      </dgm:prSet>
      <dgm:spPr/>
    </dgm:pt>
    <dgm:pt modelId="{4DB075A7-B251-46E7-B218-8AC2F765D482}" type="pres">
      <dgm:prSet presAssocID="{57554DEA-D592-4F06-8924-C009283484E0}" presName="sibTrans" presStyleCnt="0"/>
      <dgm:spPr/>
    </dgm:pt>
    <dgm:pt modelId="{48B49012-8F0C-4663-8F82-0E7037321AAD}" type="pres">
      <dgm:prSet presAssocID="{CBB5D680-B997-488F-B5E6-909EF5531DBF}" presName="compNode" presStyleCnt="0"/>
      <dgm:spPr/>
    </dgm:pt>
    <dgm:pt modelId="{17D49E73-90C3-41B1-8C0F-76D1DCD80317}" type="pres">
      <dgm:prSet presAssocID="{CBB5D680-B997-488F-B5E6-909EF5531DBF}" presName="iconBgRect" presStyleLbl="bgShp" presStyleIdx="3" presStyleCnt="5"/>
      <dgm:spPr/>
    </dgm:pt>
    <dgm:pt modelId="{6E959453-D823-4E58-A5C6-D5751E172F6B}" type="pres">
      <dgm:prSet presAssocID="{CBB5D680-B997-488F-B5E6-909EF5531D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AC75E6F-28EE-4F9F-A00E-3D6E3149E0B9}" type="pres">
      <dgm:prSet presAssocID="{CBB5D680-B997-488F-B5E6-909EF5531DBF}" presName="spaceRect" presStyleCnt="0"/>
      <dgm:spPr/>
    </dgm:pt>
    <dgm:pt modelId="{03A809CB-25B1-4148-929D-68BF731CB8A0}" type="pres">
      <dgm:prSet presAssocID="{CBB5D680-B997-488F-B5E6-909EF5531DBF}" presName="textRect" presStyleLbl="revTx" presStyleIdx="3" presStyleCnt="5">
        <dgm:presLayoutVars>
          <dgm:chMax val="1"/>
          <dgm:chPref val="1"/>
        </dgm:presLayoutVars>
      </dgm:prSet>
      <dgm:spPr/>
    </dgm:pt>
    <dgm:pt modelId="{88DCB74D-77FB-4790-94EA-1B890A4CFD42}" type="pres">
      <dgm:prSet presAssocID="{C749F396-1281-4E5A-9E28-1469F16A7B50}" presName="sibTrans" presStyleCnt="0"/>
      <dgm:spPr/>
    </dgm:pt>
    <dgm:pt modelId="{3AF51023-9304-4B4D-9BA4-AA54F8CC8717}" type="pres">
      <dgm:prSet presAssocID="{B44F2820-1CA6-47B7-B01B-4D84D75E1804}" presName="compNode" presStyleCnt="0"/>
      <dgm:spPr/>
    </dgm:pt>
    <dgm:pt modelId="{AF2DDDB9-1FD4-4C6F-B5B2-E2BFA730796C}" type="pres">
      <dgm:prSet presAssocID="{B44F2820-1CA6-47B7-B01B-4D84D75E1804}" presName="iconBgRect" presStyleLbl="bgShp" presStyleIdx="4" presStyleCnt="5"/>
      <dgm:spPr/>
    </dgm:pt>
    <dgm:pt modelId="{51FEDCCF-83CD-457D-BC97-1E6F45E64513}" type="pres">
      <dgm:prSet presAssocID="{B44F2820-1CA6-47B7-B01B-4D84D75E18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1AA9290-017F-4DBF-8000-D2D5CADFCB87}" type="pres">
      <dgm:prSet presAssocID="{B44F2820-1CA6-47B7-B01B-4D84D75E1804}" presName="spaceRect" presStyleCnt="0"/>
      <dgm:spPr/>
    </dgm:pt>
    <dgm:pt modelId="{376971D2-F117-4242-B759-218E79B31673}" type="pres">
      <dgm:prSet presAssocID="{B44F2820-1CA6-47B7-B01B-4D84D75E180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E629603-40C8-4A79-BD68-CD299F936BCC}" srcId="{BA57322D-D39F-4CAD-98AD-54192554336C}" destId="{B44F2820-1CA6-47B7-B01B-4D84D75E1804}" srcOrd="4" destOrd="0" parTransId="{56182056-D8BF-4CA7-9322-D465ED90A45E}" sibTransId="{C3DE8BEA-46E0-4AF1-8F90-2E37F85E5BFE}"/>
    <dgm:cxn modelId="{8B87B707-01F8-4329-81FC-201C0632BA95}" srcId="{BA57322D-D39F-4CAD-98AD-54192554336C}" destId="{2C9CA6DC-CDDC-4D6E-9D01-BB17FFE31CF7}" srcOrd="2" destOrd="0" parTransId="{74ADDD9E-A8C8-4563-8AC5-B85D3F6948DD}" sibTransId="{57554DEA-D592-4F06-8924-C009283484E0}"/>
    <dgm:cxn modelId="{2E134C42-B957-2C4C-864A-B7D41A72F194}" type="presOf" srcId="{BA57322D-D39F-4CAD-98AD-54192554336C}" destId="{468C5E09-61A8-45A1-A78A-2D0A5240D2C8}" srcOrd="0" destOrd="0" presId="urn:microsoft.com/office/officeart/2018/5/layout/IconCircleLabelList"/>
    <dgm:cxn modelId="{A7D1C36C-E588-4B46-B2C5-803E24E2198A}" type="presOf" srcId="{B44F2820-1CA6-47B7-B01B-4D84D75E1804}" destId="{376971D2-F117-4242-B759-218E79B31673}" srcOrd="0" destOrd="0" presId="urn:microsoft.com/office/officeart/2018/5/layout/IconCircleLabelList"/>
    <dgm:cxn modelId="{A6B7317A-DF81-414F-A89E-EA65BDCC4E29}" type="presOf" srcId="{98377417-9CDB-4539-896B-A718D55441B3}" destId="{AD7CBCC1-4A28-4185-AC2C-50C1902A3F62}" srcOrd="0" destOrd="0" presId="urn:microsoft.com/office/officeart/2018/5/layout/IconCircleLabelList"/>
    <dgm:cxn modelId="{79B2B4A0-AE20-8C4E-BEB8-5245A262CD31}" type="presOf" srcId="{C5D256A7-1751-43FF-BF97-41A9E6F9E949}" destId="{633EDCA6-6DE2-4DD0-9C58-3685FB59BB49}" srcOrd="0" destOrd="0" presId="urn:microsoft.com/office/officeart/2018/5/layout/IconCircleLabelList"/>
    <dgm:cxn modelId="{C7C267C5-F9A0-4DF7-8B3A-2E8B9FBD2F0A}" srcId="{BA57322D-D39F-4CAD-98AD-54192554336C}" destId="{C5D256A7-1751-43FF-BF97-41A9E6F9E949}" srcOrd="1" destOrd="0" parTransId="{EAD41DF4-4002-472D-9C33-5247855B2F14}" sibTransId="{322346B3-6D7F-4DF5-99FF-20F8A2D25A21}"/>
    <dgm:cxn modelId="{2B60B6CD-7F40-4E0F-BFD2-13F7D7856296}" srcId="{BA57322D-D39F-4CAD-98AD-54192554336C}" destId="{98377417-9CDB-4539-896B-A718D55441B3}" srcOrd="0" destOrd="0" parTransId="{493DDDDC-D510-43E2-B3AD-5535F979B058}" sibTransId="{51A6D70F-5E40-4410-9C3C-DF9903776CD5}"/>
    <dgm:cxn modelId="{EFE750E3-BE8D-4AB1-AC56-C50BFC4CEE4A}" srcId="{BA57322D-D39F-4CAD-98AD-54192554336C}" destId="{CBB5D680-B997-488F-B5E6-909EF5531DBF}" srcOrd="3" destOrd="0" parTransId="{A4007039-1222-4C82-8D5E-60BEDEE875E2}" sibTransId="{C749F396-1281-4E5A-9E28-1469F16A7B50}"/>
    <dgm:cxn modelId="{5C74B3EB-5F7D-6B4A-8D81-54C663D2001A}" type="presOf" srcId="{CBB5D680-B997-488F-B5E6-909EF5531DBF}" destId="{03A809CB-25B1-4148-929D-68BF731CB8A0}" srcOrd="0" destOrd="0" presId="urn:microsoft.com/office/officeart/2018/5/layout/IconCircleLabelList"/>
    <dgm:cxn modelId="{CDF066F0-2111-AD4E-86E2-3AE0C996EA01}" type="presOf" srcId="{2C9CA6DC-CDDC-4D6E-9D01-BB17FFE31CF7}" destId="{3B4CDE39-22B3-4968-8120-9DE49511C8AB}" srcOrd="0" destOrd="0" presId="urn:microsoft.com/office/officeart/2018/5/layout/IconCircleLabelList"/>
    <dgm:cxn modelId="{E432F0BA-DB39-7A41-8458-7518977D7692}" type="presParOf" srcId="{468C5E09-61A8-45A1-A78A-2D0A5240D2C8}" destId="{F4CF52C9-A891-4EC2-A45A-01C3F56BE23C}" srcOrd="0" destOrd="0" presId="urn:microsoft.com/office/officeart/2018/5/layout/IconCircleLabelList"/>
    <dgm:cxn modelId="{1BC46799-99BB-3446-9E95-7006768B7D11}" type="presParOf" srcId="{F4CF52C9-A891-4EC2-A45A-01C3F56BE23C}" destId="{A30803FF-6D70-47F6-99E3-8A8EEFD428E6}" srcOrd="0" destOrd="0" presId="urn:microsoft.com/office/officeart/2018/5/layout/IconCircleLabelList"/>
    <dgm:cxn modelId="{D730D712-2CF2-1F49-889C-A469DB67A4FE}" type="presParOf" srcId="{F4CF52C9-A891-4EC2-A45A-01C3F56BE23C}" destId="{55815714-04F1-42A3-AEDF-F74177DD078D}" srcOrd="1" destOrd="0" presId="urn:microsoft.com/office/officeart/2018/5/layout/IconCircleLabelList"/>
    <dgm:cxn modelId="{0A7C015A-3CBA-C344-A8DB-65EDE28B126B}" type="presParOf" srcId="{F4CF52C9-A891-4EC2-A45A-01C3F56BE23C}" destId="{27C45A45-F9B6-4EF5-B8F6-E7364A920246}" srcOrd="2" destOrd="0" presId="urn:microsoft.com/office/officeart/2018/5/layout/IconCircleLabelList"/>
    <dgm:cxn modelId="{650B0127-0A44-534B-8717-05F99582DA4A}" type="presParOf" srcId="{F4CF52C9-A891-4EC2-A45A-01C3F56BE23C}" destId="{AD7CBCC1-4A28-4185-AC2C-50C1902A3F62}" srcOrd="3" destOrd="0" presId="urn:microsoft.com/office/officeart/2018/5/layout/IconCircleLabelList"/>
    <dgm:cxn modelId="{8F73799B-284F-9F4E-B65F-02110D739C81}" type="presParOf" srcId="{468C5E09-61A8-45A1-A78A-2D0A5240D2C8}" destId="{C3F59FED-6A31-4308-876D-93E9B4A986D6}" srcOrd="1" destOrd="0" presId="urn:microsoft.com/office/officeart/2018/5/layout/IconCircleLabelList"/>
    <dgm:cxn modelId="{2C453DF5-CF82-8D49-B80B-46CC04D83F36}" type="presParOf" srcId="{468C5E09-61A8-45A1-A78A-2D0A5240D2C8}" destId="{46454B86-32C4-4EB1-B789-F84AD2E64837}" srcOrd="2" destOrd="0" presId="urn:microsoft.com/office/officeart/2018/5/layout/IconCircleLabelList"/>
    <dgm:cxn modelId="{5998B225-7080-E14B-B3C1-66E0D5E9EB21}" type="presParOf" srcId="{46454B86-32C4-4EB1-B789-F84AD2E64837}" destId="{AA23237D-3E65-4E59-82B0-547114127799}" srcOrd="0" destOrd="0" presId="urn:microsoft.com/office/officeart/2018/5/layout/IconCircleLabelList"/>
    <dgm:cxn modelId="{B1E11AFD-C9BA-5C46-B8BC-5E03142B4D49}" type="presParOf" srcId="{46454B86-32C4-4EB1-B789-F84AD2E64837}" destId="{A0A73D92-8129-462D-8FC5-5FDCB76F2AC6}" srcOrd="1" destOrd="0" presId="urn:microsoft.com/office/officeart/2018/5/layout/IconCircleLabelList"/>
    <dgm:cxn modelId="{75F79A73-9488-E04B-B320-CAD67A843403}" type="presParOf" srcId="{46454B86-32C4-4EB1-B789-F84AD2E64837}" destId="{F568DB96-CAFE-4FC0-B7E1-1FE1CAEA533E}" srcOrd="2" destOrd="0" presId="urn:microsoft.com/office/officeart/2018/5/layout/IconCircleLabelList"/>
    <dgm:cxn modelId="{9EED4E6A-C58B-7242-9541-7E4B6F5437B7}" type="presParOf" srcId="{46454B86-32C4-4EB1-B789-F84AD2E64837}" destId="{633EDCA6-6DE2-4DD0-9C58-3685FB59BB49}" srcOrd="3" destOrd="0" presId="urn:microsoft.com/office/officeart/2018/5/layout/IconCircleLabelList"/>
    <dgm:cxn modelId="{FB86C308-C51E-0747-94D4-1DC40B695046}" type="presParOf" srcId="{468C5E09-61A8-45A1-A78A-2D0A5240D2C8}" destId="{DE2D00C3-CCD0-4FD4-835E-BE7657D51BA1}" srcOrd="3" destOrd="0" presId="urn:microsoft.com/office/officeart/2018/5/layout/IconCircleLabelList"/>
    <dgm:cxn modelId="{420DB5C4-8158-8747-BC84-44F1ED368F6D}" type="presParOf" srcId="{468C5E09-61A8-45A1-A78A-2D0A5240D2C8}" destId="{E8635090-9D67-402E-AAC0-BA74E5E0597D}" srcOrd="4" destOrd="0" presId="urn:microsoft.com/office/officeart/2018/5/layout/IconCircleLabelList"/>
    <dgm:cxn modelId="{76BE3ACB-A2ED-FB4D-8D8C-16F8C48AB584}" type="presParOf" srcId="{E8635090-9D67-402E-AAC0-BA74E5E0597D}" destId="{C3FB4735-1B34-4468-B920-A6E04923EE77}" srcOrd="0" destOrd="0" presId="urn:microsoft.com/office/officeart/2018/5/layout/IconCircleLabelList"/>
    <dgm:cxn modelId="{E56BB5B6-627F-A74A-9AC4-59A7F0EBA4FE}" type="presParOf" srcId="{E8635090-9D67-402E-AAC0-BA74E5E0597D}" destId="{F4C3BE36-CFFC-45A5-B2C2-50F86A03BBB8}" srcOrd="1" destOrd="0" presId="urn:microsoft.com/office/officeart/2018/5/layout/IconCircleLabelList"/>
    <dgm:cxn modelId="{ECAA9C8F-371F-8B46-A979-032317C5A9CE}" type="presParOf" srcId="{E8635090-9D67-402E-AAC0-BA74E5E0597D}" destId="{B059EA02-0BA6-48AE-BC5F-06B0C9120161}" srcOrd="2" destOrd="0" presId="urn:microsoft.com/office/officeart/2018/5/layout/IconCircleLabelList"/>
    <dgm:cxn modelId="{F9EAF213-2113-0443-A220-94263467A8F4}" type="presParOf" srcId="{E8635090-9D67-402E-AAC0-BA74E5E0597D}" destId="{3B4CDE39-22B3-4968-8120-9DE49511C8AB}" srcOrd="3" destOrd="0" presId="urn:microsoft.com/office/officeart/2018/5/layout/IconCircleLabelList"/>
    <dgm:cxn modelId="{A3D77AE2-4865-934C-B295-6B0D29DEB439}" type="presParOf" srcId="{468C5E09-61A8-45A1-A78A-2D0A5240D2C8}" destId="{4DB075A7-B251-46E7-B218-8AC2F765D482}" srcOrd="5" destOrd="0" presId="urn:microsoft.com/office/officeart/2018/5/layout/IconCircleLabelList"/>
    <dgm:cxn modelId="{ECBF3BFA-8073-284E-9072-5A408E547E85}" type="presParOf" srcId="{468C5E09-61A8-45A1-A78A-2D0A5240D2C8}" destId="{48B49012-8F0C-4663-8F82-0E7037321AAD}" srcOrd="6" destOrd="0" presId="urn:microsoft.com/office/officeart/2018/5/layout/IconCircleLabelList"/>
    <dgm:cxn modelId="{BEA7EDA4-EAE7-1F4E-BA21-5F6D3359802A}" type="presParOf" srcId="{48B49012-8F0C-4663-8F82-0E7037321AAD}" destId="{17D49E73-90C3-41B1-8C0F-76D1DCD80317}" srcOrd="0" destOrd="0" presId="urn:microsoft.com/office/officeart/2018/5/layout/IconCircleLabelList"/>
    <dgm:cxn modelId="{0F6014CF-7810-6D40-A29B-F975244F9814}" type="presParOf" srcId="{48B49012-8F0C-4663-8F82-0E7037321AAD}" destId="{6E959453-D823-4E58-A5C6-D5751E172F6B}" srcOrd="1" destOrd="0" presId="urn:microsoft.com/office/officeart/2018/5/layout/IconCircleLabelList"/>
    <dgm:cxn modelId="{DFB5E889-AA53-D34E-AD17-73822A770CD6}" type="presParOf" srcId="{48B49012-8F0C-4663-8F82-0E7037321AAD}" destId="{DAC75E6F-28EE-4F9F-A00E-3D6E3149E0B9}" srcOrd="2" destOrd="0" presId="urn:microsoft.com/office/officeart/2018/5/layout/IconCircleLabelList"/>
    <dgm:cxn modelId="{BFC4DB87-D0F7-D74D-87A8-89874799BFE3}" type="presParOf" srcId="{48B49012-8F0C-4663-8F82-0E7037321AAD}" destId="{03A809CB-25B1-4148-929D-68BF731CB8A0}" srcOrd="3" destOrd="0" presId="urn:microsoft.com/office/officeart/2018/5/layout/IconCircleLabelList"/>
    <dgm:cxn modelId="{73A21348-44D3-A942-84A5-9E65B29D07CB}" type="presParOf" srcId="{468C5E09-61A8-45A1-A78A-2D0A5240D2C8}" destId="{88DCB74D-77FB-4790-94EA-1B890A4CFD42}" srcOrd="7" destOrd="0" presId="urn:microsoft.com/office/officeart/2018/5/layout/IconCircleLabelList"/>
    <dgm:cxn modelId="{32EACCDE-DE04-B74C-8635-7E4D4A7C60A6}" type="presParOf" srcId="{468C5E09-61A8-45A1-A78A-2D0A5240D2C8}" destId="{3AF51023-9304-4B4D-9BA4-AA54F8CC8717}" srcOrd="8" destOrd="0" presId="urn:microsoft.com/office/officeart/2018/5/layout/IconCircleLabelList"/>
    <dgm:cxn modelId="{6CDE5D10-1F13-D344-A20E-C4F3913AC825}" type="presParOf" srcId="{3AF51023-9304-4B4D-9BA4-AA54F8CC8717}" destId="{AF2DDDB9-1FD4-4C6F-B5B2-E2BFA730796C}" srcOrd="0" destOrd="0" presId="urn:microsoft.com/office/officeart/2018/5/layout/IconCircleLabelList"/>
    <dgm:cxn modelId="{597074BC-595E-6D47-96C7-48821DD8E166}" type="presParOf" srcId="{3AF51023-9304-4B4D-9BA4-AA54F8CC8717}" destId="{51FEDCCF-83CD-457D-BC97-1E6F45E64513}" srcOrd="1" destOrd="0" presId="urn:microsoft.com/office/officeart/2018/5/layout/IconCircleLabelList"/>
    <dgm:cxn modelId="{E9BB590F-1C03-A147-AB61-466D52830E79}" type="presParOf" srcId="{3AF51023-9304-4B4D-9BA4-AA54F8CC8717}" destId="{E1AA9290-017F-4DBF-8000-D2D5CADFCB87}" srcOrd="2" destOrd="0" presId="urn:microsoft.com/office/officeart/2018/5/layout/IconCircleLabelList"/>
    <dgm:cxn modelId="{35220C3F-0D0E-1647-BCCC-C289EED47F45}" type="presParOf" srcId="{3AF51023-9304-4B4D-9BA4-AA54F8CC8717}" destId="{376971D2-F117-4242-B759-218E79B3167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5F50EE-FC92-4D9D-A479-49A9B590BE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752D1-759B-4A27-A015-DB7B93AFDC9C}">
      <dgm:prSet/>
      <dgm:spPr/>
      <dgm:t>
        <a:bodyPr/>
        <a:lstStyle/>
        <a:p>
          <a:r>
            <a:rPr lang="en-US" dirty="0"/>
            <a:t>Firstly the code was run and tested on a Google </a:t>
          </a:r>
          <a:r>
            <a:rPr lang="en-US" dirty="0" err="1"/>
            <a:t>Colab</a:t>
          </a:r>
          <a:r>
            <a:rPr lang="en-US" dirty="0"/>
            <a:t> Notebook without </a:t>
          </a:r>
          <a:r>
            <a:rPr lang="en-US" dirty="0" err="1"/>
            <a:t>Streamlit</a:t>
          </a:r>
          <a:r>
            <a:rPr lang="en-US" dirty="0"/>
            <a:t>.</a:t>
          </a:r>
        </a:p>
      </dgm:t>
    </dgm:pt>
    <dgm:pt modelId="{3E556791-CBCE-4C4B-9BD8-88D902C2EAEE}" type="parTrans" cxnId="{E41063DF-D424-4C5D-97F9-11BD96663C63}">
      <dgm:prSet/>
      <dgm:spPr/>
      <dgm:t>
        <a:bodyPr/>
        <a:lstStyle/>
        <a:p>
          <a:endParaRPr lang="en-US"/>
        </a:p>
      </dgm:t>
    </dgm:pt>
    <dgm:pt modelId="{E8EAA67E-766C-494C-9B0B-FC0D55FB0DB8}" type="sibTrans" cxnId="{E41063DF-D424-4C5D-97F9-11BD96663C63}">
      <dgm:prSet/>
      <dgm:spPr/>
      <dgm:t>
        <a:bodyPr/>
        <a:lstStyle/>
        <a:p>
          <a:endParaRPr lang="en-US"/>
        </a:p>
      </dgm:t>
    </dgm:pt>
    <dgm:pt modelId="{063B4443-88C5-4292-801D-131580FB227B}">
      <dgm:prSet/>
      <dgm:spPr/>
      <dgm:t>
        <a:bodyPr/>
        <a:lstStyle/>
        <a:p>
          <a:r>
            <a:rPr lang="en-US" dirty="0"/>
            <a:t>It was then imported with required changes on VS Code for building and deploying the model on </a:t>
          </a:r>
          <a:r>
            <a:rPr lang="en-US" dirty="0" err="1"/>
            <a:t>Streamlit</a:t>
          </a:r>
          <a:r>
            <a:rPr lang="en-US" dirty="0"/>
            <a:t>.</a:t>
          </a:r>
        </a:p>
      </dgm:t>
    </dgm:pt>
    <dgm:pt modelId="{F70F6A5E-3A87-40FB-9D96-FCA48F731F31}" type="parTrans" cxnId="{128E6BA6-8059-4FA8-9973-5FAC59A3B8C4}">
      <dgm:prSet/>
      <dgm:spPr/>
      <dgm:t>
        <a:bodyPr/>
        <a:lstStyle/>
        <a:p>
          <a:endParaRPr lang="en-US"/>
        </a:p>
      </dgm:t>
    </dgm:pt>
    <dgm:pt modelId="{9161052D-804F-4D7D-9304-BAB0FA9DEBB3}" type="sibTrans" cxnId="{128E6BA6-8059-4FA8-9973-5FAC59A3B8C4}">
      <dgm:prSet/>
      <dgm:spPr/>
      <dgm:t>
        <a:bodyPr/>
        <a:lstStyle/>
        <a:p>
          <a:endParaRPr lang="en-US"/>
        </a:p>
      </dgm:t>
    </dgm:pt>
    <dgm:pt modelId="{7C2257BD-BD8E-FC47-BFEB-C3EFB61BFD57}" type="pres">
      <dgm:prSet presAssocID="{C25F50EE-FC92-4D9D-A479-49A9B590BE7F}" presName="linear" presStyleCnt="0">
        <dgm:presLayoutVars>
          <dgm:animLvl val="lvl"/>
          <dgm:resizeHandles val="exact"/>
        </dgm:presLayoutVars>
      </dgm:prSet>
      <dgm:spPr/>
    </dgm:pt>
    <dgm:pt modelId="{CA281845-5FAE-DB49-BC03-49BB55E2E5A2}" type="pres">
      <dgm:prSet presAssocID="{6BC752D1-759B-4A27-A015-DB7B93AFDC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672E5E-B669-DD43-819B-4C3ABFE407D5}" type="pres">
      <dgm:prSet presAssocID="{E8EAA67E-766C-494C-9B0B-FC0D55FB0DB8}" presName="spacer" presStyleCnt="0"/>
      <dgm:spPr/>
    </dgm:pt>
    <dgm:pt modelId="{EFE5C4ED-B6AC-5243-B999-D267B065A496}" type="pres">
      <dgm:prSet presAssocID="{063B4443-88C5-4292-801D-131580FB22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08C777B-5D80-BB41-A16C-B56277294315}" type="presOf" srcId="{063B4443-88C5-4292-801D-131580FB227B}" destId="{EFE5C4ED-B6AC-5243-B999-D267B065A496}" srcOrd="0" destOrd="0" presId="urn:microsoft.com/office/officeart/2005/8/layout/vList2"/>
    <dgm:cxn modelId="{128E6BA6-8059-4FA8-9973-5FAC59A3B8C4}" srcId="{C25F50EE-FC92-4D9D-A479-49A9B590BE7F}" destId="{063B4443-88C5-4292-801D-131580FB227B}" srcOrd="1" destOrd="0" parTransId="{F70F6A5E-3A87-40FB-9D96-FCA48F731F31}" sibTransId="{9161052D-804F-4D7D-9304-BAB0FA9DEBB3}"/>
    <dgm:cxn modelId="{563E9BC8-979C-9E49-8D1B-F011FA41C0D6}" type="presOf" srcId="{6BC752D1-759B-4A27-A015-DB7B93AFDC9C}" destId="{CA281845-5FAE-DB49-BC03-49BB55E2E5A2}" srcOrd="0" destOrd="0" presId="urn:microsoft.com/office/officeart/2005/8/layout/vList2"/>
    <dgm:cxn modelId="{E41063DF-D424-4C5D-97F9-11BD96663C63}" srcId="{C25F50EE-FC92-4D9D-A479-49A9B590BE7F}" destId="{6BC752D1-759B-4A27-A015-DB7B93AFDC9C}" srcOrd="0" destOrd="0" parTransId="{3E556791-CBCE-4C4B-9BD8-88D902C2EAEE}" sibTransId="{E8EAA67E-766C-494C-9B0B-FC0D55FB0DB8}"/>
    <dgm:cxn modelId="{50FC02E7-3C4F-5044-98CC-26BA81D67ADD}" type="presOf" srcId="{C25F50EE-FC92-4D9D-A479-49A9B590BE7F}" destId="{7C2257BD-BD8E-FC47-BFEB-C3EFB61BFD57}" srcOrd="0" destOrd="0" presId="urn:microsoft.com/office/officeart/2005/8/layout/vList2"/>
    <dgm:cxn modelId="{B9D5087B-27CD-004F-A162-A9BCB13763EF}" type="presParOf" srcId="{7C2257BD-BD8E-FC47-BFEB-C3EFB61BFD57}" destId="{CA281845-5FAE-DB49-BC03-49BB55E2E5A2}" srcOrd="0" destOrd="0" presId="urn:microsoft.com/office/officeart/2005/8/layout/vList2"/>
    <dgm:cxn modelId="{8EEAE388-CD35-8148-B4D1-9CC273A22E67}" type="presParOf" srcId="{7C2257BD-BD8E-FC47-BFEB-C3EFB61BFD57}" destId="{46672E5E-B669-DD43-819B-4C3ABFE407D5}" srcOrd="1" destOrd="0" presId="urn:microsoft.com/office/officeart/2005/8/layout/vList2"/>
    <dgm:cxn modelId="{370D5FB9-1C07-394C-AD34-72D4382D35D5}" type="presParOf" srcId="{7C2257BD-BD8E-FC47-BFEB-C3EFB61BFD57}" destId="{EFE5C4ED-B6AC-5243-B999-D267B065A49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40007-66A1-104B-AFCE-64875F48A8A1}">
      <dsp:nvSpPr>
        <dsp:cNvPr id="0" name=""/>
        <dsp:cNvSpPr/>
      </dsp:nvSpPr>
      <dsp:spPr>
        <a:xfrm>
          <a:off x="3510319" y="810856"/>
          <a:ext cx="6252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23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806542" y="853296"/>
        <a:ext cx="32791" cy="6558"/>
      </dsp:txXfrm>
    </dsp:sp>
    <dsp:sp modelId="{7D48AE0C-6A2A-3D4F-AEB0-E738E4CF22E0}">
      <dsp:nvSpPr>
        <dsp:cNvPr id="0" name=""/>
        <dsp:cNvSpPr/>
      </dsp:nvSpPr>
      <dsp:spPr>
        <a:xfrm>
          <a:off x="660645" y="1133"/>
          <a:ext cx="2851473" cy="17108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– URL Loader loads the data</a:t>
          </a:r>
        </a:p>
      </dsp:txBody>
      <dsp:txXfrm>
        <a:off x="660645" y="1133"/>
        <a:ext cx="2851473" cy="1710884"/>
      </dsp:txXfrm>
    </dsp:sp>
    <dsp:sp modelId="{9775F9EE-A478-E64D-91F5-37AC57518A35}">
      <dsp:nvSpPr>
        <dsp:cNvPr id="0" name=""/>
        <dsp:cNvSpPr/>
      </dsp:nvSpPr>
      <dsp:spPr>
        <a:xfrm>
          <a:off x="7017631" y="810856"/>
          <a:ext cx="6252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23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313855" y="853296"/>
        <a:ext cx="32791" cy="6558"/>
      </dsp:txXfrm>
    </dsp:sp>
    <dsp:sp modelId="{CFAABE90-F12E-9C4B-98F4-89B5C5A159CE}">
      <dsp:nvSpPr>
        <dsp:cNvPr id="0" name=""/>
        <dsp:cNvSpPr/>
      </dsp:nvSpPr>
      <dsp:spPr>
        <a:xfrm>
          <a:off x="4167958" y="1133"/>
          <a:ext cx="2851473" cy="17108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Split – Text is split for proper reading and understanding on basis of tokens</a:t>
          </a:r>
        </a:p>
      </dsp:txBody>
      <dsp:txXfrm>
        <a:off x="4167958" y="1133"/>
        <a:ext cx="2851473" cy="1710884"/>
      </dsp:txXfrm>
    </dsp:sp>
    <dsp:sp modelId="{7E2B3CCF-5BB0-1C47-88F1-0B257E08DA32}">
      <dsp:nvSpPr>
        <dsp:cNvPr id="0" name=""/>
        <dsp:cNvSpPr/>
      </dsp:nvSpPr>
      <dsp:spPr>
        <a:xfrm>
          <a:off x="2086382" y="1710218"/>
          <a:ext cx="7014624" cy="625238"/>
        </a:xfrm>
        <a:custGeom>
          <a:avLst/>
          <a:gdLst/>
          <a:ahLst/>
          <a:cxnLst/>
          <a:rect l="0" t="0" r="0" b="0"/>
          <a:pathLst>
            <a:path>
              <a:moveTo>
                <a:pt x="7014624" y="0"/>
              </a:moveTo>
              <a:lnTo>
                <a:pt x="7014624" y="329719"/>
              </a:lnTo>
              <a:lnTo>
                <a:pt x="0" y="329719"/>
              </a:lnTo>
              <a:lnTo>
                <a:pt x="0" y="62523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17564" y="2019558"/>
        <a:ext cx="352260" cy="6558"/>
      </dsp:txXfrm>
    </dsp:sp>
    <dsp:sp modelId="{334C1DCC-866F-5542-B5F2-21DBA122B105}">
      <dsp:nvSpPr>
        <dsp:cNvPr id="0" name=""/>
        <dsp:cNvSpPr/>
      </dsp:nvSpPr>
      <dsp:spPr>
        <a:xfrm>
          <a:off x="7675270" y="1133"/>
          <a:ext cx="2851473" cy="17108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Vector DB (Data Base) - D</a:t>
          </a:r>
          <a:r>
            <a:rPr lang="en-IN" sz="1800" b="0" i="0" kern="1200" dirty="0" err="1"/>
            <a:t>atabase</a:t>
          </a:r>
          <a:r>
            <a:rPr lang="en-IN" sz="1800" b="0" i="0" kern="1200" dirty="0"/>
            <a:t> to store data as high-dimensional vectors</a:t>
          </a:r>
          <a:r>
            <a:rPr lang="en-GB" sz="1800" kern="1200" dirty="0"/>
            <a:t> </a:t>
          </a:r>
        </a:p>
      </dsp:txBody>
      <dsp:txXfrm>
        <a:off x="7675270" y="1133"/>
        <a:ext cx="2851473" cy="1710884"/>
      </dsp:txXfrm>
    </dsp:sp>
    <dsp:sp modelId="{5DDAB673-D20D-124D-B43C-E7D0CD93FE5D}">
      <dsp:nvSpPr>
        <dsp:cNvPr id="0" name=""/>
        <dsp:cNvSpPr/>
      </dsp:nvSpPr>
      <dsp:spPr>
        <a:xfrm>
          <a:off x="3510319" y="3177578"/>
          <a:ext cx="6252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23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806542" y="3220019"/>
        <a:ext cx="32791" cy="6558"/>
      </dsp:txXfrm>
    </dsp:sp>
    <dsp:sp modelId="{32E52AEE-D09D-0F49-9F57-13529DCBB371}">
      <dsp:nvSpPr>
        <dsp:cNvPr id="0" name=""/>
        <dsp:cNvSpPr/>
      </dsp:nvSpPr>
      <dsp:spPr>
        <a:xfrm>
          <a:off x="660645" y="2367856"/>
          <a:ext cx="2851473" cy="17108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Prompt – A prompt is given by user as per requirements</a:t>
          </a:r>
        </a:p>
      </dsp:txBody>
      <dsp:txXfrm>
        <a:off x="660645" y="2367856"/>
        <a:ext cx="2851473" cy="1710884"/>
      </dsp:txXfrm>
    </dsp:sp>
    <dsp:sp modelId="{40AAD9A2-808E-1C4E-A3EF-E4090D6EF0E2}">
      <dsp:nvSpPr>
        <dsp:cNvPr id="0" name=""/>
        <dsp:cNvSpPr/>
      </dsp:nvSpPr>
      <dsp:spPr>
        <a:xfrm>
          <a:off x="4167958" y="2367856"/>
          <a:ext cx="2851473" cy="171088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LLM (Large Language Model) – The prompt and data is passed through LLM (GPT 3.5) to generate Output or Answer </a:t>
          </a:r>
        </a:p>
      </dsp:txBody>
      <dsp:txXfrm>
        <a:off x="4167958" y="2367856"/>
        <a:ext cx="2851473" cy="1710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5CCF6-F160-C24A-9168-C1F714C5EB09}">
      <dsp:nvSpPr>
        <dsp:cNvPr id="0" name=""/>
        <dsp:cNvSpPr/>
      </dsp:nvSpPr>
      <dsp:spPr>
        <a:xfrm>
          <a:off x="0" y="616"/>
          <a:ext cx="6504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5443-E94C-E145-9BB1-28C1DAD0B82B}">
      <dsp:nvSpPr>
        <dsp:cNvPr id="0" name=""/>
        <dsp:cNvSpPr/>
      </dsp:nvSpPr>
      <dsp:spPr>
        <a:xfrm>
          <a:off x="0" y="616"/>
          <a:ext cx="6504646" cy="100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The proje</a:t>
          </a:r>
          <a:r>
            <a:rPr lang="en-IN" sz="1800" kern="1200" dirty="0"/>
            <a:t>ct </a:t>
          </a:r>
          <a:r>
            <a:rPr lang="en-IN" sz="1800" b="0" i="0" kern="1200" dirty="0"/>
            <a:t>is a user-friendly news research tool designed for effortless information retrieval. Users can input article URLs and ask questions to receive relevant insights from the stock market and financial domain.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i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0" y="616"/>
        <a:ext cx="6504646" cy="1009263"/>
      </dsp:txXfrm>
    </dsp:sp>
    <dsp:sp modelId="{3E95BD82-487E-E74B-A7D4-04AF622049B2}">
      <dsp:nvSpPr>
        <dsp:cNvPr id="0" name=""/>
        <dsp:cNvSpPr/>
      </dsp:nvSpPr>
      <dsp:spPr>
        <a:xfrm>
          <a:off x="0" y="1376161"/>
          <a:ext cx="6504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C1149-35D9-3F42-B136-1609BE541DBF}">
      <dsp:nvSpPr>
        <dsp:cNvPr id="0" name=""/>
        <dsp:cNvSpPr/>
      </dsp:nvSpPr>
      <dsp:spPr>
        <a:xfrm>
          <a:off x="0" y="1009879"/>
          <a:ext cx="6504646" cy="100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i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Load URLs to fetch article content.</a:t>
          </a:r>
          <a:endParaRPr lang="en-US" sz="1800" kern="1200" dirty="0"/>
        </a:p>
      </dsp:txBody>
      <dsp:txXfrm>
        <a:off x="0" y="1009879"/>
        <a:ext cx="6504646" cy="1009263"/>
      </dsp:txXfrm>
    </dsp:sp>
    <dsp:sp modelId="{EFCAB489-A347-B741-BACC-65CD3A3880D9}">
      <dsp:nvSpPr>
        <dsp:cNvPr id="0" name=""/>
        <dsp:cNvSpPr/>
      </dsp:nvSpPr>
      <dsp:spPr>
        <a:xfrm>
          <a:off x="0" y="2019142"/>
          <a:ext cx="6504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A55BE-017A-2648-A883-FB43F2C56786}">
      <dsp:nvSpPr>
        <dsp:cNvPr id="0" name=""/>
        <dsp:cNvSpPr/>
      </dsp:nvSpPr>
      <dsp:spPr>
        <a:xfrm>
          <a:off x="0" y="2019142"/>
          <a:ext cx="6504646" cy="100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Article content is processed through </a:t>
          </a:r>
          <a:r>
            <a:rPr lang="en-IN" sz="1800" b="0" i="0" kern="1200" dirty="0" err="1"/>
            <a:t>LangChain's</a:t>
          </a:r>
          <a:r>
            <a:rPr lang="en-IN" sz="1800" b="0" i="0" kern="1200" dirty="0"/>
            <a:t> </a:t>
          </a:r>
          <a:r>
            <a:rPr lang="en-IN" sz="1800" b="0" i="0" kern="1200" dirty="0" err="1"/>
            <a:t>UnstructuredURL</a:t>
          </a:r>
          <a:r>
            <a:rPr lang="en-IN" sz="1800" b="0" i="0" kern="1200" dirty="0"/>
            <a:t> Loader</a:t>
          </a:r>
          <a:endParaRPr lang="en-US" sz="1800" kern="1200" dirty="0"/>
        </a:p>
      </dsp:txBody>
      <dsp:txXfrm>
        <a:off x="0" y="2019142"/>
        <a:ext cx="6504646" cy="1009263"/>
      </dsp:txXfrm>
    </dsp:sp>
    <dsp:sp modelId="{DAC1EA56-5E91-7642-AE79-3200E72BE1CF}">
      <dsp:nvSpPr>
        <dsp:cNvPr id="0" name=""/>
        <dsp:cNvSpPr/>
      </dsp:nvSpPr>
      <dsp:spPr>
        <a:xfrm>
          <a:off x="0" y="3028406"/>
          <a:ext cx="6504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2464A-4096-0D4B-AE85-C97170766727}">
      <dsp:nvSpPr>
        <dsp:cNvPr id="0" name=""/>
        <dsp:cNvSpPr/>
      </dsp:nvSpPr>
      <dsp:spPr>
        <a:xfrm>
          <a:off x="0" y="3028406"/>
          <a:ext cx="6504646" cy="100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An embedding vector is constructed using </a:t>
          </a:r>
          <a:r>
            <a:rPr lang="en-IN" sz="1800" b="0" i="0" kern="1200" dirty="0" err="1"/>
            <a:t>OpenAI's</a:t>
          </a:r>
          <a:r>
            <a:rPr lang="en-IN" sz="1800" b="0" i="0" kern="1200" dirty="0"/>
            <a:t> embeddings and leverage FAISS, a powerful similarity search library, to enable swift and effective retrieval of relevant information</a:t>
          </a:r>
          <a:endParaRPr lang="en-US" sz="1800" kern="1200" dirty="0"/>
        </a:p>
      </dsp:txBody>
      <dsp:txXfrm>
        <a:off x="0" y="3028406"/>
        <a:ext cx="6504646" cy="1009263"/>
      </dsp:txXfrm>
    </dsp:sp>
    <dsp:sp modelId="{8FCD6446-8163-094E-82EC-403020F827CD}">
      <dsp:nvSpPr>
        <dsp:cNvPr id="0" name=""/>
        <dsp:cNvSpPr/>
      </dsp:nvSpPr>
      <dsp:spPr>
        <a:xfrm>
          <a:off x="0" y="4037911"/>
          <a:ext cx="6504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C4A82-8225-4E40-A2F1-AFED937DA52B}">
      <dsp:nvSpPr>
        <dsp:cNvPr id="0" name=""/>
        <dsp:cNvSpPr/>
      </dsp:nvSpPr>
      <dsp:spPr>
        <a:xfrm>
          <a:off x="0" y="4037669"/>
          <a:ext cx="6504646" cy="100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Interact with the LLM's (</a:t>
          </a:r>
          <a:r>
            <a:rPr lang="en-IN" sz="1800" b="0" i="0" kern="1200" dirty="0" err="1"/>
            <a:t>ChatGPT</a:t>
          </a:r>
          <a:r>
            <a:rPr lang="en-IN" sz="1800" b="0" i="0" kern="1200" dirty="0"/>
            <a:t>) by inputting queries and receiving answers along with source URLs.</a:t>
          </a:r>
          <a:endParaRPr lang="en-US" sz="1800" kern="1200" dirty="0"/>
        </a:p>
      </dsp:txBody>
      <dsp:txXfrm>
        <a:off x="0" y="4037669"/>
        <a:ext cx="6504646" cy="1009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803FF-6D70-47F6-99E3-8A8EEFD428E6}">
      <dsp:nvSpPr>
        <dsp:cNvPr id="0" name=""/>
        <dsp:cNvSpPr/>
      </dsp:nvSpPr>
      <dsp:spPr>
        <a:xfrm>
          <a:off x="347236" y="424802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15714-04F1-42A3-AEDF-F74177DD078D}">
      <dsp:nvSpPr>
        <dsp:cNvPr id="0" name=""/>
        <dsp:cNvSpPr/>
      </dsp:nvSpPr>
      <dsp:spPr>
        <a:xfrm>
          <a:off x="577809" y="655374"/>
          <a:ext cx="620771" cy="620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CBCC1-4A28-4185-AC2C-50C1902A3F62}">
      <dsp:nvSpPr>
        <dsp:cNvPr id="0" name=""/>
        <dsp:cNvSpPr/>
      </dsp:nvSpPr>
      <dsp:spPr>
        <a:xfrm>
          <a:off x="1378" y="1843708"/>
          <a:ext cx="1773632" cy="73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/>
            <a:t>HackGPT.ipynb</a:t>
          </a:r>
          <a:r>
            <a:rPr lang="en-US" sz="1100" kern="1200" dirty="0"/>
            <a:t>: Script for the code without </a:t>
          </a:r>
          <a:r>
            <a:rPr lang="en-US" sz="1100" kern="1200" dirty="0" err="1"/>
            <a:t>Streamlit</a:t>
          </a:r>
          <a:r>
            <a:rPr lang="en-US" sz="1100" kern="1200" dirty="0"/>
            <a:t> for Checking</a:t>
          </a:r>
        </a:p>
      </dsp:txBody>
      <dsp:txXfrm>
        <a:off x="1378" y="1843708"/>
        <a:ext cx="1773632" cy="731623"/>
      </dsp:txXfrm>
    </dsp:sp>
    <dsp:sp modelId="{AA23237D-3E65-4E59-82B0-547114127799}">
      <dsp:nvSpPr>
        <dsp:cNvPr id="0" name=""/>
        <dsp:cNvSpPr/>
      </dsp:nvSpPr>
      <dsp:spPr>
        <a:xfrm>
          <a:off x="2431255" y="424802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73D92-8129-462D-8FC5-5FDCB76F2AC6}">
      <dsp:nvSpPr>
        <dsp:cNvPr id="0" name=""/>
        <dsp:cNvSpPr/>
      </dsp:nvSpPr>
      <dsp:spPr>
        <a:xfrm>
          <a:off x="2661827" y="655374"/>
          <a:ext cx="620771" cy="620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EDCA6-6DE2-4DD0-9C58-3685FB59BB49}">
      <dsp:nvSpPr>
        <dsp:cNvPr id="0" name=""/>
        <dsp:cNvSpPr/>
      </dsp:nvSpPr>
      <dsp:spPr>
        <a:xfrm>
          <a:off x="2085397" y="1843708"/>
          <a:ext cx="1773632" cy="73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faiss_store_openai.pkl: A pickle file to store the FAISS index.</a:t>
          </a:r>
          <a:endParaRPr lang="en-US" sz="1100" kern="1200"/>
        </a:p>
      </dsp:txBody>
      <dsp:txXfrm>
        <a:off x="2085397" y="1843708"/>
        <a:ext cx="1773632" cy="731623"/>
      </dsp:txXfrm>
    </dsp:sp>
    <dsp:sp modelId="{C3FB4735-1B34-4468-B920-A6E04923EE77}">
      <dsp:nvSpPr>
        <dsp:cNvPr id="0" name=""/>
        <dsp:cNvSpPr/>
      </dsp:nvSpPr>
      <dsp:spPr>
        <a:xfrm>
          <a:off x="4515274" y="424802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3BE36-CFFC-45A5-B2C2-50F86A03BBB8}">
      <dsp:nvSpPr>
        <dsp:cNvPr id="0" name=""/>
        <dsp:cNvSpPr/>
      </dsp:nvSpPr>
      <dsp:spPr>
        <a:xfrm>
          <a:off x="4745846" y="655374"/>
          <a:ext cx="620771" cy="620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CDE39-22B3-4968-8120-9DE49511C8AB}">
      <dsp:nvSpPr>
        <dsp:cNvPr id="0" name=""/>
        <dsp:cNvSpPr/>
      </dsp:nvSpPr>
      <dsp:spPr>
        <a:xfrm>
          <a:off x="4169415" y="1843708"/>
          <a:ext cx="1773632" cy="73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env: Configuration file for storing your OpenAI API key.</a:t>
          </a:r>
          <a:endParaRPr lang="en-US" sz="1100" kern="1200"/>
        </a:p>
      </dsp:txBody>
      <dsp:txXfrm>
        <a:off x="4169415" y="1843708"/>
        <a:ext cx="1773632" cy="731623"/>
      </dsp:txXfrm>
    </dsp:sp>
    <dsp:sp modelId="{17D49E73-90C3-41B1-8C0F-76D1DCD80317}">
      <dsp:nvSpPr>
        <dsp:cNvPr id="0" name=""/>
        <dsp:cNvSpPr/>
      </dsp:nvSpPr>
      <dsp:spPr>
        <a:xfrm>
          <a:off x="1389246" y="3018740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59453-D823-4E58-A5C6-D5751E172F6B}">
      <dsp:nvSpPr>
        <dsp:cNvPr id="0" name=""/>
        <dsp:cNvSpPr/>
      </dsp:nvSpPr>
      <dsp:spPr>
        <a:xfrm>
          <a:off x="1619818" y="3249312"/>
          <a:ext cx="620771" cy="6207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809CB-25B1-4148-929D-68BF731CB8A0}">
      <dsp:nvSpPr>
        <dsp:cNvPr id="0" name=""/>
        <dsp:cNvSpPr/>
      </dsp:nvSpPr>
      <dsp:spPr>
        <a:xfrm>
          <a:off x="1043387" y="4437646"/>
          <a:ext cx="1773632" cy="73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requirements.txt: A list of required Python packages for the project.</a:t>
          </a:r>
          <a:endParaRPr lang="en-US" sz="1100" kern="1200"/>
        </a:p>
      </dsp:txBody>
      <dsp:txXfrm>
        <a:off x="1043387" y="4437646"/>
        <a:ext cx="1773632" cy="731623"/>
      </dsp:txXfrm>
    </dsp:sp>
    <dsp:sp modelId="{AF2DDDB9-1FD4-4C6F-B5B2-E2BFA730796C}">
      <dsp:nvSpPr>
        <dsp:cNvPr id="0" name=""/>
        <dsp:cNvSpPr/>
      </dsp:nvSpPr>
      <dsp:spPr>
        <a:xfrm>
          <a:off x="3473264" y="3018740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EDCCF-83CD-457D-BC97-1E6F45E64513}">
      <dsp:nvSpPr>
        <dsp:cNvPr id="0" name=""/>
        <dsp:cNvSpPr/>
      </dsp:nvSpPr>
      <dsp:spPr>
        <a:xfrm>
          <a:off x="3703837" y="3249312"/>
          <a:ext cx="620771" cy="6207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971D2-F117-4242-B759-218E79B31673}">
      <dsp:nvSpPr>
        <dsp:cNvPr id="0" name=""/>
        <dsp:cNvSpPr/>
      </dsp:nvSpPr>
      <dsp:spPr>
        <a:xfrm>
          <a:off x="3127406" y="4437646"/>
          <a:ext cx="1773632" cy="73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main.py: The main Streamlit application script.</a:t>
          </a:r>
          <a:endParaRPr lang="en-US" sz="1100" kern="1200"/>
        </a:p>
      </dsp:txBody>
      <dsp:txXfrm>
        <a:off x="3127406" y="4437646"/>
        <a:ext cx="1773632" cy="731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81845-5FAE-DB49-BC03-49BB55E2E5A2}">
      <dsp:nvSpPr>
        <dsp:cNvPr id="0" name=""/>
        <dsp:cNvSpPr/>
      </dsp:nvSpPr>
      <dsp:spPr>
        <a:xfrm>
          <a:off x="0" y="17081"/>
          <a:ext cx="6943725" cy="187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Firstly the code was run and tested on a Google </a:t>
          </a:r>
          <a:r>
            <a:rPr lang="en-US" sz="3200" kern="1200" dirty="0" err="1"/>
            <a:t>Colab</a:t>
          </a:r>
          <a:r>
            <a:rPr lang="en-US" sz="3200" kern="1200" dirty="0"/>
            <a:t> Notebook without </a:t>
          </a:r>
          <a:r>
            <a:rPr lang="en-US" sz="3200" kern="1200" dirty="0" err="1"/>
            <a:t>Streamlit</a:t>
          </a:r>
          <a:r>
            <a:rPr lang="en-US" sz="3200" kern="1200" dirty="0"/>
            <a:t>.</a:t>
          </a:r>
        </a:p>
      </dsp:txBody>
      <dsp:txXfrm>
        <a:off x="91384" y="108465"/>
        <a:ext cx="6760957" cy="1689232"/>
      </dsp:txXfrm>
    </dsp:sp>
    <dsp:sp modelId="{EFE5C4ED-B6AC-5243-B999-D267B065A496}">
      <dsp:nvSpPr>
        <dsp:cNvPr id="0" name=""/>
        <dsp:cNvSpPr/>
      </dsp:nvSpPr>
      <dsp:spPr>
        <a:xfrm>
          <a:off x="0" y="1981242"/>
          <a:ext cx="6943725" cy="187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It was then imported with required changes on VS Code for building and deploying the model on </a:t>
          </a:r>
          <a:r>
            <a:rPr lang="en-US" sz="3200" kern="1200" dirty="0" err="1"/>
            <a:t>Streamlit</a:t>
          </a:r>
          <a:r>
            <a:rPr lang="en-US" sz="3200" kern="1200" dirty="0"/>
            <a:t>.</a:t>
          </a:r>
        </a:p>
      </dsp:txBody>
      <dsp:txXfrm>
        <a:off x="91384" y="2072626"/>
        <a:ext cx="6760957" cy="168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D9C07-A39A-CC41-9268-069DB2DA9DB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F800-BFB3-1E4B-A0E7-1020260A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F800-BFB3-1E4B-A0E7-1020260A1A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7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F800-BFB3-1E4B-A0E7-1020260A1A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1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8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8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7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3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6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10/27/23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59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mailto:sinha.harsh12sep@gmail.com/harsh_2312res289@iitp.ac.i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sinha-12/HackGP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61" name="Color Fill">
            <a:extLst>
              <a:ext uri="{FF2B5EF4-FFF2-40B4-BE49-F238E27FC236}">
                <a16:creationId xmlns:a16="http://schemas.microsoft.com/office/drawing/2014/main" id="{EB0BF642-CC8D-40B8-B1A3-69C16DA6F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B6DF0E41-B796-4C14-8DA0-8272356BE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9676" y="0"/>
            <a:ext cx="3978431" cy="4416552"/>
            <a:chOff x="8029676" y="0"/>
            <a:chExt cx="3978431" cy="4416552"/>
          </a:xfrm>
        </p:grpSpPr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D56EA1DF-EF1E-4076-8298-3BBAF545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98444" y="736750"/>
              <a:ext cx="328870" cy="3288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Graphic 18">
              <a:extLst>
                <a:ext uri="{FF2B5EF4-FFF2-40B4-BE49-F238E27FC236}">
                  <a16:creationId xmlns:a16="http://schemas.microsoft.com/office/drawing/2014/main" id="{9788B8ED-D4C2-440F-B791-306069C6D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9676" y="2823451"/>
              <a:ext cx="1045306" cy="1593101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FCBC0EDB-ABCF-45FA-9BCF-811363F49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46070" y="3643335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743056A4-B55C-49CF-82A3-2ABE1399F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878" y="0"/>
              <a:ext cx="2779229" cy="817919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80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61A30-D6B5-D9E4-0265-393184111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553" y="954429"/>
            <a:ext cx="7181851" cy="1340539"/>
          </a:xfrm>
        </p:spPr>
        <p:txBody>
          <a:bodyPr>
            <a:normAutofit/>
          </a:bodyPr>
          <a:lstStyle/>
          <a:p>
            <a:r>
              <a:rPr lang="en-US" dirty="0" err="1"/>
              <a:t>HackGPT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E2690-36D4-2F7C-AF18-8D2C2489C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554" y="3146823"/>
            <a:ext cx="7181851" cy="28593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contest for participants to utilize the </a:t>
            </a:r>
            <a:r>
              <a:rPr lang="en-US" dirty="0" err="1"/>
              <a:t>ChatGPT</a:t>
            </a:r>
            <a:r>
              <a:rPr lang="en-US" dirty="0"/>
              <a:t> API to develop innovative solutions for real-life problems.</a:t>
            </a:r>
          </a:p>
          <a:p>
            <a:endParaRPr lang="en-US" dirty="0"/>
          </a:p>
          <a:p>
            <a:r>
              <a:rPr lang="en-US" dirty="0"/>
              <a:t>Prepared By: Harsh Sinha</a:t>
            </a:r>
          </a:p>
          <a:p>
            <a:r>
              <a:rPr lang="en-US" dirty="0"/>
              <a:t>Student IITP, BSc CSDA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dirty="0"/>
              <a:t>Email: </a:t>
            </a:r>
            <a:r>
              <a:rPr lang="en-IN" b="0" i="0" dirty="0">
                <a:effectLst/>
                <a:latin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sinha.harsh12sep@gmail.com/harsh_2312res289@iitp.ac.in</a:t>
            </a:r>
            <a:endParaRPr lang="en-IN" b="0" i="0" dirty="0">
              <a:effectLst/>
              <a:latin typeface="Inter"/>
            </a:endParaRPr>
          </a:p>
          <a:p>
            <a:r>
              <a:rPr lang="en-IN" b="0" i="0" dirty="0">
                <a:effectLst/>
                <a:latin typeface="IBM Plex Sans" panose="020F0502020204030204" pitchFamily="34" charset="0"/>
              </a:rPr>
              <a:t>Roll No: 2312res289</a:t>
            </a:r>
            <a:r>
              <a:rPr lang="en-IN" b="0" i="0" dirty="0">
                <a:effectLst/>
                <a:latin typeface="Inter"/>
              </a:rPr>
              <a:t> </a:t>
            </a:r>
          </a:p>
          <a:p>
            <a:endParaRPr lang="en-IN" b="0" i="0" dirty="0">
              <a:solidFill>
                <a:srgbClr val="3E6493"/>
              </a:solidFill>
              <a:effectLst/>
              <a:latin typeface="Inter"/>
            </a:endParaRPr>
          </a:p>
          <a:p>
            <a:endParaRPr lang="en-US" dirty="0"/>
          </a:p>
        </p:txBody>
      </p:sp>
      <p:pic>
        <p:nvPicPr>
          <p:cNvPr id="1026" name="Picture 2" descr="Enhancing UI/UX Design with ChatGPT | Bootcamp">
            <a:extLst>
              <a:ext uri="{FF2B5EF4-FFF2-40B4-BE49-F238E27FC236}">
                <a16:creationId xmlns:a16="http://schemas.microsoft.com/office/drawing/2014/main" id="{877785DA-5855-275D-9C1D-722625F61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2" r="19247" b="-2"/>
          <a:stretch/>
        </p:blipFill>
        <p:spPr bwMode="auto">
          <a:xfrm>
            <a:off x="9221775" y="1059523"/>
            <a:ext cx="2780818" cy="2780817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logo on a blue sky&#10;&#10;Description automatically generated">
            <a:extLst>
              <a:ext uri="{FF2B5EF4-FFF2-40B4-BE49-F238E27FC236}">
                <a16:creationId xmlns:a16="http://schemas.microsoft.com/office/drawing/2014/main" id="{524CD807-EF27-A218-41AF-7B341EEAE6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32" r="9048" b="-2"/>
          <a:stretch/>
        </p:blipFill>
        <p:spPr>
          <a:xfrm>
            <a:off x="8769213" y="3998678"/>
            <a:ext cx="3233380" cy="2859322"/>
          </a:xfrm>
          <a:custGeom>
            <a:avLst/>
            <a:gdLst/>
            <a:ahLst/>
            <a:cxnLst/>
            <a:rect l="l" t="t" r="r" b="b"/>
            <a:pathLst>
              <a:path w="3316319" h="2932666">
                <a:moveTo>
                  <a:pt x="1660595" y="0"/>
                </a:moveTo>
                <a:lnTo>
                  <a:pt x="3316319" y="0"/>
                </a:lnTo>
                <a:lnTo>
                  <a:pt x="3316319" y="1646632"/>
                </a:lnTo>
                <a:cubicBezTo>
                  <a:pt x="3316319" y="2159685"/>
                  <a:pt x="3081083" y="2618091"/>
                  <a:pt x="2712021" y="2920995"/>
                </a:cubicBezTo>
                <a:lnTo>
                  <a:pt x="2696327" y="2932666"/>
                </a:lnTo>
                <a:lnTo>
                  <a:pt x="0" y="2932666"/>
                </a:lnTo>
                <a:lnTo>
                  <a:pt x="0" y="1651476"/>
                </a:lnTo>
                <a:cubicBezTo>
                  <a:pt x="0" y="739381"/>
                  <a:pt x="743464" y="0"/>
                  <a:pt x="166059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348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42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21838-584D-3CEB-3D4B-0ABBD69E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n-I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Equity Research Tool 📈 – Why the requirement?</a:t>
            </a:r>
            <a:br>
              <a:rPr lang="en-I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1BD7DE-77F4-AD92-B03C-DC0530D6A69F}"/>
              </a:ext>
            </a:extLst>
          </p:cNvPr>
          <p:cNvGrpSpPr/>
          <p:nvPr/>
        </p:nvGrpSpPr>
        <p:grpSpPr>
          <a:xfrm>
            <a:off x="5805612" y="668049"/>
            <a:ext cx="5944427" cy="5594073"/>
            <a:chOff x="5805612" y="668049"/>
            <a:chExt cx="5944427" cy="55940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2523BA-0FF4-0C01-939B-E012035FB5A0}"/>
                </a:ext>
              </a:extLst>
            </p:cNvPr>
            <p:cNvSpPr/>
            <p:nvPr/>
          </p:nvSpPr>
          <p:spPr>
            <a:xfrm>
              <a:off x="5805612" y="668049"/>
              <a:ext cx="5944427" cy="5594073"/>
            </a:xfrm>
            <a:prstGeom prst="rect">
              <a:avLst/>
            </a:prstGeom>
            <a:noFill/>
          </p:spPr>
        </p:sp>
        <p:sp>
          <p:nvSpPr>
            <p:cNvPr id="20" name="Rectangle 19" descr="Head with Gears">
              <a:extLst>
                <a:ext uri="{FF2B5EF4-FFF2-40B4-BE49-F238E27FC236}">
                  <a16:creationId xmlns:a16="http://schemas.microsoft.com/office/drawing/2014/main" id="{3349A7C2-151E-94D5-4192-BE1E44BD1797}"/>
                </a:ext>
              </a:extLst>
            </p:cNvPr>
            <p:cNvSpPr/>
            <p:nvPr/>
          </p:nvSpPr>
          <p:spPr>
            <a:xfrm>
              <a:off x="6789177" y="1002090"/>
              <a:ext cx="1101405" cy="110140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2BED774-6348-B126-283E-AB9EA7C3305C}"/>
                </a:ext>
              </a:extLst>
            </p:cNvPr>
            <p:cNvSpPr/>
            <p:nvPr/>
          </p:nvSpPr>
          <p:spPr>
            <a:xfrm>
              <a:off x="6116096" y="2439139"/>
              <a:ext cx="2447566" cy="720000"/>
            </a:xfrm>
            <a:custGeom>
              <a:avLst/>
              <a:gdLst>
                <a:gd name="connsiteX0" fmla="*/ 0 w 2447566"/>
                <a:gd name="connsiteY0" fmla="*/ 0 h 720000"/>
                <a:gd name="connsiteX1" fmla="*/ 2447566 w 2447566"/>
                <a:gd name="connsiteY1" fmla="*/ 0 h 720000"/>
                <a:gd name="connsiteX2" fmla="*/ 2447566 w 2447566"/>
                <a:gd name="connsiteY2" fmla="*/ 720000 h 720000"/>
                <a:gd name="connsiteX3" fmla="*/ 0 w 2447566"/>
                <a:gd name="connsiteY3" fmla="*/ 720000 h 720000"/>
                <a:gd name="connsiteX4" fmla="*/ 0 w 2447566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7566" h="720000">
                  <a:moveTo>
                    <a:pt x="0" y="0"/>
                  </a:moveTo>
                  <a:lnTo>
                    <a:pt x="2447566" y="0"/>
                  </a:lnTo>
                  <a:lnTo>
                    <a:pt x="2447566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/>
                <a:t>Answering Questions related to Articles</a:t>
              </a:r>
            </a:p>
          </p:txBody>
        </p:sp>
        <p:sp>
          <p:nvSpPr>
            <p:cNvPr id="22" name="Rectangle 21" descr="Stopwatch">
              <a:extLst>
                <a:ext uri="{FF2B5EF4-FFF2-40B4-BE49-F238E27FC236}">
                  <a16:creationId xmlns:a16="http://schemas.microsoft.com/office/drawing/2014/main" id="{42BC9E1D-1CFA-3BBE-B203-285CBCBBDE5A}"/>
                </a:ext>
              </a:extLst>
            </p:cNvPr>
            <p:cNvSpPr/>
            <p:nvPr/>
          </p:nvSpPr>
          <p:spPr>
            <a:xfrm>
              <a:off x="8226710" y="3973890"/>
              <a:ext cx="1101405" cy="1101405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6CD1E14-CEE6-77A1-F9CC-B40379927CCB}"/>
                </a:ext>
              </a:extLst>
            </p:cNvPr>
            <p:cNvSpPr/>
            <p:nvPr/>
          </p:nvSpPr>
          <p:spPr>
            <a:xfrm>
              <a:off x="8991987" y="2439139"/>
              <a:ext cx="2447566" cy="720000"/>
            </a:xfrm>
            <a:custGeom>
              <a:avLst/>
              <a:gdLst>
                <a:gd name="connsiteX0" fmla="*/ 0 w 2447566"/>
                <a:gd name="connsiteY0" fmla="*/ 0 h 720000"/>
                <a:gd name="connsiteX1" fmla="*/ 2447566 w 2447566"/>
                <a:gd name="connsiteY1" fmla="*/ 0 h 720000"/>
                <a:gd name="connsiteX2" fmla="*/ 2447566 w 2447566"/>
                <a:gd name="connsiteY2" fmla="*/ 720000 h 720000"/>
                <a:gd name="connsiteX3" fmla="*/ 0 w 2447566"/>
                <a:gd name="connsiteY3" fmla="*/ 720000 h 720000"/>
                <a:gd name="connsiteX4" fmla="*/ 0 w 2447566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7566" h="720000">
                  <a:moveTo>
                    <a:pt x="0" y="0"/>
                  </a:moveTo>
                  <a:lnTo>
                    <a:pt x="2447566" y="0"/>
                  </a:lnTo>
                  <a:lnTo>
                    <a:pt x="2447566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dirty="0"/>
                <a:t>Summarising the Article for quick Understanding</a:t>
              </a:r>
            </a:p>
          </p:txBody>
        </p:sp>
        <p:sp>
          <p:nvSpPr>
            <p:cNvPr id="26" name="Rectangle 25" descr="Help">
              <a:extLst>
                <a:ext uri="{FF2B5EF4-FFF2-40B4-BE49-F238E27FC236}">
                  <a16:creationId xmlns:a16="http://schemas.microsoft.com/office/drawing/2014/main" id="{FA4563ED-2ACF-2461-B412-C0E8C9443F31}"/>
                </a:ext>
              </a:extLst>
            </p:cNvPr>
            <p:cNvSpPr/>
            <p:nvPr/>
          </p:nvSpPr>
          <p:spPr>
            <a:xfrm>
              <a:off x="9698743" y="1027827"/>
              <a:ext cx="1101405" cy="1101405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71E3A11-AA2F-5EC2-3C36-6B4D38A4844E}"/>
                </a:ext>
              </a:extLst>
            </p:cNvPr>
            <p:cNvSpPr/>
            <p:nvPr/>
          </p:nvSpPr>
          <p:spPr>
            <a:xfrm>
              <a:off x="7554042" y="5208080"/>
              <a:ext cx="2447566" cy="720000"/>
            </a:xfrm>
            <a:custGeom>
              <a:avLst/>
              <a:gdLst>
                <a:gd name="connsiteX0" fmla="*/ 0 w 2447566"/>
                <a:gd name="connsiteY0" fmla="*/ 0 h 720000"/>
                <a:gd name="connsiteX1" fmla="*/ 2447566 w 2447566"/>
                <a:gd name="connsiteY1" fmla="*/ 0 h 720000"/>
                <a:gd name="connsiteX2" fmla="*/ 2447566 w 2447566"/>
                <a:gd name="connsiteY2" fmla="*/ 720000 h 720000"/>
                <a:gd name="connsiteX3" fmla="*/ 0 w 2447566"/>
                <a:gd name="connsiteY3" fmla="*/ 720000 h 720000"/>
                <a:gd name="connsiteX4" fmla="*/ 0 w 2447566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7566" h="720000">
                  <a:moveTo>
                    <a:pt x="0" y="0"/>
                  </a:moveTo>
                  <a:lnTo>
                    <a:pt x="2447566" y="0"/>
                  </a:lnTo>
                  <a:lnTo>
                    <a:pt x="2447566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/>
                <a:t>Saving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511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BB0B3-1F69-6B63-8C51-3C9EC9AB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 dirty="0"/>
              <a:t>How it works?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C28725-4033-DB0B-3C50-B3716C01E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571862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218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48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960E1-AED4-F7A4-6FC4-178ABF97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414"/>
            <a:ext cx="535184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About the project</a:t>
            </a: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B5716D70-E3D5-C818-C9A0-25AF3B77D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182258"/>
              </p:ext>
            </p:extLst>
          </p:nvPr>
        </p:nvGraphicFramePr>
        <p:xfrm>
          <a:off x="457200" y="1629977"/>
          <a:ext cx="6504646" cy="5047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Newspaper">
            <a:extLst>
              <a:ext uri="{FF2B5EF4-FFF2-40B4-BE49-F238E27FC236}">
                <a16:creationId xmlns:a16="http://schemas.microsoft.com/office/drawing/2014/main" id="{A668013A-0CEA-7F7A-D1A0-2160AD9E8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3008" y="188674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31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47D47-1D7C-FB94-8A2C-AA49C050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Structure</a:t>
            </a:r>
          </a:p>
        </p:txBody>
      </p:sp>
      <p:graphicFrame>
        <p:nvGraphicFramePr>
          <p:cNvPr id="21" name="TextBox 5">
            <a:extLst>
              <a:ext uri="{FF2B5EF4-FFF2-40B4-BE49-F238E27FC236}">
                <a16:creationId xmlns:a16="http://schemas.microsoft.com/office/drawing/2014/main" id="{DC56AD32-7243-6A46-A2E4-AEBB5459DE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937464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0850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B71DFC-5CE8-4EE5-B2F9-DEEC17DB3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55577" y="0"/>
            <a:ext cx="3913069" cy="5219797"/>
            <a:chOff x="8055577" y="0"/>
            <a:chExt cx="3913069" cy="521979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C965D7-C450-45B2-9B4B-040D8759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96379" y="2615848"/>
              <a:ext cx="472267" cy="4722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5C76DAB-00A0-434E-A2D6-700E430E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55577" y="4963665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3E6442B-2FAB-4DB8-9AFF-0EB3743D3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42" y="0"/>
              <a:ext cx="3499900" cy="2960417"/>
            </a:xfrm>
            <a:custGeom>
              <a:avLst/>
              <a:gdLst>
                <a:gd name="connsiteX0" fmla="*/ 489498 w 3499900"/>
                <a:gd name="connsiteY0" fmla="*/ 0 h 2960417"/>
                <a:gd name="connsiteX1" fmla="*/ 3499900 w 3499900"/>
                <a:gd name="connsiteY1" fmla="*/ 0 h 2960417"/>
                <a:gd name="connsiteX2" fmla="*/ 3499900 w 3499900"/>
                <a:gd name="connsiteY2" fmla="*/ 1207897 h 2960417"/>
                <a:gd name="connsiteX3" fmla="*/ 1747380 w 3499900"/>
                <a:gd name="connsiteY3" fmla="*/ 2960417 h 2960417"/>
                <a:gd name="connsiteX4" fmla="*/ 0 w 3499900"/>
                <a:gd name="connsiteY4" fmla="*/ 2960417 h 2960417"/>
                <a:gd name="connsiteX5" fmla="*/ 0 w 3499900"/>
                <a:gd name="connsiteY5" fmla="*/ 1213037 h 2960417"/>
                <a:gd name="connsiteX6" fmla="*/ 400187 w 3499900"/>
                <a:gd name="connsiteY6" fmla="*/ 98267 h 296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9900" h="2960417">
                  <a:moveTo>
                    <a:pt x="489498" y="0"/>
                  </a:moveTo>
                  <a:lnTo>
                    <a:pt x="3499900" y="0"/>
                  </a:lnTo>
                  <a:lnTo>
                    <a:pt x="3499900" y="1207897"/>
                  </a:lnTo>
                  <a:cubicBezTo>
                    <a:pt x="3499900" y="2175797"/>
                    <a:pt x="2715280" y="2960417"/>
                    <a:pt x="1747380" y="2960417"/>
                  </a:cubicBezTo>
                  <a:lnTo>
                    <a:pt x="0" y="2960417"/>
                  </a:lnTo>
                  <a:lnTo>
                    <a:pt x="0" y="1213037"/>
                  </a:lnTo>
                  <a:cubicBezTo>
                    <a:pt x="0" y="789581"/>
                    <a:pt x="150181" y="401205"/>
                    <a:pt x="400187" y="9826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2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D4617-AF08-FE66-91FA-D990F13B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83" name="Content Placeholder 10">
            <a:extLst>
              <a:ext uri="{FF2B5EF4-FFF2-40B4-BE49-F238E27FC236}">
                <a16:creationId xmlns:a16="http://schemas.microsoft.com/office/drawing/2014/main" id="{57C68485-772B-7FA9-B585-B2AFB8E19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953648"/>
              </p:ext>
            </p:extLst>
          </p:nvPr>
        </p:nvGraphicFramePr>
        <p:xfrm>
          <a:off x="457200" y="2286001"/>
          <a:ext cx="6943725" cy="3870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C79B2B5-F660-9FBB-6FD1-BC935B9922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950" r="12822" b="-2"/>
          <a:stretch/>
        </p:blipFill>
        <p:spPr>
          <a:xfrm>
            <a:off x="8654433" y="10"/>
            <a:ext cx="2981025" cy="2720886"/>
          </a:xfrm>
          <a:custGeom>
            <a:avLst/>
            <a:gdLst/>
            <a:ahLst/>
            <a:cxnLst/>
            <a:rect l="l" t="t" r="r" b="b"/>
            <a:pathLst>
              <a:path w="2981025" h="2720896">
                <a:moveTo>
                  <a:pt x="651328" y="0"/>
                </a:moveTo>
                <a:lnTo>
                  <a:pt x="2981025" y="0"/>
                </a:lnTo>
                <a:lnTo>
                  <a:pt x="2981025" y="1228194"/>
                </a:lnTo>
                <a:cubicBezTo>
                  <a:pt x="2981025" y="2052599"/>
                  <a:pt x="2312728" y="2720896"/>
                  <a:pt x="1488323" y="2720896"/>
                </a:cubicBezTo>
                <a:lnTo>
                  <a:pt x="0" y="2720896"/>
                </a:lnTo>
                <a:lnTo>
                  <a:pt x="0" y="1232572"/>
                </a:lnTo>
                <a:cubicBezTo>
                  <a:pt x="0" y="781726"/>
                  <a:pt x="199869" y="377566"/>
                  <a:pt x="515836" y="103866"/>
                </a:cubicBezTo>
                <a:close/>
              </a:path>
            </a:pathLst>
          </a:cu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0B474F4-5BF5-FBD2-1C5C-316E17AD0A1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938" r="16310" b="-2"/>
          <a:stretch/>
        </p:blipFill>
        <p:spPr>
          <a:xfrm>
            <a:off x="8400279" y="3069331"/>
            <a:ext cx="3788670" cy="3788669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1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112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2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A009-DC56-2340-CCB6-F5524CD3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4597559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Final Implementation using </a:t>
            </a:r>
            <a:r>
              <a:rPr lang="en-US" sz="5400" dirty="0" err="1"/>
              <a:t>Streamlit</a:t>
            </a:r>
            <a:endParaRPr lang="en-US" sz="54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1BF360-5C29-AE5B-55E8-8123ECF06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2452" y="1142999"/>
            <a:ext cx="6811610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6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3B00F-5D85-1CD2-8774-B22B4E11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sz="3100" dirty="0"/>
              <a:t>GitHub Repository and other resource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5915-794F-1217-A8AB-67B27A5D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https://github.com/harshsinha-12/HackGPT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https://colab.research.google.com/drive/1ZZdkFOCwUl2i7YMpWiKbCZlHdrxvuOw6?usp=sharing</a:t>
            </a:r>
          </a:p>
          <a:p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85A8F5F1-74D9-E6F2-CE4C-5DAD22583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9388" y="1164092"/>
            <a:ext cx="4659872" cy="46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29CCD-CBE8-5799-191E-AC9210D9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37" name="Graphic 36" descr="Smiling Face with No Fill">
            <a:extLst>
              <a:ext uri="{FF2B5EF4-FFF2-40B4-BE49-F238E27FC236}">
                <a16:creationId xmlns:a16="http://schemas.microsoft.com/office/drawing/2014/main" id="{99295A70-C168-0892-A692-13EEB3970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448" y="1271159"/>
            <a:ext cx="4610529" cy="46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2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412435"/>
      </a:dk2>
      <a:lt2>
        <a:srgbClr val="E8E2E5"/>
      </a:lt2>
      <a:accent1>
        <a:srgbClr val="45B578"/>
      </a:accent1>
      <a:accent2>
        <a:srgbClr val="39B33E"/>
      </a:accent2>
      <a:accent3>
        <a:srgbClr val="6DB244"/>
      </a:accent3>
      <a:accent4>
        <a:srgbClr val="93AB37"/>
      </a:accent4>
      <a:accent5>
        <a:srgbClr val="B79F46"/>
      </a:accent5>
      <a:accent6>
        <a:srgbClr val="B36739"/>
      </a:accent6>
      <a:hlink>
        <a:srgbClr val="88842D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390</Words>
  <Application>Microsoft Macintosh PowerPoint</Application>
  <PresentationFormat>Widescreen</PresentationFormat>
  <Paragraphs>40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Nova</vt:lpstr>
      <vt:lpstr>IBM Plex Sans</vt:lpstr>
      <vt:lpstr>Inter</vt:lpstr>
      <vt:lpstr>Menlo</vt:lpstr>
      <vt:lpstr>TropicVTI</vt:lpstr>
      <vt:lpstr>HackGPT</vt:lpstr>
      <vt:lpstr>Equity Research Tool 📈 – Why the requirement? </vt:lpstr>
      <vt:lpstr>How it works?</vt:lpstr>
      <vt:lpstr>About the project</vt:lpstr>
      <vt:lpstr>Project Structure</vt:lpstr>
      <vt:lpstr>Implementation</vt:lpstr>
      <vt:lpstr>Final Implementation using Streamlit</vt:lpstr>
      <vt:lpstr>GitHub Repository and other resource for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HackGPT</dc:title>
  <dc:creator>Harsh Sinha</dc:creator>
  <cp:lastModifiedBy>Harsh Sinha</cp:lastModifiedBy>
  <cp:revision>1</cp:revision>
  <dcterms:created xsi:type="dcterms:W3CDTF">2023-10-27T08:55:56Z</dcterms:created>
  <dcterms:modified xsi:type="dcterms:W3CDTF">2023-10-27T17:38:35Z</dcterms:modified>
</cp:coreProperties>
</file>