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3" r:id="rId6"/>
    <p:sldId id="264" r:id="rId7"/>
    <p:sldId id="266" r:id="rId8"/>
  </p:sldIdLst>
  <p:sldSz cx="18288000" cy="10287000"/>
  <p:notesSz cx="6858000" cy="9144000"/>
  <p:embeddedFontLst>
    <p:embeddedFont>
      <p:font typeface="Bauhaus 93" panose="04030905020B02020C02" pitchFamily="82" charset="0"/>
      <p:regular r:id="rId9"/>
    </p:embeddedFont>
    <p:embeddedFont>
      <p:font typeface="Maven Pro" panose="020B0604020202020204" charset="0"/>
      <p:regular r:id="rId10"/>
    </p:embeddedFont>
    <p:embeddedFont>
      <p:font typeface="Maven Pro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12.jpeg"/><Relationship Id="rId4" Type="http://schemas.openxmlformats.org/officeDocument/2006/relationships/image" Target="../media/image3.png"/><Relationship Id="rId9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1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9200" y="1253385"/>
            <a:ext cx="16040100" cy="2975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629"/>
              </a:lnSpc>
            </a:pPr>
            <a:endParaRPr lang="en-US" sz="14537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  <a:p>
            <a:pPr algn="ctr">
              <a:lnSpc>
                <a:spcPts val="11629"/>
              </a:lnSpc>
            </a:pPr>
            <a:r>
              <a:rPr lang="en-US" sz="14537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PREDPOL INDIA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-857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173200" y="617220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90600" y="889074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209800" y="4228558"/>
            <a:ext cx="14097000" cy="1423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endParaRPr lang="en-US" sz="3736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ctr">
              <a:lnSpc>
                <a:spcPts val="3736"/>
              </a:lnSpc>
            </a:pPr>
            <a:r>
              <a:rPr lang="en-US" sz="3736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AI-POWERED PREDICTIVE POLICING FOR SMARTER CRIME PREVENTION</a:t>
            </a:r>
          </a:p>
        </p:txBody>
      </p:sp>
      <p:sp>
        <p:nvSpPr>
          <p:cNvPr id="9" name="Freeform 9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1"/>
          <p:cNvSpPr txBox="1"/>
          <p:nvPr/>
        </p:nvSpPr>
        <p:spPr>
          <a:xfrm>
            <a:off x="5791200" y="5981700"/>
            <a:ext cx="990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600" b="1" dirty="0">
                <a:latin typeface="Maven Pro" panose="020B0604020202020204" charset="0"/>
                <a:cs typeface="Times New Roman" panose="02020603050405020304" pitchFamily="18" charset="0"/>
              </a:rPr>
              <a:t>TEAM NAME: </a:t>
            </a:r>
            <a:r>
              <a:rPr lang="en-GB" sz="3600" dirty="0">
                <a:latin typeface="Maven Pro" panose="020B0604020202020204" charset="0"/>
                <a:cs typeface="Times New Roman" panose="02020603050405020304" pitchFamily="18" charset="0"/>
              </a:rPr>
              <a:t>UPLIFTERS</a:t>
            </a:r>
          </a:p>
          <a:p>
            <a:pPr algn="just"/>
            <a:r>
              <a:rPr lang="en-GB" sz="3600" dirty="0">
                <a:latin typeface="Maven Pro" panose="020B0604020202020204" charset="0"/>
                <a:cs typeface="Times New Roman" panose="02020603050405020304" pitchFamily="18" charset="0"/>
              </a:rPr>
              <a:t>T</a:t>
            </a:r>
            <a:r>
              <a:rPr lang="en-GB" sz="3600" b="1" dirty="0">
                <a:latin typeface="Maven Pro" panose="020B0604020202020204" charset="0"/>
                <a:cs typeface="Times New Roman" panose="02020603050405020304" pitchFamily="18" charset="0"/>
              </a:rPr>
              <a:t>EAM-LEADER NAME: </a:t>
            </a:r>
            <a:r>
              <a:rPr lang="en-GB" sz="3600" dirty="0">
                <a:latin typeface="Maven Pro" panose="020B0604020202020204" charset="0"/>
                <a:cs typeface="Times New Roman" panose="02020603050405020304" pitchFamily="18" charset="0"/>
              </a:rPr>
              <a:t>ADITYA SRIVASTAVA</a:t>
            </a:r>
          </a:p>
          <a:p>
            <a:pPr algn="just"/>
            <a:r>
              <a:rPr lang="en-GB" sz="3600" b="1" dirty="0">
                <a:latin typeface="Maven Pro" panose="020B0604020202020204" charset="0"/>
                <a:cs typeface="Times New Roman" panose="02020603050405020304" pitchFamily="18" charset="0"/>
              </a:rPr>
              <a:t>THEME: </a:t>
            </a:r>
            <a:r>
              <a:rPr lang="en-GB" sz="3600" dirty="0">
                <a:latin typeface="Maven Pro" panose="020B0604020202020204" charset="0"/>
                <a:cs typeface="Times New Roman" panose="02020603050405020304" pitchFamily="18" charset="0"/>
              </a:rPr>
              <a:t>OPEN INNOVATION</a:t>
            </a:r>
            <a:endParaRPr lang="en-IN" sz="3600" dirty="0">
              <a:latin typeface="Maven Pro" panose="020B060402020202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8100" y="1150936"/>
            <a:ext cx="117348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PROBLEM STATEMENT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90600" y="8877300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173200" y="-8572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8"/>
          <p:cNvSpPr txBox="1"/>
          <p:nvPr/>
        </p:nvSpPr>
        <p:spPr>
          <a:xfrm>
            <a:off x="723900" y="2600976"/>
            <a:ext cx="168402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Challenges in Indian Policing:</a:t>
            </a:r>
          </a:p>
          <a:p>
            <a:pPr algn="just"/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Systems: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Crimes addressed </a:t>
            </a:r>
            <a:r>
              <a:rPr lang="en-GB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occurrence, not prevented.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Fragmented Data: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No central platform for crime trend analysis.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Insights: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Delayed response due to lack of predictive analytics.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Wastage: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Manual patrols, no hotspot visualization or smart deployment.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Women safety zones and high-risk areas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not dynamically monitored or prioritized.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risk of people falling victim to crimes in unfamiliar areas.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tools to analyze and visualize crime patterns effectively.</a:t>
            </a:r>
          </a:p>
          <a:p>
            <a:pPr lvl="1" algn="just"/>
            <a:endParaRPr lang="en-GB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Rising crime rates, inefficient resource use, public distrust.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0" y="7353300"/>
            <a:ext cx="6515101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37778" y="1004078"/>
            <a:ext cx="762000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SOLUTION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-1905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30400" y="892884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1181100" y="1761839"/>
            <a:ext cx="15201900" cy="8863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PREDPOL INDIA 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smart, AI-driven interface that consists of: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Crime Hotspot Visualization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(GIS-based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Analytics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(AI/ML models to forecast crime trends).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Patrol Planning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(Optimal route suggestions for officers).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Dashboard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(Centralized crime data with </a:t>
            </a:r>
            <a:r>
              <a:rPr lang="en-IN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Reporting Integration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(Citizen app for crowdsourced data).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Proposition: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 policing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Reduced crime rates.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response times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Improved public safety.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decisions</a:t>
            </a:r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→ Optimal resource allocation.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b="1" dirty="0"/>
              <a:t>Real-Time </a:t>
            </a:r>
            <a:r>
              <a:rPr lang="en-IN" sz="3000" b="1" dirty="0" err="1"/>
              <a:t>Behavior</a:t>
            </a:r>
            <a:r>
              <a:rPr lang="en-IN" sz="3000" b="1" dirty="0"/>
              <a:t> Detection (CCTV-Based) :</a:t>
            </a:r>
            <a:r>
              <a:rPr lang="en-IN" sz="3000" dirty="0"/>
              <a:t>Detects loitering, sudden running, and unusual vehicle activity using </a:t>
            </a:r>
            <a:r>
              <a:rPr lang="en-IN" sz="3000" b="1" dirty="0"/>
              <a:t>OpenCV + YOLO/</a:t>
            </a:r>
            <a:r>
              <a:rPr lang="en-IN" sz="3000" b="1" dirty="0" err="1"/>
              <a:t>MediaPipe</a:t>
            </a:r>
            <a:r>
              <a:rPr lang="en-IN" sz="3000" dirty="0"/>
              <a:t>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3000" dirty="0"/>
              <a:t>Deployable on cloud or edge devices (like Raspberry Pi) with real-time alerts sent to control room/app.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46131-59D1-8C2E-54CD-7A4F6CA04AF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178" y="1600834"/>
            <a:ext cx="4514850" cy="26976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D9D22-5A1C-3A3C-B765-428B505DA1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2178" y="4587781"/>
            <a:ext cx="4514850" cy="2841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1090D-44B5-52B4-25F5-AB64CC1D6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4ED504B-D4A2-DF14-EB66-E2794E821FDB}"/>
              </a:ext>
            </a:extLst>
          </p:cNvPr>
          <p:cNvSpPr txBox="1"/>
          <p:nvPr/>
        </p:nvSpPr>
        <p:spPr>
          <a:xfrm>
            <a:off x="2514600" y="1409700"/>
            <a:ext cx="13639800" cy="8355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IMPLEMENTATION SCOPE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38C37A0-4252-28A4-8772-2D5AD5CF3CB8}"/>
              </a:ext>
            </a:extLst>
          </p:cNvPr>
          <p:cNvSpPr/>
          <p:nvPr/>
        </p:nvSpPr>
        <p:spPr>
          <a:xfrm flipH="1">
            <a:off x="-1905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0B2390D0-ACD5-B434-B641-47FC451DC4CA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6378AD6A-3565-D284-BD7E-45EB248C6AA6}"/>
              </a:ext>
            </a:extLst>
          </p:cNvPr>
          <p:cNvSpPr/>
          <p:nvPr/>
        </p:nvSpPr>
        <p:spPr>
          <a:xfrm>
            <a:off x="14554200" y="8954651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A53F5-FFD0-F4AF-C2CE-8548BDCC35E0}"/>
              </a:ext>
            </a:extLst>
          </p:cNvPr>
          <p:cNvSpPr txBox="1"/>
          <p:nvPr/>
        </p:nvSpPr>
        <p:spPr>
          <a:xfrm>
            <a:off x="1600200" y="2400300"/>
            <a:ext cx="159258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Public Crime Data: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regions provide open access to crime statistics through government portals or APIs.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Maps APIs: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can be used to visualize crime data effectively by location.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Cross-platform Development: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built as a responsive web app or mobile app using modern frameworks (e.g., MERN, Flutter).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 with Law Enforcement: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tie-ups for real-time data sharing and credibility enhancement.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User-generated Reports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Allows community members to report incidents, enriching data accuracy and engagement.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4011A4-24DB-021A-7C25-FBEBA986D9E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7109281"/>
            <a:ext cx="4359378" cy="29021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270CF76-230B-D431-FB97-860A1992AD8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145" y="7109280"/>
            <a:ext cx="5195887" cy="2902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C3F0826-B80C-5503-5AA6-8A2A90FF12F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599" y="7109281"/>
            <a:ext cx="6115051" cy="2902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81600" y="592419"/>
            <a:ext cx="7640663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TECH STACK</a:t>
            </a:r>
          </a:p>
        </p:txBody>
      </p:sp>
      <p:sp>
        <p:nvSpPr>
          <p:cNvPr id="5" name="Freeform 5"/>
          <p:cNvSpPr/>
          <p:nvPr/>
        </p:nvSpPr>
        <p:spPr>
          <a:xfrm flipH="1">
            <a:off x="0" y="-190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2382E-D964-19F6-A8DF-585C460082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562100"/>
            <a:ext cx="17164050" cy="82086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16220" y="512237"/>
            <a:ext cx="11218580" cy="82073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BASIC SYSTEM DESIGN</a:t>
            </a: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10BA20-5C99-0F70-C340-C623AF2598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03" y="1585067"/>
            <a:ext cx="8680333" cy="8049150"/>
          </a:xfrm>
          <a:prstGeom prst="rect">
            <a:avLst/>
          </a:prstGeom>
        </p:spPr>
      </p:pic>
      <p:sp>
        <p:nvSpPr>
          <p:cNvPr id="10" name="AutoShape 2">
            <a:extLst>
              <a:ext uri="{FF2B5EF4-FFF2-40B4-BE49-F238E27FC236}">
                <a16:creationId xmlns:a16="http://schemas.microsoft.com/office/drawing/2014/main" id="{FD9162CC-EFDD-5A0E-4D6C-E363AE7FFC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8335" y="5753625"/>
            <a:ext cx="25974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780F346-9CF8-CD4D-4FC8-326EBA0CFB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335" y="1585067"/>
            <a:ext cx="8152466" cy="80491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C6CDD5-AAF5-D293-0BEB-0C16D6F59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E7CEA8CB-AC8E-9DFD-3F2E-8DD29DF1BFAB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F907E9E-29DA-2C7F-4E78-EFCFDAA5F200}"/>
              </a:ext>
            </a:extLst>
          </p:cNvPr>
          <p:cNvSpPr/>
          <p:nvPr/>
        </p:nvSpPr>
        <p:spPr>
          <a:xfrm>
            <a:off x="14173200" y="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86DC7389-63DC-8019-A891-1AE102819ABD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AutoShape 2">
            <a:extLst>
              <a:ext uri="{FF2B5EF4-FFF2-40B4-BE49-F238E27FC236}">
                <a16:creationId xmlns:a16="http://schemas.microsoft.com/office/drawing/2014/main" id="{4BB29F96-5CA1-BF49-37D1-C843C9A2F5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678335" y="5753625"/>
            <a:ext cx="25974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18721-120D-78E4-AD25-501D4F99C642}"/>
              </a:ext>
            </a:extLst>
          </p:cNvPr>
          <p:cNvSpPr txBox="1"/>
          <p:nvPr/>
        </p:nvSpPr>
        <p:spPr>
          <a:xfrm>
            <a:off x="6858000" y="3932110"/>
            <a:ext cx="1181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latin typeface="Bauhaus 93" panose="04030905020B02020C02" pitchFamily="82" charset="0"/>
              </a:rPr>
              <a:t>Thank YOU</a:t>
            </a:r>
            <a:r>
              <a:rPr lang="en-US" sz="7200" dirty="0"/>
              <a:t> 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6521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473</TotalTime>
  <Words>367</Words>
  <Application>Microsoft Office PowerPoint</Application>
  <PresentationFormat>Custom</PresentationFormat>
  <Paragraphs>44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user</dc:creator>
  <cp:lastModifiedBy>Nikki Rana</cp:lastModifiedBy>
  <cp:revision>20</cp:revision>
  <dcterms:created xsi:type="dcterms:W3CDTF">2006-08-16T00:00:00Z</dcterms:created>
  <dcterms:modified xsi:type="dcterms:W3CDTF">2025-04-27T13:59:00Z</dcterms:modified>
  <dc:identifier>DAGkYynr4_M</dc:identifier>
</cp:coreProperties>
</file>