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8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40612-F3FC-4927-9CD9-FCB6C82B0A13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F1DD148-9706-4312-894C-07D04F39DFE6}">
      <dgm:prSet/>
      <dgm:spPr/>
      <dgm:t>
        <a:bodyPr/>
        <a:lstStyle/>
        <a:p>
          <a:r>
            <a:rPr lang="en-US"/>
            <a:t>Car Rental details are collected from different companies</a:t>
          </a:r>
        </a:p>
      </dgm:t>
    </dgm:pt>
    <dgm:pt modelId="{37AD5661-1A23-4F41-83E1-3C6707125AB8}" type="parTrans" cxnId="{DED7E040-EB9D-439E-BA5C-7668E89AAB05}">
      <dgm:prSet/>
      <dgm:spPr/>
      <dgm:t>
        <a:bodyPr/>
        <a:lstStyle/>
        <a:p>
          <a:endParaRPr lang="en-US"/>
        </a:p>
      </dgm:t>
    </dgm:pt>
    <dgm:pt modelId="{4D5257F8-611D-403A-9862-A6E016E6B9CC}" type="sibTrans" cxnId="{DED7E040-EB9D-439E-BA5C-7668E89AAB05}">
      <dgm:prSet/>
      <dgm:spPr/>
      <dgm:t>
        <a:bodyPr/>
        <a:lstStyle/>
        <a:p>
          <a:endParaRPr lang="en-US"/>
        </a:p>
      </dgm:t>
    </dgm:pt>
    <dgm:pt modelId="{F7ED2DB7-1025-46B5-9591-247E6FFFC075}">
      <dgm:prSet/>
      <dgm:spPr/>
      <dgm:t>
        <a:bodyPr/>
        <a:lstStyle/>
        <a:p>
          <a:r>
            <a:rPr lang="en-US"/>
            <a:t>User details like license number, email, previous trip details etc. are stored</a:t>
          </a:r>
        </a:p>
      </dgm:t>
    </dgm:pt>
    <dgm:pt modelId="{39F4B958-5DF8-430F-9385-510B32D854A1}" type="parTrans" cxnId="{CFE534F4-E4E2-43E5-90E3-EE5B63220381}">
      <dgm:prSet/>
      <dgm:spPr/>
      <dgm:t>
        <a:bodyPr/>
        <a:lstStyle/>
        <a:p>
          <a:endParaRPr lang="en-US"/>
        </a:p>
      </dgm:t>
    </dgm:pt>
    <dgm:pt modelId="{6DFC1350-3CF3-4BA1-AFBA-98F0AE318DAF}" type="sibTrans" cxnId="{CFE534F4-E4E2-43E5-90E3-EE5B63220381}">
      <dgm:prSet/>
      <dgm:spPr/>
      <dgm:t>
        <a:bodyPr/>
        <a:lstStyle/>
        <a:p>
          <a:endParaRPr lang="en-US"/>
        </a:p>
      </dgm:t>
    </dgm:pt>
    <dgm:pt modelId="{6285C537-F546-43AB-B671-F20F33A44D99}">
      <dgm:prSet/>
      <dgm:spPr/>
      <dgm:t>
        <a:bodyPr/>
        <a:lstStyle/>
        <a:p>
          <a:r>
            <a:rPr lang="en-US"/>
            <a:t>Data of organizations that provide car rentals is collected</a:t>
          </a:r>
        </a:p>
      </dgm:t>
    </dgm:pt>
    <dgm:pt modelId="{C5405785-212F-4C31-BE4C-E530FCCBA811}" type="parTrans" cxnId="{F04F84C5-2EA1-46B3-9C7F-9895BD00C4C6}">
      <dgm:prSet/>
      <dgm:spPr/>
      <dgm:t>
        <a:bodyPr/>
        <a:lstStyle/>
        <a:p>
          <a:endParaRPr lang="en-US"/>
        </a:p>
      </dgm:t>
    </dgm:pt>
    <dgm:pt modelId="{60857679-89FB-4946-8F9A-D1862B372190}" type="sibTrans" cxnId="{F04F84C5-2EA1-46B3-9C7F-9895BD00C4C6}">
      <dgm:prSet/>
      <dgm:spPr/>
      <dgm:t>
        <a:bodyPr/>
        <a:lstStyle/>
        <a:p>
          <a:endParaRPr lang="en-US"/>
        </a:p>
      </dgm:t>
    </dgm:pt>
    <dgm:pt modelId="{A47451DC-BD95-46B8-8ABC-CCF43AAEB37E}">
      <dgm:prSet/>
      <dgm:spPr/>
      <dgm:t>
        <a:bodyPr/>
        <a:lstStyle/>
        <a:p>
          <a:r>
            <a:rPr lang="en-US"/>
            <a:t>Feedback is collected from customers and stored</a:t>
          </a:r>
        </a:p>
      </dgm:t>
    </dgm:pt>
    <dgm:pt modelId="{27D828C8-2330-458D-8B4E-0F6185BF83F4}" type="parTrans" cxnId="{D6124648-5DE0-4A77-BC82-ED94C18D1D0E}">
      <dgm:prSet/>
      <dgm:spPr/>
      <dgm:t>
        <a:bodyPr/>
        <a:lstStyle/>
        <a:p>
          <a:endParaRPr lang="en-US"/>
        </a:p>
      </dgm:t>
    </dgm:pt>
    <dgm:pt modelId="{488082F9-0E81-4C11-9450-34D26F6F987C}" type="sibTrans" cxnId="{D6124648-5DE0-4A77-BC82-ED94C18D1D0E}">
      <dgm:prSet/>
      <dgm:spPr/>
      <dgm:t>
        <a:bodyPr/>
        <a:lstStyle/>
        <a:p>
          <a:endParaRPr lang="en-US"/>
        </a:p>
      </dgm:t>
    </dgm:pt>
    <dgm:pt modelId="{3FDDD1FF-CC90-4F82-96F2-ACE2B48167E6}">
      <dgm:prSet/>
      <dgm:spPr/>
      <dgm:t>
        <a:bodyPr/>
        <a:lstStyle/>
        <a:p>
          <a:r>
            <a:rPr lang="en-US"/>
            <a:t>Types of car, capacity, cost of cars and availability data is stored</a:t>
          </a:r>
        </a:p>
      </dgm:t>
    </dgm:pt>
    <dgm:pt modelId="{9FC7FC1C-3B13-421B-90D7-30471BAE4FD6}" type="parTrans" cxnId="{1AC5C228-08E3-4A35-B83A-3BE3CC8D925D}">
      <dgm:prSet/>
      <dgm:spPr/>
      <dgm:t>
        <a:bodyPr/>
        <a:lstStyle/>
        <a:p>
          <a:endParaRPr lang="en-US"/>
        </a:p>
      </dgm:t>
    </dgm:pt>
    <dgm:pt modelId="{706CE291-644F-45B2-B601-77398038D132}" type="sibTrans" cxnId="{1AC5C228-08E3-4A35-B83A-3BE3CC8D925D}">
      <dgm:prSet/>
      <dgm:spPr/>
      <dgm:t>
        <a:bodyPr/>
        <a:lstStyle/>
        <a:p>
          <a:endParaRPr lang="en-US"/>
        </a:p>
      </dgm:t>
    </dgm:pt>
    <dgm:pt modelId="{73F0D640-3D15-499E-8B76-2789F10E680E}">
      <dgm:prSet/>
      <dgm:spPr/>
      <dgm:t>
        <a:bodyPr/>
        <a:lstStyle/>
        <a:p>
          <a:r>
            <a:rPr lang="en-US"/>
            <a:t>Credentials of Admin and users are also saved in database</a:t>
          </a:r>
        </a:p>
      </dgm:t>
    </dgm:pt>
    <dgm:pt modelId="{2DD2C76B-FCC2-4A8D-8521-46043E14F4C3}" type="parTrans" cxnId="{8FB7A4C5-AAA8-46E4-BE16-E2A5EE238F70}">
      <dgm:prSet/>
      <dgm:spPr/>
      <dgm:t>
        <a:bodyPr/>
        <a:lstStyle/>
        <a:p>
          <a:endParaRPr lang="en-US"/>
        </a:p>
      </dgm:t>
    </dgm:pt>
    <dgm:pt modelId="{0F2206A7-F263-443C-94DB-802FE2ECC391}" type="sibTrans" cxnId="{8FB7A4C5-AAA8-46E4-BE16-E2A5EE238F70}">
      <dgm:prSet/>
      <dgm:spPr/>
      <dgm:t>
        <a:bodyPr/>
        <a:lstStyle/>
        <a:p>
          <a:endParaRPr lang="en-US"/>
        </a:p>
      </dgm:t>
    </dgm:pt>
    <dgm:pt modelId="{D9900DB6-DCAB-42DB-82EB-6ABBCB16473D}" type="pres">
      <dgm:prSet presAssocID="{6F640612-F3FC-4927-9CD9-FCB6C82B0A13}" presName="vert0" presStyleCnt="0">
        <dgm:presLayoutVars>
          <dgm:dir/>
          <dgm:animOne val="branch"/>
          <dgm:animLvl val="lvl"/>
        </dgm:presLayoutVars>
      </dgm:prSet>
      <dgm:spPr/>
    </dgm:pt>
    <dgm:pt modelId="{1B58C191-E84B-49EA-8A83-8ED48032EA14}" type="pres">
      <dgm:prSet presAssocID="{EF1DD148-9706-4312-894C-07D04F39DFE6}" presName="thickLine" presStyleLbl="alignNode1" presStyleIdx="0" presStyleCnt="6"/>
      <dgm:spPr/>
    </dgm:pt>
    <dgm:pt modelId="{BDF1B6DF-1FD9-4615-AF9E-36F2AE68EF5D}" type="pres">
      <dgm:prSet presAssocID="{EF1DD148-9706-4312-894C-07D04F39DFE6}" presName="horz1" presStyleCnt="0"/>
      <dgm:spPr/>
    </dgm:pt>
    <dgm:pt modelId="{69ECA591-B0CA-403A-8478-EB54387CD470}" type="pres">
      <dgm:prSet presAssocID="{EF1DD148-9706-4312-894C-07D04F39DFE6}" presName="tx1" presStyleLbl="revTx" presStyleIdx="0" presStyleCnt="6"/>
      <dgm:spPr/>
    </dgm:pt>
    <dgm:pt modelId="{1259DF29-1F13-4E4B-8D24-02E33431B68B}" type="pres">
      <dgm:prSet presAssocID="{EF1DD148-9706-4312-894C-07D04F39DFE6}" presName="vert1" presStyleCnt="0"/>
      <dgm:spPr/>
    </dgm:pt>
    <dgm:pt modelId="{CCF8837C-F03B-49FA-B50B-AE8B4E411D60}" type="pres">
      <dgm:prSet presAssocID="{F7ED2DB7-1025-46B5-9591-247E6FFFC075}" presName="thickLine" presStyleLbl="alignNode1" presStyleIdx="1" presStyleCnt="6"/>
      <dgm:spPr/>
    </dgm:pt>
    <dgm:pt modelId="{982C29D4-7C80-43EE-A907-4979A6954AF9}" type="pres">
      <dgm:prSet presAssocID="{F7ED2DB7-1025-46B5-9591-247E6FFFC075}" presName="horz1" presStyleCnt="0"/>
      <dgm:spPr/>
    </dgm:pt>
    <dgm:pt modelId="{686E7CF4-2A3A-45CB-82CA-EEF06DBD2EB2}" type="pres">
      <dgm:prSet presAssocID="{F7ED2DB7-1025-46B5-9591-247E6FFFC075}" presName="tx1" presStyleLbl="revTx" presStyleIdx="1" presStyleCnt="6"/>
      <dgm:spPr/>
    </dgm:pt>
    <dgm:pt modelId="{4E93AFDB-A45D-4F8B-8C5C-0F251FF1187A}" type="pres">
      <dgm:prSet presAssocID="{F7ED2DB7-1025-46B5-9591-247E6FFFC075}" presName="vert1" presStyleCnt="0"/>
      <dgm:spPr/>
    </dgm:pt>
    <dgm:pt modelId="{1EB65C37-F549-4082-BF0F-89E151E14D0F}" type="pres">
      <dgm:prSet presAssocID="{6285C537-F546-43AB-B671-F20F33A44D99}" presName="thickLine" presStyleLbl="alignNode1" presStyleIdx="2" presStyleCnt="6"/>
      <dgm:spPr/>
    </dgm:pt>
    <dgm:pt modelId="{60028BCC-A4D6-4969-9372-5F33456B3D88}" type="pres">
      <dgm:prSet presAssocID="{6285C537-F546-43AB-B671-F20F33A44D99}" presName="horz1" presStyleCnt="0"/>
      <dgm:spPr/>
    </dgm:pt>
    <dgm:pt modelId="{5D37D946-8F3A-48E7-8409-16727FB6641C}" type="pres">
      <dgm:prSet presAssocID="{6285C537-F546-43AB-B671-F20F33A44D99}" presName="tx1" presStyleLbl="revTx" presStyleIdx="2" presStyleCnt="6"/>
      <dgm:spPr/>
    </dgm:pt>
    <dgm:pt modelId="{6A89E38F-0630-4E32-86CE-FEB224ACA550}" type="pres">
      <dgm:prSet presAssocID="{6285C537-F546-43AB-B671-F20F33A44D99}" presName="vert1" presStyleCnt="0"/>
      <dgm:spPr/>
    </dgm:pt>
    <dgm:pt modelId="{F49A6DFD-EF57-4D44-9645-58460B6FF866}" type="pres">
      <dgm:prSet presAssocID="{A47451DC-BD95-46B8-8ABC-CCF43AAEB37E}" presName="thickLine" presStyleLbl="alignNode1" presStyleIdx="3" presStyleCnt="6"/>
      <dgm:spPr/>
    </dgm:pt>
    <dgm:pt modelId="{A2D7450E-57C2-48AB-8DD2-5C2D09478EDA}" type="pres">
      <dgm:prSet presAssocID="{A47451DC-BD95-46B8-8ABC-CCF43AAEB37E}" presName="horz1" presStyleCnt="0"/>
      <dgm:spPr/>
    </dgm:pt>
    <dgm:pt modelId="{1E032DA4-38F6-4AEB-99FA-9230CC98BCFF}" type="pres">
      <dgm:prSet presAssocID="{A47451DC-BD95-46B8-8ABC-CCF43AAEB37E}" presName="tx1" presStyleLbl="revTx" presStyleIdx="3" presStyleCnt="6"/>
      <dgm:spPr/>
    </dgm:pt>
    <dgm:pt modelId="{1A4A3521-BF25-495A-B746-E699586D21CD}" type="pres">
      <dgm:prSet presAssocID="{A47451DC-BD95-46B8-8ABC-CCF43AAEB37E}" presName="vert1" presStyleCnt="0"/>
      <dgm:spPr/>
    </dgm:pt>
    <dgm:pt modelId="{EB93F8D3-5F85-4E73-8136-96227B664CCD}" type="pres">
      <dgm:prSet presAssocID="{3FDDD1FF-CC90-4F82-96F2-ACE2B48167E6}" presName="thickLine" presStyleLbl="alignNode1" presStyleIdx="4" presStyleCnt="6"/>
      <dgm:spPr/>
    </dgm:pt>
    <dgm:pt modelId="{3331FB89-3B8B-4351-BF97-A71D3B417A83}" type="pres">
      <dgm:prSet presAssocID="{3FDDD1FF-CC90-4F82-96F2-ACE2B48167E6}" presName="horz1" presStyleCnt="0"/>
      <dgm:spPr/>
    </dgm:pt>
    <dgm:pt modelId="{7881CE1F-B5AC-4D1F-95DD-2B9C785A47CB}" type="pres">
      <dgm:prSet presAssocID="{3FDDD1FF-CC90-4F82-96F2-ACE2B48167E6}" presName="tx1" presStyleLbl="revTx" presStyleIdx="4" presStyleCnt="6"/>
      <dgm:spPr/>
    </dgm:pt>
    <dgm:pt modelId="{8822B18E-B441-4DD8-8E61-456E5145CB54}" type="pres">
      <dgm:prSet presAssocID="{3FDDD1FF-CC90-4F82-96F2-ACE2B48167E6}" presName="vert1" presStyleCnt="0"/>
      <dgm:spPr/>
    </dgm:pt>
    <dgm:pt modelId="{902716F0-8754-4A25-BF3F-D5F62D07281F}" type="pres">
      <dgm:prSet presAssocID="{73F0D640-3D15-499E-8B76-2789F10E680E}" presName="thickLine" presStyleLbl="alignNode1" presStyleIdx="5" presStyleCnt="6"/>
      <dgm:spPr/>
    </dgm:pt>
    <dgm:pt modelId="{66C71CE1-0D58-47D6-BB76-2608E7B4F182}" type="pres">
      <dgm:prSet presAssocID="{73F0D640-3D15-499E-8B76-2789F10E680E}" presName="horz1" presStyleCnt="0"/>
      <dgm:spPr/>
    </dgm:pt>
    <dgm:pt modelId="{88E57792-4478-46A5-9612-C95E5EDA76F1}" type="pres">
      <dgm:prSet presAssocID="{73F0D640-3D15-499E-8B76-2789F10E680E}" presName="tx1" presStyleLbl="revTx" presStyleIdx="5" presStyleCnt="6"/>
      <dgm:spPr/>
    </dgm:pt>
    <dgm:pt modelId="{C432B7F3-D395-4E0E-90E6-2E1AECCE49AB}" type="pres">
      <dgm:prSet presAssocID="{73F0D640-3D15-499E-8B76-2789F10E680E}" presName="vert1" presStyleCnt="0"/>
      <dgm:spPr/>
    </dgm:pt>
  </dgm:ptLst>
  <dgm:cxnLst>
    <dgm:cxn modelId="{FAEC8F04-A177-49A6-A1DE-53D5C589FA3E}" type="presOf" srcId="{F7ED2DB7-1025-46B5-9591-247E6FFFC075}" destId="{686E7CF4-2A3A-45CB-82CA-EEF06DBD2EB2}" srcOrd="0" destOrd="0" presId="urn:microsoft.com/office/officeart/2008/layout/LinedList"/>
    <dgm:cxn modelId="{1AC5C228-08E3-4A35-B83A-3BE3CC8D925D}" srcId="{6F640612-F3FC-4927-9CD9-FCB6C82B0A13}" destId="{3FDDD1FF-CC90-4F82-96F2-ACE2B48167E6}" srcOrd="4" destOrd="0" parTransId="{9FC7FC1C-3B13-421B-90D7-30471BAE4FD6}" sibTransId="{706CE291-644F-45B2-B601-77398038D132}"/>
    <dgm:cxn modelId="{59C7A12D-8F58-485E-8AA3-C7CE8E917ACE}" type="presOf" srcId="{6F640612-F3FC-4927-9CD9-FCB6C82B0A13}" destId="{D9900DB6-DCAB-42DB-82EB-6ABBCB16473D}" srcOrd="0" destOrd="0" presId="urn:microsoft.com/office/officeart/2008/layout/LinedList"/>
    <dgm:cxn modelId="{DED7E040-EB9D-439E-BA5C-7668E89AAB05}" srcId="{6F640612-F3FC-4927-9CD9-FCB6C82B0A13}" destId="{EF1DD148-9706-4312-894C-07D04F39DFE6}" srcOrd="0" destOrd="0" parTransId="{37AD5661-1A23-4F41-83E1-3C6707125AB8}" sibTransId="{4D5257F8-611D-403A-9862-A6E016E6B9CC}"/>
    <dgm:cxn modelId="{C006DA67-6A55-4177-A500-1D4502D10DBD}" type="presOf" srcId="{6285C537-F546-43AB-B671-F20F33A44D99}" destId="{5D37D946-8F3A-48E7-8409-16727FB6641C}" srcOrd="0" destOrd="0" presId="urn:microsoft.com/office/officeart/2008/layout/LinedList"/>
    <dgm:cxn modelId="{D6124648-5DE0-4A77-BC82-ED94C18D1D0E}" srcId="{6F640612-F3FC-4927-9CD9-FCB6C82B0A13}" destId="{A47451DC-BD95-46B8-8ABC-CCF43AAEB37E}" srcOrd="3" destOrd="0" parTransId="{27D828C8-2330-458D-8B4E-0F6185BF83F4}" sibTransId="{488082F9-0E81-4C11-9450-34D26F6F987C}"/>
    <dgm:cxn modelId="{6F070F72-15A4-43CB-B2A6-20BACE5D35EA}" type="presOf" srcId="{3FDDD1FF-CC90-4F82-96F2-ACE2B48167E6}" destId="{7881CE1F-B5AC-4D1F-95DD-2B9C785A47CB}" srcOrd="0" destOrd="0" presId="urn:microsoft.com/office/officeart/2008/layout/LinedList"/>
    <dgm:cxn modelId="{A067D4AE-92B8-408C-9E6B-F699C3A687DC}" type="presOf" srcId="{73F0D640-3D15-499E-8B76-2789F10E680E}" destId="{88E57792-4478-46A5-9612-C95E5EDA76F1}" srcOrd="0" destOrd="0" presId="urn:microsoft.com/office/officeart/2008/layout/LinedList"/>
    <dgm:cxn modelId="{C5E623B0-9D51-4EC4-B482-746B813671CF}" type="presOf" srcId="{EF1DD148-9706-4312-894C-07D04F39DFE6}" destId="{69ECA591-B0CA-403A-8478-EB54387CD470}" srcOrd="0" destOrd="0" presId="urn:microsoft.com/office/officeart/2008/layout/LinedList"/>
    <dgm:cxn modelId="{F04F84C5-2EA1-46B3-9C7F-9895BD00C4C6}" srcId="{6F640612-F3FC-4927-9CD9-FCB6C82B0A13}" destId="{6285C537-F546-43AB-B671-F20F33A44D99}" srcOrd="2" destOrd="0" parTransId="{C5405785-212F-4C31-BE4C-E530FCCBA811}" sibTransId="{60857679-89FB-4946-8F9A-D1862B372190}"/>
    <dgm:cxn modelId="{8FB7A4C5-AAA8-46E4-BE16-E2A5EE238F70}" srcId="{6F640612-F3FC-4927-9CD9-FCB6C82B0A13}" destId="{73F0D640-3D15-499E-8B76-2789F10E680E}" srcOrd="5" destOrd="0" parTransId="{2DD2C76B-FCC2-4A8D-8521-46043E14F4C3}" sibTransId="{0F2206A7-F263-443C-94DB-802FE2ECC391}"/>
    <dgm:cxn modelId="{69F2FDD5-1D9F-43F5-8615-B020C88F0B83}" type="presOf" srcId="{A47451DC-BD95-46B8-8ABC-CCF43AAEB37E}" destId="{1E032DA4-38F6-4AEB-99FA-9230CC98BCFF}" srcOrd="0" destOrd="0" presId="urn:microsoft.com/office/officeart/2008/layout/LinedList"/>
    <dgm:cxn modelId="{CFE534F4-E4E2-43E5-90E3-EE5B63220381}" srcId="{6F640612-F3FC-4927-9CD9-FCB6C82B0A13}" destId="{F7ED2DB7-1025-46B5-9591-247E6FFFC075}" srcOrd="1" destOrd="0" parTransId="{39F4B958-5DF8-430F-9385-510B32D854A1}" sibTransId="{6DFC1350-3CF3-4BA1-AFBA-98F0AE318DAF}"/>
    <dgm:cxn modelId="{E586D2D5-205B-4708-B130-D93278BFA197}" type="presParOf" srcId="{D9900DB6-DCAB-42DB-82EB-6ABBCB16473D}" destId="{1B58C191-E84B-49EA-8A83-8ED48032EA14}" srcOrd="0" destOrd="0" presId="urn:microsoft.com/office/officeart/2008/layout/LinedList"/>
    <dgm:cxn modelId="{01536D78-2B04-4583-8275-64F893821847}" type="presParOf" srcId="{D9900DB6-DCAB-42DB-82EB-6ABBCB16473D}" destId="{BDF1B6DF-1FD9-4615-AF9E-36F2AE68EF5D}" srcOrd="1" destOrd="0" presId="urn:microsoft.com/office/officeart/2008/layout/LinedList"/>
    <dgm:cxn modelId="{4B212C45-12F4-4F88-A3D7-A00908767628}" type="presParOf" srcId="{BDF1B6DF-1FD9-4615-AF9E-36F2AE68EF5D}" destId="{69ECA591-B0CA-403A-8478-EB54387CD470}" srcOrd="0" destOrd="0" presId="urn:microsoft.com/office/officeart/2008/layout/LinedList"/>
    <dgm:cxn modelId="{9EC8EE03-F96F-4F60-B21B-9FBC457E24BE}" type="presParOf" srcId="{BDF1B6DF-1FD9-4615-AF9E-36F2AE68EF5D}" destId="{1259DF29-1F13-4E4B-8D24-02E33431B68B}" srcOrd="1" destOrd="0" presId="urn:microsoft.com/office/officeart/2008/layout/LinedList"/>
    <dgm:cxn modelId="{AD2341D3-64AC-4BA4-927B-BAACBF11A3CE}" type="presParOf" srcId="{D9900DB6-DCAB-42DB-82EB-6ABBCB16473D}" destId="{CCF8837C-F03B-49FA-B50B-AE8B4E411D60}" srcOrd="2" destOrd="0" presId="urn:microsoft.com/office/officeart/2008/layout/LinedList"/>
    <dgm:cxn modelId="{B74899A1-3DDA-4D42-83E0-DCB63A9211C4}" type="presParOf" srcId="{D9900DB6-DCAB-42DB-82EB-6ABBCB16473D}" destId="{982C29D4-7C80-43EE-A907-4979A6954AF9}" srcOrd="3" destOrd="0" presId="urn:microsoft.com/office/officeart/2008/layout/LinedList"/>
    <dgm:cxn modelId="{33BE1533-718B-40F1-9306-5CB2EB288CF6}" type="presParOf" srcId="{982C29D4-7C80-43EE-A907-4979A6954AF9}" destId="{686E7CF4-2A3A-45CB-82CA-EEF06DBD2EB2}" srcOrd="0" destOrd="0" presId="urn:microsoft.com/office/officeart/2008/layout/LinedList"/>
    <dgm:cxn modelId="{FBA0674C-8FAC-4DF6-993C-CA6CCE02B899}" type="presParOf" srcId="{982C29D4-7C80-43EE-A907-4979A6954AF9}" destId="{4E93AFDB-A45D-4F8B-8C5C-0F251FF1187A}" srcOrd="1" destOrd="0" presId="urn:microsoft.com/office/officeart/2008/layout/LinedList"/>
    <dgm:cxn modelId="{88D4D0FD-5787-42C7-94BE-1FB26355833E}" type="presParOf" srcId="{D9900DB6-DCAB-42DB-82EB-6ABBCB16473D}" destId="{1EB65C37-F549-4082-BF0F-89E151E14D0F}" srcOrd="4" destOrd="0" presId="urn:microsoft.com/office/officeart/2008/layout/LinedList"/>
    <dgm:cxn modelId="{717789DC-9A8F-493B-896B-4072B34C8459}" type="presParOf" srcId="{D9900DB6-DCAB-42DB-82EB-6ABBCB16473D}" destId="{60028BCC-A4D6-4969-9372-5F33456B3D88}" srcOrd="5" destOrd="0" presId="urn:microsoft.com/office/officeart/2008/layout/LinedList"/>
    <dgm:cxn modelId="{E64C295C-D112-4D8C-AC79-1FA8FA6DD08C}" type="presParOf" srcId="{60028BCC-A4D6-4969-9372-5F33456B3D88}" destId="{5D37D946-8F3A-48E7-8409-16727FB6641C}" srcOrd="0" destOrd="0" presId="urn:microsoft.com/office/officeart/2008/layout/LinedList"/>
    <dgm:cxn modelId="{76197E4F-EEA5-4E77-A810-A4451A5CFC2C}" type="presParOf" srcId="{60028BCC-A4D6-4969-9372-5F33456B3D88}" destId="{6A89E38F-0630-4E32-86CE-FEB224ACA550}" srcOrd="1" destOrd="0" presId="urn:microsoft.com/office/officeart/2008/layout/LinedList"/>
    <dgm:cxn modelId="{2436E180-76C4-4B6A-A963-28C594E1FCBC}" type="presParOf" srcId="{D9900DB6-DCAB-42DB-82EB-6ABBCB16473D}" destId="{F49A6DFD-EF57-4D44-9645-58460B6FF866}" srcOrd="6" destOrd="0" presId="urn:microsoft.com/office/officeart/2008/layout/LinedList"/>
    <dgm:cxn modelId="{41D4E717-8D0E-4309-BF41-F9533D9C9EBB}" type="presParOf" srcId="{D9900DB6-DCAB-42DB-82EB-6ABBCB16473D}" destId="{A2D7450E-57C2-48AB-8DD2-5C2D09478EDA}" srcOrd="7" destOrd="0" presId="urn:microsoft.com/office/officeart/2008/layout/LinedList"/>
    <dgm:cxn modelId="{036CC9A8-E73A-477E-9DAE-87A6CDC76D4D}" type="presParOf" srcId="{A2D7450E-57C2-48AB-8DD2-5C2D09478EDA}" destId="{1E032DA4-38F6-4AEB-99FA-9230CC98BCFF}" srcOrd="0" destOrd="0" presId="urn:microsoft.com/office/officeart/2008/layout/LinedList"/>
    <dgm:cxn modelId="{D41A9403-0F96-4F3A-B95E-D9D12D5B6749}" type="presParOf" srcId="{A2D7450E-57C2-48AB-8DD2-5C2D09478EDA}" destId="{1A4A3521-BF25-495A-B746-E699586D21CD}" srcOrd="1" destOrd="0" presId="urn:microsoft.com/office/officeart/2008/layout/LinedList"/>
    <dgm:cxn modelId="{6DF500BF-61DD-443F-B411-958CC43B1B8D}" type="presParOf" srcId="{D9900DB6-DCAB-42DB-82EB-6ABBCB16473D}" destId="{EB93F8D3-5F85-4E73-8136-96227B664CCD}" srcOrd="8" destOrd="0" presId="urn:microsoft.com/office/officeart/2008/layout/LinedList"/>
    <dgm:cxn modelId="{F70AE71B-8D1D-49EE-90E6-6C42179BEE22}" type="presParOf" srcId="{D9900DB6-DCAB-42DB-82EB-6ABBCB16473D}" destId="{3331FB89-3B8B-4351-BF97-A71D3B417A83}" srcOrd="9" destOrd="0" presId="urn:microsoft.com/office/officeart/2008/layout/LinedList"/>
    <dgm:cxn modelId="{EE91C34E-9E93-4AA8-9E7C-EB08EADBCB95}" type="presParOf" srcId="{3331FB89-3B8B-4351-BF97-A71D3B417A83}" destId="{7881CE1F-B5AC-4D1F-95DD-2B9C785A47CB}" srcOrd="0" destOrd="0" presId="urn:microsoft.com/office/officeart/2008/layout/LinedList"/>
    <dgm:cxn modelId="{DDE9EB91-8935-4D16-8220-C3FFE57B696F}" type="presParOf" srcId="{3331FB89-3B8B-4351-BF97-A71D3B417A83}" destId="{8822B18E-B441-4DD8-8E61-456E5145CB54}" srcOrd="1" destOrd="0" presId="urn:microsoft.com/office/officeart/2008/layout/LinedList"/>
    <dgm:cxn modelId="{D8039A39-988C-49CD-9CCC-2FCA3FE314A9}" type="presParOf" srcId="{D9900DB6-DCAB-42DB-82EB-6ABBCB16473D}" destId="{902716F0-8754-4A25-BF3F-D5F62D07281F}" srcOrd="10" destOrd="0" presId="urn:microsoft.com/office/officeart/2008/layout/LinedList"/>
    <dgm:cxn modelId="{6A972DC2-E94B-487C-B340-A1786977EF9D}" type="presParOf" srcId="{D9900DB6-DCAB-42DB-82EB-6ABBCB16473D}" destId="{66C71CE1-0D58-47D6-BB76-2608E7B4F182}" srcOrd="11" destOrd="0" presId="urn:microsoft.com/office/officeart/2008/layout/LinedList"/>
    <dgm:cxn modelId="{462ED8EF-7372-418E-9976-D16C0737C73C}" type="presParOf" srcId="{66C71CE1-0D58-47D6-BB76-2608E7B4F182}" destId="{88E57792-4478-46A5-9612-C95E5EDA76F1}" srcOrd="0" destOrd="0" presId="urn:microsoft.com/office/officeart/2008/layout/LinedList"/>
    <dgm:cxn modelId="{663E38FD-AFB5-4306-A619-C9C93D6A876B}" type="presParOf" srcId="{66C71CE1-0D58-47D6-BB76-2608E7B4F182}" destId="{C432B7F3-D395-4E0E-90E6-2E1AECCE49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BAEA5F-7C81-4A07-A7C8-533EA88DA848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20CEE8D1-12A6-4AD1-9AC9-7762C9651CC6}">
      <dgm:prSet/>
      <dgm:spPr/>
      <dgm:t>
        <a:bodyPr/>
        <a:lstStyle/>
        <a:p>
          <a:r>
            <a:rPr lang="en-US"/>
            <a:t>Number of tables in the system: 9</a:t>
          </a:r>
        </a:p>
      </dgm:t>
    </dgm:pt>
    <dgm:pt modelId="{61D4BC8F-4B69-4C3C-9534-E6730FE06518}" type="parTrans" cxnId="{E5D166E8-AD99-43B1-953D-8B629A89957A}">
      <dgm:prSet/>
      <dgm:spPr/>
      <dgm:t>
        <a:bodyPr/>
        <a:lstStyle/>
        <a:p>
          <a:endParaRPr lang="en-US"/>
        </a:p>
      </dgm:t>
    </dgm:pt>
    <dgm:pt modelId="{506A4B62-BA1A-4216-A3C3-C47D7A154D7C}" type="sibTrans" cxnId="{E5D166E8-AD99-43B1-953D-8B629A89957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F8707CD-3F5D-48D1-9F97-A1AE245D4071}">
      <dgm:prSet/>
      <dgm:spPr/>
      <dgm:t>
        <a:bodyPr/>
        <a:lstStyle/>
        <a:p>
          <a:r>
            <a:rPr lang="en-US"/>
            <a:t>Number of forms completed: 12</a:t>
          </a:r>
        </a:p>
      </dgm:t>
    </dgm:pt>
    <dgm:pt modelId="{A3A65803-2BA0-4B80-8441-C38D36ED704F}" type="parTrans" cxnId="{34D3F0A8-C7CE-4356-93EE-CFA2695140FB}">
      <dgm:prSet/>
      <dgm:spPr/>
      <dgm:t>
        <a:bodyPr/>
        <a:lstStyle/>
        <a:p>
          <a:endParaRPr lang="en-US"/>
        </a:p>
      </dgm:t>
    </dgm:pt>
    <dgm:pt modelId="{86411DA4-A1EB-4858-B910-4880A5EBA149}" type="sibTrans" cxnId="{34D3F0A8-C7CE-4356-93EE-CFA2695140F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BCAD29-D3D8-4092-B125-12C010EB04BB}">
      <dgm:prSet/>
      <dgm:spPr/>
      <dgm:t>
        <a:bodyPr/>
        <a:lstStyle/>
        <a:p>
          <a:r>
            <a:rPr lang="en-US"/>
            <a:t>Number of tables that are edited using forms: 9</a:t>
          </a:r>
        </a:p>
      </dgm:t>
    </dgm:pt>
    <dgm:pt modelId="{49820951-EA6D-417C-88CE-B95B3CD577CF}" type="parTrans" cxnId="{DD4E1F37-3CD3-4520-B87D-6AF92EBCC283}">
      <dgm:prSet/>
      <dgm:spPr/>
      <dgm:t>
        <a:bodyPr/>
        <a:lstStyle/>
        <a:p>
          <a:endParaRPr lang="en-US"/>
        </a:p>
      </dgm:t>
    </dgm:pt>
    <dgm:pt modelId="{51CE720D-3216-4985-B37C-7F3122442D56}" type="sibTrans" cxnId="{DD4E1F37-3CD3-4520-B87D-6AF92EBCC28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313DCE3-8E56-4FA1-8AAF-8B0E293FA6CA}">
      <dgm:prSet/>
      <dgm:spPr/>
      <dgm:t>
        <a:bodyPr/>
        <a:lstStyle/>
        <a:p>
          <a:r>
            <a:rPr lang="en-US"/>
            <a:t>Number of Reports generated: 4</a:t>
          </a:r>
        </a:p>
      </dgm:t>
    </dgm:pt>
    <dgm:pt modelId="{BF183D4F-13DE-4732-91BA-0F2A3A6A704A}" type="parTrans" cxnId="{A0DA4891-BD2F-4079-AC0C-ED0B13EDD209}">
      <dgm:prSet/>
      <dgm:spPr/>
      <dgm:t>
        <a:bodyPr/>
        <a:lstStyle/>
        <a:p>
          <a:endParaRPr lang="en-US"/>
        </a:p>
      </dgm:t>
    </dgm:pt>
    <dgm:pt modelId="{FEE041C3-2628-48DF-B909-9AC3CB758764}" type="sibTrans" cxnId="{A0DA4891-BD2F-4079-AC0C-ED0B13EDD20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B84BF1C-2401-4676-9FC4-5BCC360F4A87}" type="pres">
      <dgm:prSet presAssocID="{FCBAEA5F-7C81-4A07-A7C8-533EA88DA848}" presName="Name0" presStyleCnt="0">
        <dgm:presLayoutVars>
          <dgm:animLvl val="lvl"/>
          <dgm:resizeHandles val="exact"/>
        </dgm:presLayoutVars>
      </dgm:prSet>
      <dgm:spPr/>
    </dgm:pt>
    <dgm:pt modelId="{C56F81DF-D9F4-4848-9CFD-97C6F9CE96A3}" type="pres">
      <dgm:prSet presAssocID="{20CEE8D1-12A6-4AD1-9AC9-7762C9651CC6}" presName="compositeNode" presStyleCnt="0">
        <dgm:presLayoutVars>
          <dgm:bulletEnabled val="1"/>
        </dgm:presLayoutVars>
      </dgm:prSet>
      <dgm:spPr/>
    </dgm:pt>
    <dgm:pt modelId="{844D76F0-8D95-4444-B069-0E243362F8C1}" type="pres">
      <dgm:prSet presAssocID="{20CEE8D1-12A6-4AD1-9AC9-7762C9651CC6}" presName="bgRect" presStyleLbl="bgAccFollowNode1" presStyleIdx="0" presStyleCnt="4"/>
      <dgm:spPr/>
    </dgm:pt>
    <dgm:pt modelId="{B38AD4B7-1C8C-473F-8411-DB6A4674C902}" type="pres">
      <dgm:prSet presAssocID="{506A4B62-BA1A-4216-A3C3-C47D7A154D7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6E7F8AA-F0F6-4151-B665-2786311BA118}" type="pres">
      <dgm:prSet presAssocID="{20CEE8D1-12A6-4AD1-9AC9-7762C9651CC6}" presName="bottomLine" presStyleLbl="alignNode1" presStyleIdx="1" presStyleCnt="8">
        <dgm:presLayoutVars/>
      </dgm:prSet>
      <dgm:spPr/>
    </dgm:pt>
    <dgm:pt modelId="{251E79A2-9623-4E1B-8F47-364A2CA1CA95}" type="pres">
      <dgm:prSet presAssocID="{20CEE8D1-12A6-4AD1-9AC9-7762C9651CC6}" presName="nodeText" presStyleLbl="bgAccFollowNode1" presStyleIdx="0" presStyleCnt="4">
        <dgm:presLayoutVars>
          <dgm:bulletEnabled val="1"/>
        </dgm:presLayoutVars>
      </dgm:prSet>
      <dgm:spPr/>
    </dgm:pt>
    <dgm:pt modelId="{7B9B9C31-E45A-4BEB-82AA-DC682ED14077}" type="pres">
      <dgm:prSet presAssocID="{506A4B62-BA1A-4216-A3C3-C47D7A154D7C}" presName="sibTrans" presStyleCnt="0"/>
      <dgm:spPr/>
    </dgm:pt>
    <dgm:pt modelId="{EBE30589-3755-4CCA-A98A-5FFE9359B4C6}" type="pres">
      <dgm:prSet presAssocID="{4F8707CD-3F5D-48D1-9F97-A1AE245D4071}" presName="compositeNode" presStyleCnt="0">
        <dgm:presLayoutVars>
          <dgm:bulletEnabled val="1"/>
        </dgm:presLayoutVars>
      </dgm:prSet>
      <dgm:spPr/>
    </dgm:pt>
    <dgm:pt modelId="{420F4ACD-C86B-4A15-BD67-5274D0A85471}" type="pres">
      <dgm:prSet presAssocID="{4F8707CD-3F5D-48D1-9F97-A1AE245D4071}" presName="bgRect" presStyleLbl="bgAccFollowNode1" presStyleIdx="1" presStyleCnt="4"/>
      <dgm:spPr/>
    </dgm:pt>
    <dgm:pt modelId="{1DD9A170-BFB8-4CA2-B38D-8F34055A39D2}" type="pres">
      <dgm:prSet presAssocID="{86411DA4-A1EB-4858-B910-4880A5EBA14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84E9370-DF09-4DCB-80FF-B26C9516C5BE}" type="pres">
      <dgm:prSet presAssocID="{4F8707CD-3F5D-48D1-9F97-A1AE245D4071}" presName="bottomLine" presStyleLbl="alignNode1" presStyleIdx="3" presStyleCnt="8">
        <dgm:presLayoutVars/>
      </dgm:prSet>
      <dgm:spPr/>
    </dgm:pt>
    <dgm:pt modelId="{0DE40828-5067-4A64-A0F2-B0D7D1836D5C}" type="pres">
      <dgm:prSet presAssocID="{4F8707CD-3F5D-48D1-9F97-A1AE245D4071}" presName="nodeText" presStyleLbl="bgAccFollowNode1" presStyleIdx="1" presStyleCnt="4">
        <dgm:presLayoutVars>
          <dgm:bulletEnabled val="1"/>
        </dgm:presLayoutVars>
      </dgm:prSet>
      <dgm:spPr/>
    </dgm:pt>
    <dgm:pt modelId="{C26A1ED1-8264-4F9E-9C45-B05C50DB831B}" type="pres">
      <dgm:prSet presAssocID="{86411DA4-A1EB-4858-B910-4880A5EBA149}" presName="sibTrans" presStyleCnt="0"/>
      <dgm:spPr/>
    </dgm:pt>
    <dgm:pt modelId="{E4AE071B-7ED3-4099-9F77-6FAED7265A0A}" type="pres">
      <dgm:prSet presAssocID="{C9BCAD29-D3D8-4092-B125-12C010EB04BB}" presName="compositeNode" presStyleCnt="0">
        <dgm:presLayoutVars>
          <dgm:bulletEnabled val="1"/>
        </dgm:presLayoutVars>
      </dgm:prSet>
      <dgm:spPr/>
    </dgm:pt>
    <dgm:pt modelId="{517BDC38-41F1-4ABC-97EA-E22F4056546F}" type="pres">
      <dgm:prSet presAssocID="{C9BCAD29-D3D8-4092-B125-12C010EB04BB}" presName="bgRect" presStyleLbl="bgAccFollowNode1" presStyleIdx="2" presStyleCnt="4"/>
      <dgm:spPr/>
    </dgm:pt>
    <dgm:pt modelId="{7F71B327-3D11-4870-92C1-F3F78F5AA950}" type="pres">
      <dgm:prSet presAssocID="{51CE720D-3216-4985-B37C-7F3122442D5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D96B617-6A1A-4ED1-A047-431540F7E652}" type="pres">
      <dgm:prSet presAssocID="{C9BCAD29-D3D8-4092-B125-12C010EB04BB}" presName="bottomLine" presStyleLbl="alignNode1" presStyleIdx="5" presStyleCnt="8">
        <dgm:presLayoutVars/>
      </dgm:prSet>
      <dgm:spPr/>
    </dgm:pt>
    <dgm:pt modelId="{D3E3602D-4305-4489-9D62-74888F5B2614}" type="pres">
      <dgm:prSet presAssocID="{C9BCAD29-D3D8-4092-B125-12C010EB04BB}" presName="nodeText" presStyleLbl="bgAccFollowNode1" presStyleIdx="2" presStyleCnt="4">
        <dgm:presLayoutVars>
          <dgm:bulletEnabled val="1"/>
        </dgm:presLayoutVars>
      </dgm:prSet>
      <dgm:spPr/>
    </dgm:pt>
    <dgm:pt modelId="{1BD9EEBD-B219-422E-AF9C-6CAA87F48FC9}" type="pres">
      <dgm:prSet presAssocID="{51CE720D-3216-4985-B37C-7F3122442D56}" presName="sibTrans" presStyleCnt="0"/>
      <dgm:spPr/>
    </dgm:pt>
    <dgm:pt modelId="{B79EA43B-B5DA-4874-ADFC-3E45CB57D4DB}" type="pres">
      <dgm:prSet presAssocID="{0313DCE3-8E56-4FA1-8AAF-8B0E293FA6CA}" presName="compositeNode" presStyleCnt="0">
        <dgm:presLayoutVars>
          <dgm:bulletEnabled val="1"/>
        </dgm:presLayoutVars>
      </dgm:prSet>
      <dgm:spPr/>
    </dgm:pt>
    <dgm:pt modelId="{3C693CFB-9FF9-42DC-812B-F6E578919572}" type="pres">
      <dgm:prSet presAssocID="{0313DCE3-8E56-4FA1-8AAF-8B0E293FA6CA}" presName="bgRect" presStyleLbl="bgAccFollowNode1" presStyleIdx="3" presStyleCnt="4"/>
      <dgm:spPr/>
    </dgm:pt>
    <dgm:pt modelId="{96030093-A22A-495A-ADA0-362DEC92D670}" type="pres">
      <dgm:prSet presAssocID="{FEE041C3-2628-48DF-B909-9AC3CB75876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503F83-63F9-405C-8E19-0D99BB81234E}" type="pres">
      <dgm:prSet presAssocID="{0313DCE3-8E56-4FA1-8AAF-8B0E293FA6CA}" presName="bottomLine" presStyleLbl="alignNode1" presStyleIdx="7" presStyleCnt="8">
        <dgm:presLayoutVars/>
      </dgm:prSet>
      <dgm:spPr/>
    </dgm:pt>
    <dgm:pt modelId="{4DDD5A46-BD7B-40C7-B84A-FD94E44E5509}" type="pres">
      <dgm:prSet presAssocID="{0313DCE3-8E56-4FA1-8AAF-8B0E293FA6C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65DEF07-1387-4C19-8709-E6DC29626685}" type="presOf" srcId="{FEE041C3-2628-48DF-B909-9AC3CB758764}" destId="{96030093-A22A-495A-ADA0-362DEC92D670}" srcOrd="0" destOrd="0" presId="urn:microsoft.com/office/officeart/2016/7/layout/BasicLinearProcessNumbered"/>
    <dgm:cxn modelId="{89B4DE10-BB0F-4A01-B414-226B4D9FA81F}" type="presOf" srcId="{86411DA4-A1EB-4858-B910-4880A5EBA149}" destId="{1DD9A170-BFB8-4CA2-B38D-8F34055A39D2}" srcOrd="0" destOrd="0" presId="urn:microsoft.com/office/officeart/2016/7/layout/BasicLinearProcessNumbered"/>
    <dgm:cxn modelId="{2341BC25-B1C3-4729-A6CD-729BDE842963}" type="presOf" srcId="{51CE720D-3216-4985-B37C-7F3122442D56}" destId="{7F71B327-3D11-4870-92C1-F3F78F5AA950}" srcOrd="0" destOrd="0" presId="urn:microsoft.com/office/officeart/2016/7/layout/BasicLinearProcessNumbered"/>
    <dgm:cxn modelId="{DD4E1F37-3CD3-4520-B87D-6AF92EBCC283}" srcId="{FCBAEA5F-7C81-4A07-A7C8-533EA88DA848}" destId="{C9BCAD29-D3D8-4092-B125-12C010EB04BB}" srcOrd="2" destOrd="0" parTransId="{49820951-EA6D-417C-88CE-B95B3CD577CF}" sibTransId="{51CE720D-3216-4985-B37C-7F3122442D56}"/>
    <dgm:cxn modelId="{18ADF239-32CD-4EB4-ABA5-FCC16030C96D}" type="presOf" srcId="{4F8707CD-3F5D-48D1-9F97-A1AE245D4071}" destId="{420F4ACD-C86B-4A15-BD67-5274D0A85471}" srcOrd="0" destOrd="0" presId="urn:microsoft.com/office/officeart/2016/7/layout/BasicLinearProcessNumbered"/>
    <dgm:cxn modelId="{CC36E93E-8451-47D8-942A-180A5CD3E305}" type="presOf" srcId="{506A4B62-BA1A-4216-A3C3-C47D7A154D7C}" destId="{B38AD4B7-1C8C-473F-8411-DB6A4674C902}" srcOrd="0" destOrd="0" presId="urn:microsoft.com/office/officeart/2016/7/layout/BasicLinearProcessNumbered"/>
    <dgm:cxn modelId="{07567C4A-7B64-479C-B768-E4413F096260}" type="presOf" srcId="{0313DCE3-8E56-4FA1-8AAF-8B0E293FA6CA}" destId="{4DDD5A46-BD7B-40C7-B84A-FD94E44E5509}" srcOrd="1" destOrd="0" presId="urn:microsoft.com/office/officeart/2016/7/layout/BasicLinearProcessNumbered"/>
    <dgm:cxn modelId="{FE16FA52-FE2D-4A87-9102-AEF59B5EA189}" type="presOf" srcId="{FCBAEA5F-7C81-4A07-A7C8-533EA88DA848}" destId="{1B84BF1C-2401-4676-9FC4-5BCC360F4A87}" srcOrd="0" destOrd="0" presId="urn:microsoft.com/office/officeart/2016/7/layout/BasicLinearProcessNumbered"/>
    <dgm:cxn modelId="{576D3F90-CEF8-4D26-AF56-932F152539E2}" type="presOf" srcId="{20CEE8D1-12A6-4AD1-9AC9-7762C9651CC6}" destId="{844D76F0-8D95-4444-B069-0E243362F8C1}" srcOrd="0" destOrd="0" presId="urn:microsoft.com/office/officeart/2016/7/layout/BasicLinearProcessNumbered"/>
    <dgm:cxn modelId="{A0DA4891-BD2F-4079-AC0C-ED0B13EDD209}" srcId="{FCBAEA5F-7C81-4A07-A7C8-533EA88DA848}" destId="{0313DCE3-8E56-4FA1-8AAF-8B0E293FA6CA}" srcOrd="3" destOrd="0" parTransId="{BF183D4F-13DE-4732-91BA-0F2A3A6A704A}" sibTransId="{FEE041C3-2628-48DF-B909-9AC3CB758764}"/>
    <dgm:cxn modelId="{34D3F0A8-C7CE-4356-93EE-CFA2695140FB}" srcId="{FCBAEA5F-7C81-4A07-A7C8-533EA88DA848}" destId="{4F8707CD-3F5D-48D1-9F97-A1AE245D4071}" srcOrd="1" destOrd="0" parTransId="{A3A65803-2BA0-4B80-8441-C38D36ED704F}" sibTransId="{86411DA4-A1EB-4858-B910-4880A5EBA149}"/>
    <dgm:cxn modelId="{FFB171B0-D3E9-4323-8DC4-F021CDFCC971}" type="presOf" srcId="{20CEE8D1-12A6-4AD1-9AC9-7762C9651CC6}" destId="{251E79A2-9623-4E1B-8F47-364A2CA1CA95}" srcOrd="1" destOrd="0" presId="urn:microsoft.com/office/officeart/2016/7/layout/BasicLinearProcessNumbered"/>
    <dgm:cxn modelId="{9BEC5BD1-2B2F-4219-9D4A-E8236687DC86}" type="presOf" srcId="{4F8707CD-3F5D-48D1-9F97-A1AE245D4071}" destId="{0DE40828-5067-4A64-A0F2-B0D7D1836D5C}" srcOrd="1" destOrd="0" presId="urn:microsoft.com/office/officeart/2016/7/layout/BasicLinearProcessNumbered"/>
    <dgm:cxn modelId="{E5D166E8-AD99-43B1-953D-8B629A89957A}" srcId="{FCBAEA5F-7C81-4A07-A7C8-533EA88DA848}" destId="{20CEE8D1-12A6-4AD1-9AC9-7762C9651CC6}" srcOrd="0" destOrd="0" parTransId="{61D4BC8F-4B69-4C3C-9534-E6730FE06518}" sibTransId="{506A4B62-BA1A-4216-A3C3-C47D7A154D7C}"/>
    <dgm:cxn modelId="{1BE348EF-091A-4577-AE88-CE59E3D461A6}" type="presOf" srcId="{0313DCE3-8E56-4FA1-8AAF-8B0E293FA6CA}" destId="{3C693CFB-9FF9-42DC-812B-F6E578919572}" srcOrd="0" destOrd="0" presId="urn:microsoft.com/office/officeart/2016/7/layout/BasicLinearProcessNumbered"/>
    <dgm:cxn modelId="{064B98F1-CDC8-4091-980B-558A7E5A4C1D}" type="presOf" srcId="{C9BCAD29-D3D8-4092-B125-12C010EB04BB}" destId="{D3E3602D-4305-4489-9D62-74888F5B2614}" srcOrd="1" destOrd="0" presId="urn:microsoft.com/office/officeart/2016/7/layout/BasicLinearProcessNumbered"/>
    <dgm:cxn modelId="{79CDBEFB-9A27-46A5-9D4A-3677691E940F}" type="presOf" srcId="{C9BCAD29-D3D8-4092-B125-12C010EB04BB}" destId="{517BDC38-41F1-4ABC-97EA-E22F4056546F}" srcOrd="0" destOrd="0" presId="urn:microsoft.com/office/officeart/2016/7/layout/BasicLinearProcessNumbered"/>
    <dgm:cxn modelId="{7DE24E31-E1F0-4297-A076-1108EE9CD4DE}" type="presParOf" srcId="{1B84BF1C-2401-4676-9FC4-5BCC360F4A87}" destId="{C56F81DF-D9F4-4848-9CFD-97C6F9CE96A3}" srcOrd="0" destOrd="0" presId="urn:microsoft.com/office/officeart/2016/7/layout/BasicLinearProcessNumbered"/>
    <dgm:cxn modelId="{A5BA85C0-0A63-47D0-8E19-969CBE409806}" type="presParOf" srcId="{C56F81DF-D9F4-4848-9CFD-97C6F9CE96A3}" destId="{844D76F0-8D95-4444-B069-0E243362F8C1}" srcOrd="0" destOrd="0" presId="urn:microsoft.com/office/officeart/2016/7/layout/BasicLinearProcessNumbered"/>
    <dgm:cxn modelId="{654DA99B-EB04-433C-8765-2D2F49518041}" type="presParOf" srcId="{C56F81DF-D9F4-4848-9CFD-97C6F9CE96A3}" destId="{B38AD4B7-1C8C-473F-8411-DB6A4674C902}" srcOrd="1" destOrd="0" presId="urn:microsoft.com/office/officeart/2016/7/layout/BasicLinearProcessNumbered"/>
    <dgm:cxn modelId="{BB89D41C-5E53-44E9-B2E6-9878EC0849C8}" type="presParOf" srcId="{C56F81DF-D9F4-4848-9CFD-97C6F9CE96A3}" destId="{76E7F8AA-F0F6-4151-B665-2786311BA118}" srcOrd="2" destOrd="0" presId="urn:microsoft.com/office/officeart/2016/7/layout/BasicLinearProcessNumbered"/>
    <dgm:cxn modelId="{3E7716D8-DFEE-4ADB-A57B-18486A3FA4EE}" type="presParOf" srcId="{C56F81DF-D9F4-4848-9CFD-97C6F9CE96A3}" destId="{251E79A2-9623-4E1B-8F47-364A2CA1CA95}" srcOrd="3" destOrd="0" presId="urn:microsoft.com/office/officeart/2016/7/layout/BasicLinearProcessNumbered"/>
    <dgm:cxn modelId="{3791DC60-1F0F-4A4D-A886-9D1C21A205BD}" type="presParOf" srcId="{1B84BF1C-2401-4676-9FC4-5BCC360F4A87}" destId="{7B9B9C31-E45A-4BEB-82AA-DC682ED14077}" srcOrd="1" destOrd="0" presId="urn:microsoft.com/office/officeart/2016/7/layout/BasicLinearProcessNumbered"/>
    <dgm:cxn modelId="{12051013-29EC-462A-97A0-E6F16E9EAAA7}" type="presParOf" srcId="{1B84BF1C-2401-4676-9FC4-5BCC360F4A87}" destId="{EBE30589-3755-4CCA-A98A-5FFE9359B4C6}" srcOrd="2" destOrd="0" presId="urn:microsoft.com/office/officeart/2016/7/layout/BasicLinearProcessNumbered"/>
    <dgm:cxn modelId="{949A59B4-EC4D-4161-BA8B-DAC0433F26D1}" type="presParOf" srcId="{EBE30589-3755-4CCA-A98A-5FFE9359B4C6}" destId="{420F4ACD-C86B-4A15-BD67-5274D0A85471}" srcOrd="0" destOrd="0" presId="urn:microsoft.com/office/officeart/2016/7/layout/BasicLinearProcessNumbered"/>
    <dgm:cxn modelId="{044DB860-97D1-4B44-8F90-E59DCEEAA0C3}" type="presParOf" srcId="{EBE30589-3755-4CCA-A98A-5FFE9359B4C6}" destId="{1DD9A170-BFB8-4CA2-B38D-8F34055A39D2}" srcOrd="1" destOrd="0" presId="urn:microsoft.com/office/officeart/2016/7/layout/BasicLinearProcessNumbered"/>
    <dgm:cxn modelId="{FD9B312E-7228-47BD-ABAD-8CBBB7657C7F}" type="presParOf" srcId="{EBE30589-3755-4CCA-A98A-5FFE9359B4C6}" destId="{A84E9370-DF09-4DCB-80FF-B26C9516C5BE}" srcOrd="2" destOrd="0" presId="urn:microsoft.com/office/officeart/2016/7/layout/BasicLinearProcessNumbered"/>
    <dgm:cxn modelId="{4B4E2FCC-517B-4AD7-8DD7-229604A15F09}" type="presParOf" srcId="{EBE30589-3755-4CCA-A98A-5FFE9359B4C6}" destId="{0DE40828-5067-4A64-A0F2-B0D7D1836D5C}" srcOrd="3" destOrd="0" presId="urn:microsoft.com/office/officeart/2016/7/layout/BasicLinearProcessNumbered"/>
    <dgm:cxn modelId="{9CF1385B-F581-41A0-830B-A3C49F06D34E}" type="presParOf" srcId="{1B84BF1C-2401-4676-9FC4-5BCC360F4A87}" destId="{C26A1ED1-8264-4F9E-9C45-B05C50DB831B}" srcOrd="3" destOrd="0" presId="urn:microsoft.com/office/officeart/2016/7/layout/BasicLinearProcessNumbered"/>
    <dgm:cxn modelId="{2DD2B6AD-3402-42A3-A191-C274ECAA3B5B}" type="presParOf" srcId="{1B84BF1C-2401-4676-9FC4-5BCC360F4A87}" destId="{E4AE071B-7ED3-4099-9F77-6FAED7265A0A}" srcOrd="4" destOrd="0" presId="urn:microsoft.com/office/officeart/2016/7/layout/BasicLinearProcessNumbered"/>
    <dgm:cxn modelId="{98E3AEE8-A07A-4DD5-B06E-9CB9D2012B59}" type="presParOf" srcId="{E4AE071B-7ED3-4099-9F77-6FAED7265A0A}" destId="{517BDC38-41F1-4ABC-97EA-E22F4056546F}" srcOrd="0" destOrd="0" presId="urn:microsoft.com/office/officeart/2016/7/layout/BasicLinearProcessNumbered"/>
    <dgm:cxn modelId="{DC716B0D-995B-4042-9416-7ED3056EED9E}" type="presParOf" srcId="{E4AE071B-7ED3-4099-9F77-6FAED7265A0A}" destId="{7F71B327-3D11-4870-92C1-F3F78F5AA950}" srcOrd="1" destOrd="0" presId="urn:microsoft.com/office/officeart/2016/7/layout/BasicLinearProcessNumbered"/>
    <dgm:cxn modelId="{8D83BAC6-EBA8-448A-8680-B92020DE43D2}" type="presParOf" srcId="{E4AE071B-7ED3-4099-9F77-6FAED7265A0A}" destId="{AD96B617-6A1A-4ED1-A047-431540F7E652}" srcOrd="2" destOrd="0" presId="urn:microsoft.com/office/officeart/2016/7/layout/BasicLinearProcessNumbered"/>
    <dgm:cxn modelId="{D63B3D57-BE7A-4DBB-A8A2-53D7D7C616E4}" type="presParOf" srcId="{E4AE071B-7ED3-4099-9F77-6FAED7265A0A}" destId="{D3E3602D-4305-4489-9D62-74888F5B2614}" srcOrd="3" destOrd="0" presId="urn:microsoft.com/office/officeart/2016/7/layout/BasicLinearProcessNumbered"/>
    <dgm:cxn modelId="{123A1139-249C-4C8B-BECF-215070862B66}" type="presParOf" srcId="{1B84BF1C-2401-4676-9FC4-5BCC360F4A87}" destId="{1BD9EEBD-B219-422E-AF9C-6CAA87F48FC9}" srcOrd="5" destOrd="0" presId="urn:microsoft.com/office/officeart/2016/7/layout/BasicLinearProcessNumbered"/>
    <dgm:cxn modelId="{0923A287-080A-4DFF-B7B8-76743C6170A2}" type="presParOf" srcId="{1B84BF1C-2401-4676-9FC4-5BCC360F4A87}" destId="{B79EA43B-B5DA-4874-ADFC-3E45CB57D4DB}" srcOrd="6" destOrd="0" presId="urn:microsoft.com/office/officeart/2016/7/layout/BasicLinearProcessNumbered"/>
    <dgm:cxn modelId="{99BAFC3C-2411-467D-9494-A4BC581CBC2F}" type="presParOf" srcId="{B79EA43B-B5DA-4874-ADFC-3E45CB57D4DB}" destId="{3C693CFB-9FF9-42DC-812B-F6E578919572}" srcOrd="0" destOrd="0" presId="urn:microsoft.com/office/officeart/2016/7/layout/BasicLinearProcessNumbered"/>
    <dgm:cxn modelId="{E7F32D85-FEF9-49E7-9DB3-A7F91D367AF7}" type="presParOf" srcId="{B79EA43B-B5DA-4874-ADFC-3E45CB57D4DB}" destId="{96030093-A22A-495A-ADA0-362DEC92D670}" srcOrd="1" destOrd="0" presId="urn:microsoft.com/office/officeart/2016/7/layout/BasicLinearProcessNumbered"/>
    <dgm:cxn modelId="{DB700707-BD8B-44D3-87ED-0E00A238E42A}" type="presParOf" srcId="{B79EA43B-B5DA-4874-ADFC-3E45CB57D4DB}" destId="{7B503F83-63F9-405C-8E19-0D99BB81234E}" srcOrd="2" destOrd="0" presId="urn:microsoft.com/office/officeart/2016/7/layout/BasicLinearProcessNumbered"/>
    <dgm:cxn modelId="{9DB45B71-9AD5-4EA0-85E5-266646744632}" type="presParOf" srcId="{B79EA43B-B5DA-4874-ADFC-3E45CB57D4DB}" destId="{4DDD5A46-BD7B-40C7-B84A-FD94E44E550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8C191-E84B-49EA-8A83-8ED48032EA14}">
      <dsp:nvSpPr>
        <dsp:cNvPr id="0" name=""/>
        <dsp:cNvSpPr/>
      </dsp:nvSpPr>
      <dsp:spPr>
        <a:xfrm>
          <a:off x="0" y="2629"/>
          <a:ext cx="595565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ECA591-B0CA-403A-8478-EB54387CD470}">
      <dsp:nvSpPr>
        <dsp:cNvPr id="0" name=""/>
        <dsp:cNvSpPr/>
      </dsp:nvSpPr>
      <dsp:spPr>
        <a:xfrm>
          <a:off x="0" y="2629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Car Rental details are collected from different companies</a:t>
          </a:r>
        </a:p>
      </dsp:txBody>
      <dsp:txXfrm>
        <a:off x="0" y="2629"/>
        <a:ext cx="5955658" cy="896682"/>
      </dsp:txXfrm>
    </dsp:sp>
    <dsp:sp modelId="{CCF8837C-F03B-49FA-B50B-AE8B4E411D60}">
      <dsp:nvSpPr>
        <dsp:cNvPr id="0" name=""/>
        <dsp:cNvSpPr/>
      </dsp:nvSpPr>
      <dsp:spPr>
        <a:xfrm>
          <a:off x="0" y="899312"/>
          <a:ext cx="595565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6E7CF4-2A3A-45CB-82CA-EEF06DBD2EB2}">
      <dsp:nvSpPr>
        <dsp:cNvPr id="0" name=""/>
        <dsp:cNvSpPr/>
      </dsp:nvSpPr>
      <dsp:spPr>
        <a:xfrm>
          <a:off x="0" y="899312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details like license number, email, previous trip details etc. are stored</a:t>
          </a:r>
        </a:p>
      </dsp:txBody>
      <dsp:txXfrm>
        <a:off x="0" y="899312"/>
        <a:ext cx="5955658" cy="896682"/>
      </dsp:txXfrm>
    </dsp:sp>
    <dsp:sp modelId="{1EB65C37-F549-4082-BF0F-89E151E14D0F}">
      <dsp:nvSpPr>
        <dsp:cNvPr id="0" name=""/>
        <dsp:cNvSpPr/>
      </dsp:nvSpPr>
      <dsp:spPr>
        <a:xfrm>
          <a:off x="0" y="1795994"/>
          <a:ext cx="595565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37D946-8F3A-48E7-8409-16727FB6641C}">
      <dsp:nvSpPr>
        <dsp:cNvPr id="0" name=""/>
        <dsp:cNvSpPr/>
      </dsp:nvSpPr>
      <dsp:spPr>
        <a:xfrm>
          <a:off x="0" y="1795994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of organizations that provide car rentals is collected</a:t>
          </a:r>
        </a:p>
      </dsp:txBody>
      <dsp:txXfrm>
        <a:off x="0" y="1795994"/>
        <a:ext cx="5955658" cy="896682"/>
      </dsp:txXfrm>
    </dsp:sp>
    <dsp:sp modelId="{F49A6DFD-EF57-4D44-9645-58460B6FF866}">
      <dsp:nvSpPr>
        <dsp:cNvPr id="0" name=""/>
        <dsp:cNvSpPr/>
      </dsp:nvSpPr>
      <dsp:spPr>
        <a:xfrm>
          <a:off x="0" y="2692677"/>
          <a:ext cx="595565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032DA4-38F6-4AEB-99FA-9230CC98BCFF}">
      <dsp:nvSpPr>
        <dsp:cNvPr id="0" name=""/>
        <dsp:cNvSpPr/>
      </dsp:nvSpPr>
      <dsp:spPr>
        <a:xfrm>
          <a:off x="0" y="2692677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Feedback is collected from customers and stored</a:t>
          </a:r>
        </a:p>
      </dsp:txBody>
      <dsp:txXfrm>
        <a:off x="0" y="2692677"/>
        <a:ext cx="5955658" cy="896682"/>
      </dsp:txXfrm>
    </dsp:sp>
    <dsp:sp modelId="{EB93F8D3-5F85-4E73-8136-96227B664CCD}">
      <dsp:nvSpPr>
        <dsp:cNvPr id="0" name=""/>
        <dsp:cNvSpPr/>
      </dsp:nvSpPr>
      <dsp:spPr>
        <a:xfrm>
          <a:off x="0" y="3589359"/>
          <a:ext cx="595565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81CE1F-B5AC-4D1F-95DD-2B9C785A47CB}">
      <dsp:nvSpPr>
        <dsp:cNvPr id="0" name=""/>
        <dsp:cNvSpPr/>
      </dsp:nvSpPr>
      <dsp:spPr>
        <a:xfrm>
          <a:off x="0" y="3589359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Types of car, capacity, cost of cars and availability data is stored</a:t>
          </a:r>
        </a:p>
      </dsp:txBody>
      <dsp:txXfrm>
        <a:off x="0" y="3589359"/>
        <a:ext cx="5955658" cy="896682"/>
      </dsp:txXfrm>
    </dsp:sp>
    <dsp:sp modelId="{902716F0-8754-4A25-BF3F-D5F62D07281F}">
      <dsp:nvSpPr>
        <dsp:cNvPr id="0" name=""/>
        <dsp:cNvSpPr/>
      </dsp:nvSpPr>
      <dsp:spPr>
        <a:xfrm>
          <a:off x="0" y="4486041"/>
          <a:ext cx="595565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57792-4478-46A5-9612-C95E5EDA76F1}">
      <dsp:nvSpPr>
        <dsp:cNvPr id="0" name=""/>
        <dsp:cNvSpPr/>
      </dsp:nvSpPr>
      <dsp:spPr>
        <a:xfrm>
          <a:off x="0" y="4486041"/>
          <a:ext cx="5955658" cy="89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Credentials of Admin and users are also saved in database</a:t>
          </a:r>
        </a:p>
      </dsp:txBody>
      <dsp:txXfrm>
        <a:off x="0" y="4486041"/>
        <a:ext cx="5955658" cy="896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D76F0-8D95-4444-B069-0E243362F8C1}">
      <dsp:nvSpPr>
        <dsp:cNvPr id="0" name=""/>
        <dsp:cNvSpPr/>
      </dsp:nvSpPr>
      <dsp:spPr>
        <a:xfrm>
          <a:off x="2763" y="45551"/>
          <a:ext cx="2192540" cy="306955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39" tIns="330200" rIns="17093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tables in the system: 9</a:t>
          </a:r>
        </a:p>
      </dsp:txBody>
      <dsp:txXfrm>
        <a:off x="2763" y="1211983"/>
        <a:ext cx="2192540" cy="1841734"/>
      </dsp:txXfrm>
    </dsp:sp>
    <dsp:sp modelId="{B38AD4B7-1C8C-473F-8411-DB6A4674C902}">
      <dsp:nvSpPr>
        <dsp:cNvPr id="0" name=""/>
        <dsp:cNvSpPr/>
      </dsp:nvSpPr>
      <dsp:spPr>
        <a:xfrm>
          <a:off x="638600" y="352507"/>
          <a:ext cx="920867" cy="920867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794" tIns="12700" rIns="71794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773458" y="487365"/>
        <a:ext cx="651151" cy="651151"/>
      </dsp:txXfrm>
    </dsp:sp>
    <dsp:sp modelId="{76E7F8AA-F0F6-4151-B665-2786311BA118}">
      <dsp:nvSpPr>
        <dsp:cNvPr id="0" name=""/>
        <dsp:cNvSpPr/>
      </dsp:nvSpPr>
      <dsp:spPr>
        <a:xfrm>
          <a:off x="2763" y="3115037"/>
          <a:ext cx="2192540" cy="72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31134"/>
                <a:satOff val="2983"/>
                <a:lumOff val="300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shade val="80000"/>
                <a:hueOff val="-31134"/>
                <a:satOff val="2983"/>
                <a:lumOff val="300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80000"/>
              <a:hueOff val="-31134"/>
              <a:satOff val="2983"/>
              <a:lumOff val="3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0F4ACD-C86B-4A15-BD67-5274D0A85471}">
      <dsp:nvSpPr>
        <dsp:cNvPr id="0" name=""/>
        <dsp:cNvSpPr/>
      </dsp:nvSpPr>
      <dsp:spPr>
        <a:xfrm>
          <a:off x="2414558" y="45551"/>
          <a:ext cx="2192540" cy="306955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39" tIns="330200" rIns="17093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forms completed: 12</a:t>
          </a:r>
        </a:p>
      </dsp:txBody>
      <dsp:txXfrm>
        <a:off x="2414558" y="1211983"/>
        <a:ext cx="2192540" cy="1841734"/>
      </dsp:txXfrm>
    </dsp:sp>
    <dsp:sp modelId="{1DD9A170-BFB8-4CA2-B38D-8F34055A39D2}">
      <dsp:nvSpPr>
        <dsp:cNvPr id="0" name=""/>
        <dsp:cNvSpPr/>
      </dsp:nvSpPr>
      <dsp:spPr>
        <a:xfrm>
          <a:off x="3050395" y="352507"/>
          <a:ext cx="920867" cy="920867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62267"/>
                <a:satOff val="5967"/>
                <a:lumOff val="600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shade val="80000"/>
                <a:hueOff val="-62267"/>
                <a:satOff val="5967"/>
                <a:lumOff val="600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80000"/>
              <a:hueOff val="-62267"/>
              <a:satOff val="5967"/>
              <a:lumOff val="6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794" tIns="12700" rIns="71794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185253" y="487365"/>
        <a:ext cx="651151" cy="651151"/>
      </dsp:txXfrm>
    </dsp:sp>
    <dsp:sp modelId="{A84E9370-DF09-4DCB-80FF-B26C9516C5BE}">
      <dsp:nvSpPr>
        <dsp:cNvPr id="0" name=""/>
        <dsp:cNvSpPr/>
      </dsp:nvSpPr>
      <dsp:spPr>
        <a:xfrm>
          <a:off x="2414558" y="3115037"/>
          <a:ext cx="2192540" cy="72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93401"/>
                <a:satOff val="8950"/>
                <a:lumOff val="900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shade val="80000"/>
                <a:hueOff val="-93401"/>
                <a:satOff val="8950"/>
                <a:lumOff val="900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80000"/>
              <a:hueOff val="-93401"/>
              <a:satOff val="8950"/>
              <a:lumOff val="9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7BDC38-41F1-4ABC-97EA-E22F4056546F}">
      <dsp:nvSpPr>
        <dsp:cNvPr id="0" name=""/>
        <dsp:cNvSpPr/>
      </dsp:nvSpPr>
      <dsp:spPr>
        <a:xfrm>
          <a:off x="4826353" y="45551"/>
          <a:ext cx="2192540" cy="306955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39" tIns="330200" rIns="17093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tables that are edited using forms: 9</a:t>
          </a:r>
        </a:p>
      </dsp:txBody>
      <dsp:txXfrm>
        <a:off x="4826353" y="1211983"/>
        <a:ext cx="2192540" cy="1841734"/>
      </dsp:txXfrm>
    </dsp:sp>
    <dsp:sp modelId="{7F71B327-3D11-4870-92C1-F3F78F5AA950}">
      <dsp:nvSpPr>
        <dsp:cNvPr id="0" name=""/>
        <dsp:cNvSpPr/>
      </dsp:nvSpPr>
      <dsp:spPr>
        <a:xfrm>
          <a:off x="5462190" y="352507"/>
          <a:ext cx="920867" cy="920867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24534"/>
                <a:satOff val="11933"/>
                <a:lumOff val="1200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shade val="80000"/>
                <a:hueOff val="-124534"/>
                <a:satOff val="11933"/>
                <a:lumOff val="1200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80000"/>
              <a:hueOff val="-124534"/>
              <a:satOff val="11933"/>
              <a:lumOff val="12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794" tIns="12700" rIns="71794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5597048" y="487365"/>
        <a:ext cx="651151" cy="651151"/>
      </dsp:txXfrm>
    </dsp:sp>
    <dsp:sp modelId="{AD96B617-6A1A-4ED1-A047-431540F7E652}">
      <dsp:nvSpPr>
        <dsp:cNvPr id="0" name=""/>
        <dsp:cNvSpPr/>
      </dsp:nvSpPr>
      <dsp:spPr>
        <a:xfrm>
          <a:off x="4826353" y="3115037"/>
          <a:ext cx="2192540" cy="72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155668"/>
                <a:satOff val="14916"/>
                <a:lumOff val="1500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shade val="80000"/>
                <a:hueOff val="-155668"/>
                <a:satOff val="14916"/>
                <a:lumOff val="1500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80000"/>
              <a:hueOff val="-155668"/>
              <a:satOff val="14916"/>
              <a:lumOff val="15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693CFB-9FF9-42DC-812B-F6E578919572}">
      <dsp:nvSpPr>
        <dsp:cNvPr id="0" name=""/>
        <dsp:cNvSpPr/>
      </dsp:nvSpPr>
      <dsp:spPr>
        <a:xfrm>
          <a:off x="7238148" y="45551"/>
          <a:ext cx="2192540" cy="306955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39" tIns="330200" rIns="17093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Reports generated: 4</a:t>
          </a:r>
        </a:p>
      </dsp:txBody>
      <dsp:txXfrm>
        <a:off x="7238148" y="1211983"/>
        <a:ext cx="2192540" cy="1841734"/>
      </dsp:txXfrm>
    </dsp:sp>
    <dsp:sp modelId="{96030093-A22A-495A-ADA0-362DEC92D670}">
      <dsp:nvSpPr>
        <dsp:cNvPr id="0" name=""/>
        <dsp:cNvSpPr/>
      </dsp:nvSpPr>
      <dsp:spPr>
        <a:xfrm>
          <a:off x="7873985" y="352507"/>
          <a:ext cx="920867" cy="920867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86801"/>
                <a:satOff val="17900"/>
                <a:lumOff val="1800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shade val="80000"/>
                <a:hueOff val="-186801"/>
                <a:satOff val="17900"/>
                <a:lumOff val="1800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80000"/>
              <a:hueOff val="-186801"/>
              <a:satOff val="17900"/>
              <a:lumOff val="18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794" tIns="12700" rIns="71794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008843" y="487365"/>
        <a:ext cx="651151" cy="651151"/>
      </dsp:txXfrm>
    </dsp:sp>
    <dsp:sp modelId="{7B503F83-63F9-405C-8E19-0D99BB81234E}">
      <dsp:nvSpPr>
        <dsp:cNvPr id="0" name=""/>
        <dsp:cNvSpPr/>
      </dsp:nvSpPr>
      <dsp:spPr>
        <a:xfrm>
          <a:off x="7238148" y="3115037"/>
          <a:ext cx="2192540" cy="72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-217935"/>
                <a:satOff val="20883"/>
                <a:lumOff val="2100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shade val="80000"/>
                <a:hueOff val="-217935"/>
                <a:satOff val="20883"/>
                <a:lumOff val="2100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80000"/>
              <a:hueOff val="-217935"/>
              <a:satOff val="20883"/>
              <a:lumOff val="21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805A1-889D-4DA5-BFE3-4302AEE9D7B5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34682-A7E8-4D49-A142-58DB95F9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2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EAF0-22ED-4A17-8B0D-90B5606957C8}" type="datetime1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CBC5-45FC-4DB8-A4BA-52BF5C09FD95}" type="datetime1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F13B-FD49-419A-8826-B43B09052914}" type="datetime1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87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1E89-A79C-4AFE-858F-990DE808012C}" type="datetime1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49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0588-790E-49CF-B934-BB2C795ABC85}" type="datetime1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38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067-3444-4403-AEFE-370DF48528DC}" type="datetime1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0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F10F-302D-4A3B-954C-3140F57F27E4}" type="datetime1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C4C-BDC9-4EE5-A7E2-A863A53D78BA}" type="datetime1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8B6FA6-00B2-439C-8F5E-E88538B8332F}" type="datetime1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B717-5ADB-4C60-B8B7-1F87D421E8E1}" type="datetime1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810-001C-4A13-9416-6E91689ACDA7}" type="datetime1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874A-4E14-4463-B634-BA51AC955620}" type="datetime1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5CFE-C562-433A-8DD9-45CA2434D188}" type="datetime1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E76C-9D44-4D9A-966C-29B4CE2B13AD}" type="datetime1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9790-D173-471A-82FE-E475952AA938}" type="datetime1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4113-A5BA-4BE8-B6F5-F84C567F8626}" type="datetime1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0966-5A8A-4338-A7F8-FD2C6BE110BD}" type="datetime1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4719-B71F-451B-BDC3-C3E7B04DDFD7}" type="datetime1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505F-C85A-4534-A5FE-E3E4ECEA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4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9">
            <a:extLst>
              <a:ext uri="{FF2B5EF4-FFF2-40B4-BE49-F238E27FC236}">
                <a16:creationId xmlns:a16="http://schemas.microsoft.com/office/drawing/2014/main" id="{DFE6DBF9-94F5-4877-B532-D859966E97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61">
            <a:extLst>
              <a:ext uri="{FF2B5EF4-FFF2-40B4-BE49-F238E27FC236}">
                <a16:creationId xmlns:a16="http://schemas.microsoft.com/office/drawing/2014/main" id="{65EBA155-CB71-48F7-8A85-0B293C7739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2" name="Rectangle 63">
            <a:extLst>
              <a:ext uri="{FF2B5EF4-FFF2-40B4-BE49-F238E27FC236}">
                <a16:creationId xmlns:a16="http://schemas.microsoft.com/office/drawing/2014/main" id="{7A9A3980-304B-4116-B0FB-155B054B0D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65">
            <a:extLst>
              <a:ext uri="{FF2B5EF4-FFF2-40B4-BE49-F238E27FC236}">
                <a16:creationId xmlns:a16="http://schemas.microsoft.com/office/drawing/2014/main" id="{924FA7CC-8015-40C6-9D92-644E30DCCA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74" name="Rectangle 67">
            <a:extLst>
              <a:ext uri="{FF2B5EF4-FFF2-40B4-BE49-F238E27FC236}">
                <a16:creationId xmlns:a16="http://schemas.microsoft.com/office/drawing/2014/main" id="{D146040E-7E20-4B05-9660-47E254E1A4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D7301F44-2EC3-4191-B8F9-40CDE0291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784FF-09AE-481F-A27C-8C973DF0C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752110" cy="1373070"/>
          </a:xfrm>
        </p:spPr>
        <p:txBody>
          <a:bodyPr anchor="ctr">
            <a:normAutofit/>
          </a:bodyPr>
          <a:lstStyle/>
          <a:p>
            <a:r>
              <a:rPr lang="en-US" sz="5000"/>
              <a:t>CAR RENTAL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3C7A-33F3-469D-81FA-D27BAF7A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09" cy="1117687"/>
          </a:xfrm>
        </p:spPr>
        <p:txBody>
          <a:bodyPr>
            <a:normAutofit/>
          </a:bodyPr>
          <a:lstStyle/>
          <a:p>
            <a:r>
              <a:rPr lang="en-US" sz="1700"/>
              <a:t>IST-659</a:t>
            </a:r>
          </a:p>
          <a:p>
            <a:r>
              <a:rPr lang="en-US" sz="1700"/>
              <a:t>-Harsh Takrani</a:t>
            </a:r>
          </a:p>
          <a:p>
            <a:r>
              <a:rPr lang="en-US" sz="1700"/>
              <a:t>-April 16, 2018</a:t>
            </a:r>
          </a:p>
          <a:p>
            <a:endParaRPr lang="en-US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0380E-A7DE-4CA9-86AD-95C56EA7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1AF0-A260-421F-9C5C-189946F8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Access Form: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3698F-DA41-47A2-9782-A87839D83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022145"/>
            <a:ext cx="8115300" cy="47215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D020D-65E3-426C-A41E-5E67427E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3AD7-CB54-43B5-822E-F7CD3F60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Report of All Trip History(Y)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D0C00-BEA8-43B8-A2DA-67F33576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57" y="2106694"/>
            <a:ext cx="10737286" cy="41798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7E66A-1470-44FB-8DBE-35AA4B41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3283505F-C85A-4534-A5FE-E3E4ECEA02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CC89-7F9C-425B-A44C-147E8FDC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Trip History Form (Admin Authorized)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86E6F-0F26-4D7D-9624-D3DA2BDA9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2255044"/>
            <a:ext cx="9401175" cy="3507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B75BC-A587-439D-9367-7B7A390E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5EC7-C3F3-4D62-8D0F-B4AE89E3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User Detail Form (Admin Authorized)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F443E-FF9F-4D95-8473-FADB073FA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206" y="2222500"/>
            <a:ext cx="10069588" cy="38822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125FD-6DF2-4D33-9BEA-9AD859B2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3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63C1-0FB3-488F-BAC3-E5D6A76A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Query Form (Admin Authorized)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A4CAD-7724-44AA-A855-8E87E311D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95" y="2336800"/>
            <a:ext cx="8438386" cy="35988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45CAC-8006-4EC5-BCC0-B29A5873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7C32-DC03-497A-8556-73856031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Form (for modification)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7314B-E0D6-4D02-9F4B-5BC494078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219" y="2174875"/>
            <a:ext cx="8767561" cy="4368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FA78D-3BDF-4AB2-9A92-2BA24383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1116-E5AF-4B15-9DBF-25A6431F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User Role/Authorization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103BC-446E-47B4-87D4-74A4DF044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87" y="2316956"/>
            <a:ext cx="8582025" cy="37028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6E7B8-561B-495F-B20E-61E129ED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4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CEE9-DA3F-4AD0-A692-9122F07A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Update Form (Admin Authorized)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7CE2C-FBF7-4B94-BFD9-FD49D919F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054" y="2327275"/>
            <a:ext cx="6934394" cy="35988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4E3CB-BCAB-4D8E-BB56-B802B2C6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70D7-12D1-4614-AD68-DB97D689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042C-6D1E-4D34-87F2-2E3B1CCD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8564"/>
            <a:ext cx="9613861" cy="3857625"/>
          </a:xfrm>
        </p:spPr>
        <p:txBody>
          <a:bodyPr/>
          <a:lstStyle/>
          <a:p>
            <a:r>
              <a:rPr lang="en-US" dirty="0"/>
              <a:t>To count number of trips completed by users in the system</a:t>
            </a:r>
          </a:p>
          <a:p>
            <a:r>
              <a:rPr lang="en-US" dirty="0"/>
              <a:t>The customers enter the user id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EDEB-FF5D-43FB-8D08-93B96C17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8CA6F-5EA0-46F1-8B41-739B858A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21" y="3000375"/>
            <a:ext cx="86868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7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13D2-42D1-4817-AE41-5605557D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FBA6-8FFF-44E1-AD94-7135D804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putting in the user id this report pops up: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D8DAF-38B3-4DC5-A6F8-B71E5A6B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E14D3-06D6-4B56-81F3-4B8C943B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017343"/>
            <a:ext cx="9496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7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BCB3D0-62EC-4D8A-A9E7-991AF662DC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C758D7-9BCC-44AD-98FB-A68CA52677F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0917F-0A64-4C0A-91F8-E4F6BE6AB8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8C8E05-3629-4B19-A965-0C926F9DE4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44F20B-3F79-4BBD-A9B8-33672B6A4A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0A3C9-8128-4984-A528-BDC50305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What data to collect?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F29BC4-C29C-4805-BFF1-3D8C44F9B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926825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ED30-D5CD-4029-89FF-066708B7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83505F-C85A-4534-A5FE-E3E4ECEA0244}" type="slidenum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46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4A86-BA72-4306-ACE0-BE428364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Query For (for Trip History)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4C99A-1A37-4EE8-BE25-6A3A319FC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225" y="2222500"/>
            <a:ext cx="5801550" cy="4102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4EF4-2A39-4641-B86F-BBBC1D34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0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ECC3-9D2C-4B96-826E-AD338313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Availability Report (vehicle, capacity and cost parameters) (Y)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7B15D-F988-4CCC-A895-C5E92DB38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2333739"/>
            <a:ext cx="9613900" cy="39908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446E9-CBE1-48BE-A8E1-32FC8A95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9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F0B8-354B-45C2-8DF0-3CC7331F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Form (to see previous feedbacks)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DF5C2-EEA1-428B-B729-59225E6B0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450" y="2704348"/>
            <a:ext cx="7023100" cy="34004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F114-63DC-43CB-9A6F-6B00B812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1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FC2F-FD15-4390-AE19-65544524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2DA7-90D9-4171-B1BF-04235898A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I will use trigger to add license number in the trip details table.</a:t>
            </a:r>
          </a:p>
          <a:p>
            <a:r>
              <a:rPr lang="en-US" dirty="0"/>
              <a:t>This will be done by using two inner joins as the two tables are not directly linked i.e. customers and </a:t>
            </a:r>
            <a:r>
              <a:rPr lang="en-US" dirty="0" err="1"/>
              <a:t>Trip_Details</a:t>
            </a:r>
            <a:r>
              <a:rPr lang="en-US" dirty="0"/>
              <a:t> are linked using Vehicle table.</a:t>
            </a:r>
          </a:p>
          <a:p>
            <a:r>
              <a:rPr lang="en-US" dirty="0"/>
              <a:t>First we link </a:t>
            </a:r>
            <a:r>
              <a:rPr lang="en-US" dirty="0" err="1"/>
              <a:t>User_ID</a:t>
            </a:r>
            <a:r>
              <a:rPr lang="en-US" dirty="0"/>
              <a:t> of customers to </a:t>
            </a:r>
            <a:r>
              <a:rPr lang="en-US" dirty="0" err="1"/>
              <a:t>User_ID</a:t>
            </a:r>
            <a:r>
              <a:rPr lang="en-US" dirty="0"/>
              <a:t> of vehicle using inner join</a:t>
            </a:r>
          </a:p>
          <a:p>
            <a:r>
              <a:rPr lang="en-US" dirty="0"/>
              <a:t>Then we link </a:t>
            </a:r>
            <a:r>
              <a:rPr lang="en-US" dirty="0" err="1"/>
              <a:t>Trip_ID</a:t>
            </a:r>
            <a:r>
              <a:rPr lang="en-US" dirty="0"/>
              <a:t> of vehicle table to </a:t>
            </a:r>
            <a:r>
              <a:rPr lang="en-US" dirty="0" err="1"/>
              <a:t>Trip_ID</a:t>
            </a:r>
            <a:r>
              <a:rPr lang="en-US" dirty="0"/>
              <a:t> of </a:t>
            </a:r>
            <a:r>
              <a:rPr lang="en-US" dirty="0" err="1"/>
              <a:t>Trip_Details</a:t>
            </a:r>
            <a:r>
              <a:rPr lang="en-US" dirty="0"/>
              <a:t> table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3B21-DA71-4ED0-892A-E74D6FE9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DF5C3E-BDAB-40E6-A40B-8C05D8CD3F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90C31A-86E3-472B-B929-496667598E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D3589A-DB65-424B-ACF1-5C8155F1C3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784D76-D302-4160-A2D4-C2F4AB76D4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8D9710-1A5F-4D24-B654-F2081DE601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57E7D2-A94B-4A8D-B58F-D3E30C2353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BB8C0C-BFBB-4455-AD50-129023E26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1123444"/>
            <a:ext cx="4178419" cy="4604318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EC384-8E8A-4D00-BCDE-3554AACA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Trigger Query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0E62F-546B-4F74-BF74-38B98CE9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83505F-C85A-4534-A5FE-E3E4ECEA0244}" type="slidenum">
              <a:rPr lang="en-US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6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A160-6DE2-44C2-A8F6-BFB48F96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Before and After Trigger execution</a:t>
            </a:r>
          </a:p>
        </p:txBody>
      </p:sp>
      <p:pic>
        <p:nvPicPr>
          <p:cNvPr id="7" name="Content Placeholder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252B549-DB27-4C87-A6EB-968B41BA24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313210"/>
            <a:ext cx="5400675" cy="3791562"/>
          </a:xfrm>
        </p:spPr>
      </p:pic>
      <p:pic>
        <p:nvPicPr>
          <p:cNvPr id="9" name="Content Placeholder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4C455CF-FC69-40E5-B3A3-C1AFB00B90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3210"/>
            <a:ext cx="5673725" cy="37915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88787-3C78-4057-B651-5382AF6E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3283505F-C85A-4534-A5FE-E3E4ECEA02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9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AC3E6C53-102E-4ACA-BCBB-3CC973B994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B2B42C-0777-4D6E-9432-535281803A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EAAB60-93E2-4DC6-99AC-939637BCE86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F5ECB8-D49C-48FB-A93E-88EB2FFDFD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B77A2-BD5C-432D-B52E-C12612C74C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C031CB-DEB3-405F-9996-5322C24A6A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2031F0E-C3FA-4DAF-BD13-4AC665CFF0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685C68-BF28-4330-A4FE-33ABD88511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73350E1-40B5-47D9-8DDD-3C2A17B4B6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500D0A-0DCA-4E06-8B25-618E6299CC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08AC4DC-69B5-4DD1-84BC-850C5A2861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B0590-D07A-49CE-A15F-6B46B5D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9C90C-66BC-4DEE-A6B4-EE6CC64B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80" y="3162387"/>
            <a:ext cx="1171888" cy="1356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83505F-C85A-4534-A5FE-E3E4ECEA0244}" type="slidenum">
              <a:rPr lang="en-US" sz="4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4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74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3C01-529B-4AE4-AB1A-B64DB551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Authorization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82C51-418B-43F3-B09E-DF1813BC6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can input the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1318-A232-4979-B382-6494F9D6E8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Customers (Only to Change their own details)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68154-EF32-4986-8AE1-F130C79BF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Who can query the data?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BC31D-915E-4795-9BF5-EB3D8F1770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Admin (Full Access)</a:t>
            </a:r>
          </a:p>
          <a:p>
            <a:r>
              <a:rPr lang="en-US" dirty="0"/>
              <a:t>Customers (Limited Access)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8C88-911F-466D-9338-099EDD72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8">
            <a:extLst>
              <a:ext uri="{FF2B5EF4-FFF2-40B4-BE49-F238E27FC236}">
                <a16:creationId xmlns:a16="http://schemas.microsoft.com/office/drawing/2014/main" id="{D8DF5C3E-BDAB-40E6-A40B-8C05D8CD3F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52" name="Picture 40">
            <a:extLst>
              <a:ext uri="{FF2B5EF4-FFF2-40B4-BE49-F238E27FC236}">
                <a16:creationId xmlns:a16="http://schemas.microsoft.com/office/drawing/2014/main" id="{9D90C31A-86E3-472B-B929-496667598E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3" name="Rectangle 42">
            <a:extLst>
              <a:ext uri="{FF2B5EF4-FFF2-40B4-BE49-F238E27FC236}">
                <a16:creationId xmlns:a16="http://schemas.microsoft.com/office/drawing/2014/main" id="{9DD3589A-DB65-424B-ACF1-5C8155F1C3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9F784D76-D302-4160-A2D4-C2F4AB76D4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5" name="Picture 46">
            <a:extLst>
              <a:ext uri="{FF2B5EF4-FFF2-40B4-BE49-F238E27FC236}">
                <a16:creationId xmlns:a16="http://schemas.microsoft.com/office/drawing/2014/main" id="{608D9710-1A5F-4D24-B654-F2081DE601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 useBgFill="1">
        <p:nvSpPr>
          <p:cNvPr id="56" name="Rectangle 48">
            <a:extLst>
              <a:ext uri="{FF2B5EF4-FFF2-40B4-BE49-F238E27FC236}">
                <a16:creationId xmlns:a16="http://schemas.microsoft.com/office/drawing/2014/main" id="{2B57E7D2-A94B-4A8D-B58F-D3E30C2353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35">
            <a:extLst>
              <a:ext uri="{FF2B5EF4-FFF2-40B4-BE49-F238E27FC236}">
                <a16:creationId xmlns:a16="http://schemas.microsoft.com/office/drawing/2014/main" id="{BCF365ED-65B1-448F-BEAF-8693855AD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CFF26B-B87D-4B38-A5A6-4FB48CDC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09B8-1183-4F7B-B0E5-93EB3981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5" y="2336872"/>
            <a:ext cx="5688449" cy="3973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FFFFFF"/>
                </a:solidFill>
              </a:rPr>
              <a:t>Major Data Questions</a:t>
            </a:r>
          </a:p>
          <a:p>
            <a:r>
              <a:rPr lang="en-US" sz="1900" dirty="0">
                <a:solidFill>
                  <a:srgbClr val="FFFFFF"/>
                </a:solidFill>
              </a:rPr>
              <a:t>Find cars using car name, capacity, availability and budget</a:t>
            </a:r>
          </a:p>
          <a:p>
            <a:r>
              <a:rPr lang="en-US" sz="1900" dirty="0">
                <a:solidFill>
                  <a:srgbClr val="FFFFFF"/>
                </a:solidFill>
              </a:rPr>
              <a:t>Compare cars based on above parameters</a:t>
            </a:r>
          </a:p>
          <a:p>
            <a:r>
              <a:rPr lang="en-US" sz="1900" dirty="0">
                <a:solidFill>
                  <a:srgbClr val="FFFFFF"/>
                </a:solidFill>
              </a:rPr>
              <a:t>Select the best possible option</a:t>
            </a:r>
          </a:p>
          <a:p>
            <a:r>
              <a:rPr lang="en-US" sz="1900" dirty="0">
                <a:solidFill>
                  <a:srgbClr val="FFFFFF"/>
                </a:solidFill>
              </a:rPr>
              <a:t>See previous trip history and feedbacks provided</a:t>
            </a:r>
          </a:p>
          <a:p>
            <a:r>
              <a:rPr lang="en-US" sz="1900" dirty="0">
                <a:solidFill>
                  <a:srgbClr val="FFFFFF"/>
                </a:solidFill>
              </a:rPr>
              <a:t>Add/update/delete records *(Only authorized to admin)</a:t>
            </a:r>
          </a:p>
          <a:p>
            <a:r>
              <a:rPr lang="en-US" sz="1900" dirty="0">
                <a:solidFill>
                  <a:srgbClr val="FFFFFF"/>
                </a:solidFill>
              </a:rPr>
              <a:t>Permit customers to check trip count</a:t>
            </a:r>
          </a:p>
          <a:p>
            <a:endParaRPr lang="en-US" sz="1900" dirty="0">
              <a:solidFill>
                <a:srgbClr val="FFFFFF"/>
              </a:solidFill>
            </a:endParaRPr>
          </a:p>
          <a:p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D8B97-6CAF-4393-8233-2BB4661A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83505F-C85A-4534-A5FE-E3E4ECEA0244}" type="slidenum">
              <a:rPr lang="en-US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95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E61D-BD2D-440E-BA3B-CA4168FE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ER Diagram – MS Visio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03F37-1B55-4FB9-BD17-3D8DFA8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3283505F-C85A-4534-A5FE-E3E4ECEA0244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29943-2D06-4BDC-ACE2-2C25C15F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48624"/>
            <a:ext cx="9263779" cy="460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6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065B-0FEB-48C5-B4C8-374200E4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Relationship Diagram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30D4353-FC9E-4ED8-B7AA-CE5407EE4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42" y="2336800"/>
            <a:ext cx="8832239" cy="4330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DC3E8-3860-4882-BDF1-CC57886C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F56B-849D-40C0-82E6-F0135611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ER Diagram in SQL</a:t>
            </a:r>
            <a:endParaRPr lang="en-US" dirty="0"/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B6F9FA2-9F01-48EA-A112-F95CA27B9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094334"/>
            <a:ext cx="9441008" cy="46779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138F8-C58A-46E4-8250-8A233F34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3283505F-C85A-4534-A5FE-E3E4ECEA02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CD89DF-A084-43AD-9824-83BBBFC81E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2DB508-57AC-4491-A95B-0A00DE2608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4306F4-D304-4F4E-9B08-A8036AF821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767E27-DCFE-4AA0-B1A2-E019108D7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61BEF9-DC90-4AC9-8E25-ED5509D7A1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ACC571-ABDB-4C1F-8A8B-53E362E113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86E5BD-1557-41D9-A119-D5F62647AB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CC7F6-92C9-4405-BF54-D6842549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Forms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5307B01-2528-42B5-9521-C44FD3F3C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357225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FA456-4085-4934-9713-2853C264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83505F-C85A-4534-A5FE-E3E4ECEA024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BD80-369E-49F2-9EE7-25ADDD97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Access form: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28FBE-C309-433D-B859-671201E79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2163312"/>
            <a:ext cx="8191499" cy="44660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8632-DDAF-4A9E-BCB9-9E74A977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05F-C85A-4534-A5FE-E3E4ECEA02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83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1462</TotalTime>
  <Words>453</Words>
  <Application>Microsoft Office PowerPoint</Application>
  <PresentationFormat>Widescreen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Trebuchet MS</vt:lpstr>
      <vt:lpstr>Berlin</vt:lpstr>
      <vt:lpstr>CAR RENTAL DATABASE</vt:lpstr>
      <vt:lpstr>What data to collect?</vt:lpstr>
      <vt:lpstr>Data Authorization</vt:lpstr>
      <vt:lpstr>Project Goals</vt:lpstr>
      <vt:lpstr>ER Diagram – MS Visio</vt:lpstr>
      <vt:lpstr>Access Relationship Diagram</vt:lpstr>
      <vt:lpstr>ER Diagram in SQL</vt:lpstr>
      <vt:lpstr>Forms</vt:lpstr>
      <vt:lpstr>Admin Access form:</vt:lpstr>
      <vt:lpstr>User Access Form:</vt:lpstr>
      <vt:lpstr>Report of All Trip History(Y)</vt:lpstr>
      <vt:lpstr>User Trip History Form (Admin Authorized)</vt:lpstr>
      <vt:lpstr>Edit User Detail Form (Admin Authorized)</vt:lpstr>
      <vt:lpstr>Organization Query Form (Admin Authorized)</vt:lpstr>
      <vt:lpstr>Organization Form (for modification)</vt:lpstr>
      <vt:lpstr>Update User Role/Authorization Form</vt:lpstr>
      <vt:lpstr>Vehicle Update Form (Admin Authorized)</vt:lpstr>
      <vt:lpstr>Aggregate Function</vt:lpstr>
      <vt:lpstr>Aggregate Function</vt:lpstr>
      <vt:lpstr>Customer Query For (for Trip History)</vt:lpstr>
      <vt:lpstr>Vehicle Availability Report (vehicle, capacity and cost parameters) (Y)</vt:lpstr>
      <vt:lpstr>Feedback Form (to see previous feedbacks)</vt:lpstr>
      <vt:lpstr>Trigger</vt:lpstr>
      <vt:lpstr>Trigger Query</vt:lpstr>
      <vt:lpstr>Before and After Trigger execution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DATABASE</dc:title>
  <dc:creator>Harsh takrani</dc:creator>
  <cp:lastModifiedBy>Harsh takrani</cp:lastModifiedBy>
  <cp:revision>15</cp:revision>
  <dcterms:created xsi:type="dcterms:W3CDTF">2018-04-16T10:27:24Z</dcterms:created>
  <dcterms:modified xsi:type="dcterms:W3CDTF">2018-04-30T21:33:31Z</dcterms:modified>
</cp:coreProperties>
</file>