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4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7AE7-BF8E-4CB7-AEDC-A4FCBDE244AB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9D5E-0C3F-42DD-B6BE-7A1D4768F06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20C-9F45-41A3-8DB9-339F2912AC07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929E-BA2A-41C8-B15B-196C0743556E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529F-02A9-4BF9-A007-7864F9EAEC2E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EB72-54F6-45C5-A8AD-75912A42A0E7}" type="datetime1">
              <a:rPr lang="en-US" smtClean="0"/>
              <a:t>3/7/2018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4735-3C5B-4DF3-9C74-8F1EC2FF9CD8}" type="datetime1">
              <a:rPr lang="en-US" smtClean="0"/>
              <a:t>3/7/2018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98A31-F9D5-48AB-9D1F-6EB561989B65}" type="datetime1">
              <a:rPr lang="en-US" smtClean="0"/>
              <a:t>3/7/2018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D94FA-66F6-422A-A70E-9FE0BFB1C20C}" type="datetime1">
              <a:rPr lang="en-US" smtClean="0"/>
              <a:t>3/7/2018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4923-E546-45E0-862F-9C32D4DDA753}" type="datetime1">
              <a:rPr lang="en-US" smtClean="0"/>
              <a:t>3/7/2018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29D258-C7A9-4CB4-9FDB-2782CECAE8C0}" type="datetime1">
              <a:rPr lang="en-US" smtClean="0"/>
              <a:t>3/7/2018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atamanagement.techtarget.com/feature/How-to-determine-if-an-in-memory-DBMS-is-right-for-your-company" TargetMode="External"/><Relationship Id="rId7" Type="http://schemas.openxmlformats.org/officeDocument/2006/relationships/hyperlink" Target="https://www.slideshare.net/PridhviKodamasimham/inmemory-database" TargetMode="External"/><Relationship Id="rId2" Type="http://schemas.openxmlformats.org/officeDocument/2006/relationships/hyperlink" Target="https://www.3pillarglobal.com/insights/defining-in-memory-datab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ristech.com/blog/in-memory-data-advantages/" TargetMode="External"/><Relationship Id="rId5" Type="http://schemas.openxmlformats.org/officeDocument/2006/relationships/hyperlink" Target="https://docs.microsoft.com/en-us/azure/sql-database/sql-database-in-memory" TargetMode="External"/><Relationship Id="rId4" Type="http://schemas.openxmlformats.org/officeDocument/2006/relationships/hyperlink" Target="https://en.wikipedia.org/wiki/In-memory_databas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2362200"/>
            <a:ext cx="9144000" cy="838200"/>
          </a:xfrm>
        </p:spPr>
        <p:txBody>
          <a:bodyPr/>
          <a:lstStyle/>
          <a:p>
            <a:r>
              <a:rPr lang="en-US" sz="4800" dirty="0">
                <a:latin typeface="Georgia" panose="02040502050405020303" pitchFamily="18" charset="0"/>
              </a:rPr>
              <a:t>In Memory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Sanjay Banthia</a:t>
            </a:r>
          </a:p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Harsh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Takrani</a:t>
            </a:r>
            <a:endParaRPr lang="en-US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39731-5938-488D-AEAB-9DD8A7EF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Is it right for your company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59F42-437D-4B41-9873-304F66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Georgia" panose="02040502050405020303" pitchFamily="18" charset="0"/>
                <a:hlinkClick r:id="rId2"/>
              </a:rPr>
              <a:t>https://www.3pillarglobal.com/insights/defining-in-memory-databases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  <a:hlinkClick r:id="rId3"/>
              </a:rPr>
              <a:t>http://searchdatamanagement.techtarget.com/feature/How-to-determine-if-an-in-memory-DBMS-is-right-for-your-company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  <a:hlinkClick r:id="rId4"/>
              </a:rPr>
              <a:t>https://en.wikipedia.org/wiki/In-memory_database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  <a:hlinkClick r:id="rId5"/>
              </a:rPr>
              <a:t>https://docs.microsoft.com/en-us/azure/sql-database/sql-database-in-memory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  <a:hlinkClick r:id="rId6"/>
              </a:rPr>
              <a:t>http://paristech.com/blog/in-memory-data-advantages/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  <a:hlinkClick r:id="rId7"/>
              </a:rPr>
              <a:t>https://www.slideshare.net/PridhviKodamasimham/inmemory-database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B2394-7E17-4AA6-AAF8-E2BAB20B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4000" dirty="0">
              <a:latin typeface="Georgia" panose="02040502050405020303" pitchFamily="18" charset="0"/>
            </a:endParaRPr>
          </a:p>
          <a:p>
            <a:pPr lvl="0"/>
            <a:endParaRPr lang="en-US" sz="4000" dirty="0">
              <a:latin typeface="Georgia" panose="02040502050405020303" pitchFamily="18" charset="0"/>
            </a:endParaRPr>
          </a:p>
          <a:p>
            <a:pPr marL="0" lvl="0" indent="0" algn="ctr">
              <a:buNone/>
            </a:pPr>
            <a:r>
              <a:rPr lang="en-US" sz="4000" dirty="0"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DCE11-6A39-4D0D-B09C-5D82D23E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What is IMDB?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Difference between In-Memory &amp; Traditional database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IMDB Architecture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Benefits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Pitfalls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ACID Support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Types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Is it right for your company?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E24BB-7707-4F4E-A121-5CF53E35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It is database management system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Data primarily relies on In-Memory (main memory) for data storage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It supports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DDL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Database schema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Database indexes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Client/server architecture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E4E2A-D6B8-4B09-9FBC-A973497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Difference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80E7B9D-8051-420E-AB8E-F996C6140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720042"/>
              </p:ext>
            </p:extLst>
          </p:nvPr>
        </p:nvGraphicFramePr>
        <p:xfrm>
          <a:off x="1522413" y="1828800"/>
          <a:ext cx="9601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4978740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4668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In-Memory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Traditional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Data stored in 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eorgia" panose="02040502050405020303" pitchFamily="18" charset="0"/>
                        </a:rPr>
                        <a:t>Data stored in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221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Data may be persistent or volatile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Data is always persistent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Size is less or limited because of less 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Size is large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4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Extra memory for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No extra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Optimized for specialized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eorgia" panose="02040502050405020303" pitchFamily="18" charset="0"/>
                        </a:rPr>
                        <a:t>Support very broad set of workloads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96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190FF2-A85D-40C8-BEDE-B71C6356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1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IMDB Architecture</a:t>
            </a:r>
          </a:p>
        </p:txBody>
      </p:sp>
      <p:pic>
        <p:nvPicPr>
          <p:cNvPr id="1026" name="Picture 2" descr="Image result for in memory database architecture">
            <a:extLst>
              <a:ext uri="{FF2B5EF4-FFF2-40B4-BE49-F238E27FC236}">
                <a16:creationId xmlns:a16="http://schemas.microsoft.com/office/drawing/2014/main" id="{9999261A-CB0A-4F88-8924-1FD2C15E8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828800"/>
            <a:ext cx="6248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149BD-8022-476D-99E3-5C7ECD72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Benefits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Performance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Flexibility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Reliability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Ease of use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Real time updates</a:t>
            </a:r>
          </a:p>
          <a:p>
            <a:pPr lvl="0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19014-2F8C-45A9-A081-5E3AD4AD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2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Pitfalls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Cost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Data loss (if data is in volatile RAM)</a:t>
            </a:r>
          </a:p>
          <a:p>
            <a:pPr lvl="0"/>
            <a:endParaRPr lang="en-US" dirty="0">
              <a:latin typeface="Georgia" panose="02040502050405020303" pitchFamily="18" charset="0"/>
            </a:endParaRPr>
          </a:p>
          <a:p>
            <a:pPr lvl="0"/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E04D5-6076-4894-8EF2-22A660EE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ACID Support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IMDB support three of four properties i.e. Atomicity, Concurrency and Isolation</a:t>
            </a:r>
          </a:p>
          <a:p>
            <a:pPr lvl="0"/>
            <a:r>
              <a:rPr lang="en-US" dirty="0">
                <a:latin typeface="Georgia" panose="02040502050405020303" pitchFamily="18" charset="0"/>
              </a:rPr>
              <a:t>Certain mechanism made it possible to support durability also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Checkpoint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Transaction logging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Non-Volatile 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D5D494-4DCA-4E4B-B5B6-61AB993D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IMDB Types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latin typeface="Georgia" panose="02040502050405020303" pitchFamily="18" charset="0"/>
              </a:rPr>
              <a:t>VoltDB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 err="1">
                <a:latin typeface="Georgia" panose="02040502050405020303" pitchFamily="18" charset="0"/>
              </a:rPr>
              <a:t>MemSQL</a:t>
            </a:r>
            <a:endParaRPr lang="en-US" dirty="0">
              <a:latin typeface="Georgia" panose="02040502050405020303" pitchFamily="18" charset="0"/>
            </a:endParaRPr>
          </a:p>
          <a:p>
            <a:pPr lvl="0"/>
            <a:r>
              <a:rPr lang="en-US" dirty="0">
                <a:latin typeface="Georgia" panose="02040502050405020303" pitchFamily="18" charset="0"/>
              </a:rPr>
              <a:t>SQLite</a:t>
            </a:r>
          </a:p>
          <a:p>
            <a:pPr lvl="0"/>
            <a:r>
              <a:rPr lang="en-US" dirty="0" err="1">
                <a:latin typeface="Georgia" panose="02040502050405020303" pitchFamily="18" charset="0"/>
              </a:rPr>
              <a:t>HyperSQL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pPr lvl="0"/>
            <a:r>
              <a:rPr lang="en-US" dirty="0" err="1">
                <a:latin typeface="Georgia" panose="02040502050405020303" pitchFamily="18" charset="0"/>
              </a:rPr>
              <a:t>MonetDB</a:t>
            </a:r>
            <a:endParaRPr lang="en-US" dirty="0">
              <a:latin typeface="Georgia" panose="02040502050405020303" pitchFamily="18" charset="0"/>
            </a:endParaRPr>
          </a:p>
          <a:p>
            <a:pPr marL="0" lvl="0" indent="0"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7A9FB-FCB7-413E-BDAD-A0C308DD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80</TotalTime>
  <Words>269</Words>
  <Application>Microsoft Office PowerPoint</Application>
  <PresentationFormat>Custom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굴림</vt:lpstr>
      <vt:lpstr>Arial</vt:lpstr>
      <vt:lpstr>Century Gothic</vt:lpstr>
      <vt:lpstr>Georgia</vt:lpstr>
      <vt:lpstr>Times New Roman</vt:lpstr>
      <vt:lpstr>Vertical and Horizontal design template</vt:lpstr>
      <vt:lpstr>In Memory Database</vt:lpstr>
      <vt:lpstr>Content</vt:lpstr>
      <vt:lpstr>IMDB</vt:lpstr>
      <vt:lpstr>Difference</vt:lpstr>
      <vt:lpstr>IMDB Architecture</vt:lpstr>
      <vt:lpstr>Benefits</vt:lpstr>
      <vt:lpstr>Pitfalls</vt:lpstr>
      <vt:lpstr>ACID Support</vt:lpstr>
      <vt:lpstr>IMDB Types</vt:lpstr>
      <vt:lpstr>Is it right for your company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Memory Database</dc:title>
  <dc:creator>Sanjay Banthia</dc:creator>
  <cp:lastModifiedBy>Sanjay Banthia</cp:lastModifiedBy>
  <cp:revision>9</cp:revision>
  <dcterms:created xsi:type="dcterms:W3CDTF">2018-03-07T23:50:08Z</dcterms:created>
  <dcterms:modified xsi:type="dcterms:W3CDTF">2018-03-08T01:11:04Z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