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13ecb110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13ecb110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0ee68e89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0ee68e89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13ecb110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13ecb110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13285dda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13285dda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11778ee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11778ee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e0f565a6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e0f565a6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e0f565a6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e0f565a6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e0f565a6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0e0f565a6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0ee68e89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0ee68e89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0ee68e89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0ee68e89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0ee68e89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0ee68e89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13285dda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13285dda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ee68e89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0ee68e89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A4AB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BESTBUY Case Study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member: Bingbing Pan, Harsh Tandon, Tianqing Feng 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550" y="3421205"/>
            <a:ext cx="2444650" cy="13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831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865400"/>
            <a:ext cx="5022636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1671" t="0"/>
          <a:stretch/>
        </p:blipFill>
        <p:spPr>
          <a:xfrm>
            <a:off x="1800525" y="789200"/>
            <a:ext cx="4419524" cy="404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/>
        </p:nvSpPr>
        <p:spPr>
          <a:xfrm>
            <a:off x="299025" y="179425"/>
            <a:ext cx="47607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Recommendation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725225" y="900225"/>
            <a:ext cx="6674700" cy="3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Target Customers group: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Married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MyBestbuy Credit Card Owners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New customers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Customers who have medium household income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None Hispanic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Purchase home appliance with relatively low price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Purchase non-home appliance with relatively high price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 &amp; Improvement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data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 variable is skewed to the left (52 years to 86 years old)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on Gender is not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preference information is not available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610075" y="1885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Introduction- Business question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customer attributes correlated with a high propensity to purchase the geek squad protection plan?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What is geek squad protection plan?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Geek Squad Protection Plans are an optional form of product coverage that provide additional value to BestBuy customers. It also </a:t>
            </a:r>
            <a:r>
              <a:rPr lang="en">
                <a:solidFill>
                  <a:srgbClr val="040C13"/>
                </a:solidFill>
                <a:highlight>
                  <a:srgbClr val="FFFFFF"/>
                </a:highlight>
              </a:rPr>
              <a:t>provides additional coverage when manufacturer warranties come up short.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Introduction- Dataset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dataset, named “BestBuy.csv” includes 3,206 transactions made in March 2017 and only from Santa Clara Best Buy stores.</a:t>
            </a:r>
            <a:endParaRPr b="1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75" y="1962975"/>
            <a:ext cx="8573976" cy="28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solve it?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Summary of dataset (correlation)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Methods we used: Binary Logit and 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 Comparison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</a:t>
            </a:r>
            <a:r>
              <a:rPr lang="en"/>
              <a:t>esult of Binary logit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 Visualization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Recommendation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144250" y="134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Choices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75" y="742675"/>
            <a:ext cx="4449026" cy="411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3229650" y="2105250"/>
            <a:ext cx="263100" cy="3111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 flipH="1" rot="10800000">
            <a:off x="3513600" y="2332650"/>
            <a:ext cx="1737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 txBox="1"/>
          <p:nvPr/>
        </p:nvSpPr>
        <p:spPr>
          <a:xfrm>
            <a:off x="5223250" y="2117200"/>
            <a:ext cx="19977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Married &amp; family size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4282275" y="1076550"/>
            <a:ext cx="263100" cy="251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7"/>
          <p:cNvCxnSpPr/>
          <p:nvPr/>
        </p:nvCxnSpPr>
        <p:spPr>
          <a:xfrm>
            <a:off x="4545375" y="1202100"/>
            <a:ext cx="7179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7"/>
          <p:cNvSpPr txBox="1"/>
          <p:nvPr/>
        </p:nvSpPr>
        <p:spPr>
          <a:xfrm>
            <a:off x="5225025" y="852300"/>
            <a:ext cx="19977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Price Category &amp; Product generation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6878375" y="852300"/>
            <a:ext cx="610200" cy="1722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7564775" y="1360650"/>
            <a:ext cx="14712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Highly Correlated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84450" y="75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Logit and Random Forest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681825" y="1196175"/>
            <a:ext cx="6435300" cy="3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Binary Logit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When you target variable is binary.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rovide insights into importance of each variable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When you want a quick initial benchmark.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An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ensemble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method that uses several independent decision trees to work together.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Performance is usually better.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169650" y="1109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1183350" y="1076450"/>
            <a:ext cx="739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Binary Logit              vs.          Random Forest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1114700" y="1662675"/>
            <a:ext cx="2141100" cy="24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Accuracy: 67.71%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AUC Score: 63.75%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5112000" y="1586475"/>
            <a:ext cx="2141100" cy="24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Accuracy: 66.61%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AUC Score: 61.18%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of Random Forest Model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025" y="946025"/>
            <a:ext cx="6078131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of Binary Logit Models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75" y="636800"/>
            <a:ext cx="4077375" cy="4425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/>
          <p:nvPr/>
        </p:nvSpPr>
        <p:spPr>
          <a:xfrm>
            <a:off x="3421025" y="1028700"/>
            <a:ext cx="454800" cy="403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4772700" y="861225"/>
            <a:ext cx="40773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Significant features: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Hispanic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Married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Household income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Price Category X Home Appliance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AIC: 2913.634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