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0" autoAdjust="0"/>
    <p:restoredTop sz="96236" autoAdjust="0"/>
  </p:normalViewPr>
  <p:slideViewPr>
    <p:cSldViewPr snapToGrid="0">
      <p:cViewPr varScale="1">
        <p:scale>
          <a:sx n="59" d="100"/>
          <a:sy n="59" d="100"/>
        </p:scale>
        <p:origin x="12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02.08.2025</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02.08.2025</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02.08.2025</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02.08.2025</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02.08.2025</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02.08.2025</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02.08.2025</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02.08.2025</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02.08.2025</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02.08.2025</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02.08.2025</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02.08.2025</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i="1" u="sng" dirty="0"/>
              <a:t>Marketing Analytics Business Case</a:t>
            </a:r>
            <a:endParaRPr lang="nb-NO" b="1" i="1" u="sng" dirty="0"/>
          </a:p>
        </p:txBody>
      </p:sp>
      <p:sp>
        <p:nvSpPr>
          <p:cNvPr id="5" name="Subtitle 4">
            <a:extLst>
              <a:ext uri="{FF2B5EF4-FFF2-40B4-BE49-F238E27FC236}">
                <a16:creationId xmlns:a16="http://schemas.microsoft.com/office/drawing/2014/main" id="{2957FF3C-1758-425E-6B4D-537BEA9E1601}"/>
              </a:ext>
            </a:extLst>
          </p:cNvPr>
          <p:cNvSpPr>
            <a:spLocks noGrp="1"/>
          </p:cNvSpPr>
          <p:nvPr>
            <p:ph type="subTitle" idx="1"/>
          </p:nvPr>
        </p:nvSpPr>
        <p:spPr/>
        <p:txBody>
          <a:bodyPr/>
          <a:lstStyle/>
          <a:p>
            <a:endParaRPr lang="en-IN" b="1" i="1" u="sng" dirty="0">
              <a:latin typeface="Algerian" panose="04020705040A02060702" pitchFamily="82" charset="0"/>
            </a:endParaRPr>
          </a:p>
          <a:p>
            <a:r>
              <a:rPr lang="en-IN" b="1" i="1" u="sng" dirty="0">
                <a:latin typeface="Algerian" panose="04020705040A02060702" pitchFamily="82" charset="0"/>
              </a:rPr>
              <a:t>Harsh Tiwari</a:t>
            </a:r>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b="1" dirty="0"/>
              <a:t>Hi Data Analyst,</a:t>
            </a:r>
          </a:p>
          <a:p>
            <a:pPr marL="0" indent="0">
              <a:lnSpc>
                <a:spcPct val="170000"/>
              </a:lnSpc>
              <a:buNone/>
            </a:pPr>
            <a:r>
              <a:rPr lang="en-US" b="1" dirty="0"/>
              <a:t>I hope this email finds you well. I’m the Marketing Manager at </a:t>
            </a:r>
            <a:r>
              <a:rPr lang="en-US" b="1" dirty="0" err="1"/>
              <a:t>ShopEasy</a:t>
            </a:r>
            <a:r>
              <a:rPr lang="en-US" b="1" dirty="0"/>
              <a:t>. We’ve been facing some challenges with our marketing campaigns lately, and I’m reaching out to request your expertise in data analysis to help us identify areas for improvement.</a:t>
            </a:r>
          </a:p>
          <a:p>
            <a:pPr marL="0" indent="0">
              <a:lnSpc>
                <a:spcPct val="170000"/>
              </a:lnSpc>
              <a:buNone/>
            </a:pPr>
            <a:r>
              <a:rPr lang="en-US" b="1"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b="1"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b="1" dirty="0"/>
              <a:t>Looking forward to your response.</a:t>
            </a:r>
          </a:p>
          <a:p>
            <a:pPr marL="0" indent="0">
              <a:lnSpc>
                <a:spcPct val="170000"/>
              </a:lnSpc>
              <a:buNone/>
            </a:pPr>
            <a:r>
              <a:rPr lang="en-US" b="1" dirty="0"/>
              <a:t>Best regards,</a:t>
            </a:r>
            <a:br>
              <a:rPr lang="en-US" b="1" dirty="0"/>
            </a:br>
            <a:r>
              <a:rPr lang="en-US" b="1" dirty="0"/>
              <a:t>Jane Doe</a:t>
            </a:r>
            <a:br>
              <a:rPr lang="en-US" b="1" dirty="0"/>
            </a:br>
            <a:r>
              <a:rPr lang="en-US" b="1"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461</TotalTime>
  <Words>614</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Algerian</vt: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Harsh Tiwari</cp:lastModifiedBy>
  <cp:revision>3</cp:revision>
  <dcterms:created xsi:type="dcterms:W3CDTF">2024-07-20T13:50:58Z</dcterms:created>
  <dcterms:modified xsi:type="dcterms:W3CDTF">2025-08-02T13:46:58Z</dcterms:modified>
</cp:coreProperties>
</file>