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52B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EEC239-8646-4F3E-840C-4F1629D09166}" v="18" dt="2024-09-07T09:36:02.6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i Suresh" userId="11bbda403a8f7f60" providerId="LiveId" clId="{D1EEC239-8646-4F3E-840C-4F1629D09166}"/>
    <pc:docChg chg="undo custSel addSld modSld">
      <pc:chgData name="Raji Suresh" userId="11bbda403a8f7f60" providerId="LiveId" clId="{D1EEC239-8646-4F3E-840C-4F1629D09166}" dt="2024-09-09T13:58:21.681" v="786" actId="20577"/>
      <pc:docMkLst>
        <pc:docMk/>
      </pc:docMkLst>
      <pc:sldChg chg="modSp mod">
        <pc:chgData name="Raji Suresh" userId="11bbda403a8f7f60" providerId="LiveId" clId="{D1EEC239-8646-4F3E-840C-4F1629D09166}" dt="2024-09-09T13:58:21.681" v="786" actId="20577"/>
        <pc:sldMkLst>
          <pc:docMk/>
          <pc:sldMk cId="528271012" sldId="256"/>
        </pc:sldMkLst>
        <pc:spChg chg="mod">
          <ac:chgData name="Raji Suresh" userId="11bbda403a8f7f60" providerId="LiveId" clId="{D1EEC239-8646-4F3E-840C-4F1629D09166}" dt="2024-09-09T13:58:21.681" v="786" actId="20577"/>
          <ac:spMkLst>
            <pc:docMk/>
            <pc:sldMk cId="528271012" sldId="256"/>
            <ac:spMk id="3" creationId="{A467EA5E-7841-89D8-5275-E9CFEDA09005}"/>
          </ac:spMkLst>
        </pc:spChg>
      </pc:sldChg>
      <pc:sldChg chg="addSp delSp modSp new mod">
        <pc:chgData name="Raji Suresh" userId="11bbda403a8f7f60" providerId="LiveId" clId="{D1EEC239-8646-4F3E-840C-4F1629D09166}" dt="2024-09-07T09:08:08.870" v="328" actId="255"/>
        <pc:sldMkLst>
          <pc:docMk/>
          <pc:sldMk cId="2800022809" sldId="257"/>
        </pc:sldMkLst>
        <pc:spChg chg="mod">
          <ac:chgData name="Raji Suresh" userId="11bbda403a8f7f60" providerId="LiveId" clId="{D1EEC239-8646-4F3E-840C-4F1629D09166}" dt="2024-09-07T09:08:08.870" v="328" actId="255"/>
          <ac:spMkLst>
            <pc:docMk/>
            <pc:sldMk cId="2800022809" sldId="257"/>
            <ac:spMk id="2" creationId="{2EA3DC32-E14E-11C9-8630-688D6888498B}"/>
          </ac:spMkLst>
        </pc:spChg>
        <pc:spChg chg="del">
          <ac:chgData name="Raji Suresh" userId="11bbda403a8f7f60" providerId="LiveId" clId="{D1EEC239-8646-4F3E-840C-4F1629D09166}" dt="2024-09-06T15:24:07.759" v="212" actId="1032"/>
          <ac:spMkLst>
            <pc:docMk/>
            <pc:sldMk cId="2800022809" sldId="257"/>
            <ac:spMk id="3" creationId="{86AEEBFE-6C70-0A13-6846-837E8A2DB9BF}"/>
          </ac:spMkLst>
        </pc:spChg>
        <pc:graphicFrameChg chg="add mod modGraphic">
          <ac:chgData name="Raji Suresh" userId="11bbda403a8f7f60" providerId="LiveId" clId="{D1EEC239-8646-4F3E-840C-4F1629D09166}" dt="2024-09-06T15:25:50.888" v="269" actId="1076"/>
          <ac:graphicFrameMkLst>
            <pc:docMk/>
            <pc:sldMk cId="2800022809" sldId="257"/>
            <ac:graphicFrameMk id="4" creationId="{A34526FD-BD8B-D126-7CC4-7C069EBFE1F9}"/>
          </ac:graphicFrameMkLst>
        </pc:graphicFrameChg>
      </pc:sldChg>
      <pc:sldChg chg="modSp new mod">
        <pc:chgData name="Raji Suresh" userId="11bbda403a8f7f60" providerId="LiveId" clId="{D1EEC239-8646-4F3E-840C-4F1629D09166}" dt="2024-09-07T09:07:58.005" v="326" actId="255"/>
        <pc:sldMkLst>
          <pc:docMk/>
          <pc:sldMk cId="2612291837" sldId="258"/>
        </pc:sldMkLst>
        <pc:spChg chg="mod">
          <ac:chgData name="Raji Suresh" userId="11bbda403a8f7f60" providerId="LiveId" clId="{D1EEC239-8646-4F3E-840C-4F1629D09166}" dt="2024-09-07T09:07:58.005" v="326" actId="255"/>
          <ac:spMkLst>
            <pc:docMk/>
            <pc:sldMk cId="2612291837" sldId="258"/>
            <ac:spMk id="2" creationId="{9F3133BD-4F66-E167-1D50-9FCE59AFA113}"/>
          </ac:spMkLst>
        </pc:spChg>
        <pc:spChg chg="mod">
          <ac:chgData name="Raji Suresh" userId="11bbda403a8f7f60" providerId="LiveId" clId="{D1EEC239-8646-4F3E-840C-4F1629D09166}" dt="2024-09-07T09:07:51.488" v="325" actId="2711"/>
          <ac:spMkLst>
            <pc:docMk/>
            <pc:sldMk cId="2612291837" sldId="258"/>
            <ac:spMk id="3" creationId="{80198893-5731-4927-BB5B-90D77E2FA0B4}"/>
          </ac:spMkLst>
        </pc:spChg>
      </pc:sldChg>
      <pc:sldChg chg="modSp new mod">
        <pc:chgData name="Raji Suresh" userId="11bbda403a8f7f60" providerId="LiveId" clId="{D1EEC239-8646-4F3E-840C-4F1629D09166}" dt="2024-09-07T09:10:50.050" v="350" actId="255"/>
        <pc:sldMkLst>
          <pc:docMk/>
          <pc:sldMk cId="3286305707" sldId="259"/>
        </pc:sldMkLst>
        <pc:spChg chg="mod">
          <ac:chgData name="Raji Suresh" userId="11bbda403a8f7f60" providerId="LiveId" clId="{D1EEC239-8646-4F3E-840C-4F1629D09166}" dt="2024-09-07T09:10:34.480" v="348" actId="1076"/>
          <ac:spMkLst>
            <pc:docMk/>
            <pc:sldMk cId="3286305707" sldId="259"/>
            <ac:spMk id="2" creationId="{FB588463-B62A-D9B7-30E3-0C31FD99D4F6}"/>
          </ac:spMkLst>
        </pc:spChg>
        <pc:spChg chg="mod">
          <ac:chgData name="Raji Suresh" userId="11bbda403a8f7f60" providerId="LiveId" clId="{D1EEC239-8646-4F3E-840C-4F1629D09166}" dt="2024-09-07T09:10:50.050" v="350" actId="255"/>
          <ac:spMkLst>
            <pc:docMk/>
            <pc:sldMk cId="3286305707" sldId="259"/>
            <ac:spMk id="3" creationId="{7E082343-CB8D-A1C4-C833-F74D132B6DF2}"/>
          </ac:spMkLst>
        </pc:spChg>
      </pc:sldChg>
      <pc:sldChg chg="modSp new mod">
        <pc:chgData name="Raji Suresh" userId="11bbda403a8f7f60" providerId="LiveId" clId="{D1EEC239-8646-4F3E-840C-4F1629D09166}" dt="2024-09-07T09:12:43.855" v="380" actId="1076"/>
        <pc:sldMkLst>
          <pc:docMk/>
          <pc:sldMk cId="1257151407" sldId="260"/>
        </pc:sldMkLst>
        <pc:spChg chg="mod">
          <ac:chgData name="Raji Suresh" userId="11bbda403a8f7f60" providerId="LiveId" clId="{D1EEC239-8646-4F3E-840C-4F1629D09166}" dt="2024-09-07T09:11:25.949" v="356" actId="2711"/>
          <ac:spMkLst>
            <pc:docMk/>
            <pc:sldMk cId="1257151407" sldId="260"/>
            <ac:spMk id="2" creationId="{82FB76A9-7A33-E503-7F7C-C857B70ECD1E}"/>
          </ac:spMkLst>
        </pc:spChg>
        <pc:spChg chg="mod">
          <ac:chgData name="Raji Suresh" userId="11bbda403a8f7f60" providerId="LiveId" clId="{D1EEC239-8646-4F3E-840C-4F1629D09166}" dt="2024-09-07T09:12:43.855" v="380" actId="1076"/>
          <ac:spMkLst>
            <pc:docMk/>
            <pc:sldMk cId="1257151407" sldId="260"/>
            <ac:spMk id="3" creationId="{DEE05615-425E-4E7A-B350-ECEB745F999C}"/>
          </ac:spMkLst>
        </pc:spChg>
      </pc:sldChg>
      <pc:sldChg chg="modSp new mod">
        <pc:chgData name="Raji Suresh" userId="11bbda403a8f7f60" providerId="LiveId" clId="{D1EEC239-8646-4F3E-840C-4F1629D09166}" dt="2024-09-07T09:15:51.340" v="407" actId="1076"/>
        <pc:sldMkLst>
          <pc:docMk/>
          <pc:sldMk cId="2628215832" sldId="261"/>
        </pc:sldMkLst>
        <pc:spChg chg="mod">
          <ac:chgData name="Raji Suresh" userId="11bbda403a8f7f60" providerId="LiveId" clId="{D1EEC239-8646-4F3E-840C-4F1629D09166}" dt="2024-09-07T09:15:51.340" v="407" actId="1076"/>
          <ac:spMkLst>
            <pc:docMk/>
            <pc:sldMk cId="2628215832" sldId="261"/>
            <ac:spMk id="2" creationId="{A04228C5-502A-819F-5AE2-F0357204BC5D}"/>
          </ac:spMkLst>
        </pc:spChg>
        <pc:spChg chg="mod">
          <ac:chgData name="Raji Suresh" userId="11bbda403a8f7f60" providerId="LiveId" clId="{D1EEC239-8646-4F3E-840C-4F1629D09166}" dt="2024-09-07T09:15:44.684" v="406" actId="1076"/>
          <ac:spMkLst>
            <pc:docMk/>
            <pc:sldMk cId="2628215832" sldId="261"/>
            <ac:spMk id="3" creationId="{7D7E0333-76D9-45F6-1435-F9ED4666393E}"/>
          </ac:spMkLst>
        </pc:spChg>
      </pc:sldChg>
      <pc:sldChg chg="modSp new mod">
        <pc:chgData name="Raji Suresh" userId="11bbda403a8f7f60" providerId="LiveId" clId="{D1EEC239-8646-4F3E-840C-4F1629D09166}" dt="2024-09-07T09:20:27.317" v="460" actId="20577"/>
        <pc:sldMkLst>
          <pc:docMk/>
          <pc:sldMk cId="440877912" sldId="262"/>
        </pc:sldMkLst>
        <pc:spChg chg="mod">
          <ac:chgData name="Raji Suresh" userId="11bbda403a8f7f60" providerId="LiveId" clId="{D1EEC239-8646-4F3E-840C-4F1629D09166}" dt="2024-09-07T09:17:19.012" v="428" actId="1076"/>
          <ac:spMkLst>
            <pc:docMk/>
            <pc:sldMk cId="440877912" sldId="262"/>
            <ac:spMk id="2" creationId="{B86A3D4F-389A-D66B-1384-89E7879F2BAB}"/>
          </ac:spMkLst>
        </pc:spChg>
        <pc:spChg chg="mod">
          <ac:chgData name="Raji Suresh" userId="11bbda403a8f7f60" providerId="LiveId" clId="{D1EEC239-8646-4F3E-840C-4F1629D09166}" dt="2024-09-07T09:20:27.317" v="460" actId="20577"/>
          <ac:spMkLst>
            <pc:docMk/>
            <pc:sldMk cId="440877912" sldId="262"/>
            <ac:spMk id="3" creationId="{C3176902-8169-EA68-4EF8-DC3FACFE88E2}"/>
          </ac:spMkLst>
        </pc:spChg>
      </pc:sldChg>
      <pc:sldChg chg="modSp new mod">
        <pc:chgData name="Raji Suresh" userId="11bbda403a8f7f60" providerId="LiveId" clId="{D1EEC239-8646-4F3E-840C-4F1629D09166}" dt="2024-09-07T09:26:22.186" v="515" actId="12"/>
        <pc:sldMkLst>
          <pc:docMk/>
          <pc:sldMk cId="2177221295" sldId="263"/>
        </pc:sldMkLst>
        <pc:spChg chg="mod">
          <ac:chgData name="Raji Suresh" userId="11bbda403a8f7f60" providerId="LiveId" clId="{D1EEC239-8646-4F3E-840C-4F1629D09166}" dt="2024-09-07T09:21:29.103" v="470" actId="1076"/>
          <ac:spMkLst>
            <pc:docMk/>
            <pc:sldMk cId="2177221295" sldId="263"/>
            <ac:spMk id="2" creationId="{624AFB46-57A2-9898-2253-DB95555CB267}"/>
          </ac:spMkLst>
        </pc:spChg>
        <pc:spChg chg="mod">
          <ac:chgData name="Raji Suresh" userId="11bbda403a8f7f60" providerId="LiveId" clId="{D1EEC239-8646-4F3E-840C-4F1629D09166}" dt="2024-09-07T09:26:22.186" v="515" actId="12"/>
          <ac:spMkLst>
            <pc:docMk/>
            <pc:sldMk cId="2177221295" sldId="263"/>
            <ac:spMk id="3" creationId="{9A401844-5928-DAF9-E5FC-62DAFF529770}"/>
          </ac:spMkLst>
        </pc:spChg>
      </pc:sldChg>
      <pc:sldChg chg="modSp new mod">
        <pc:chgData name="Raji Suresh" userId="11bbda403a8f7f60" providerId="LiveId" clId="{D1EEC239-8646-4F3E-840C-4F1629D09166}" dt="2024-09-07T09:30:25.780" v="561" actId="20577"/>
        <pc:sldMkLst>
          <pc:docMk/>
          <pc:sldMk cId="3416435718" sldId="264"/>
        </pc:sldMkLst>
        <pc:spChg chg="mod">
          <ac:chgData name="Raji Suresh" userId="11bbda403a8f7f60" providerId="LiveId" clId="{D1EEC239-8646-4F3E-840C-4F1629D09166}" dt="2024-09-07T09:27:34.419" v="526" actId="1076"/>
          <ac:spMkLst>
            <pc:docMk/>
            <pc:sldMk cId="3416435718" sldId="264"/>
            <ac:spMk id="2" creationId="{222E8114-6950-9A3B-F6C2-EC08F6FABDE0}"/>
          </ac:spMkLst>
        </pc:spChg>
        <pc:spChg chg="mod">
          <ac:chgData name="Raji Suresh" userId="11bbda403a8f7f60" providerId="LiveId" clId="{D1EEC239-8646-4F3E-840C-4F1629D09166}" dt="2024-09-07T09:30:25.780" v="561" actId="20577"/>
          <ac:spMkLst>
            <pc:docMk/>
            <pc:sldMk cId="3416435718" sldId="264"/>
            <ac:spMk id="3" creationId="{77461394-1DBC-6687-B635-AC0175379E42}"/>
          </ac:spMkLst>
        </pc:spChg>
      </pc:sldChg>
      <pc:sldChg chg="addSp delSp modSp new mod">
        <pc:chgData name="Raji Suresh" userId="11bbda403a8f7f60" providerId="LiveId" clId="{D1EEC239-8646-4F3E-840C-4F1629D09166}" dt="2024-09-07T09:36:38.223" v="607" actId="1076"/>
        <pc:sldMkLst>
          <pc:docMk/>
          <pc:sldMk cId="315699645" sldId="265"/>
        </pc:sldMkLst>
        <pc:spChg chg="mod">
          <ac:chgData name="Raji Suresh" userId="11bbda403a8f7f60" providerId="LiveId" clId="{D1EEC239-8646-4F3E-840C-4F1629D09166}" dt="2024-09-07T09:36:25.191" v="605" actId="207"/>
          <ac:spMkLst>
            <pc:docMk/>
            <pc:sldMk cId="315699645" sldId="265"/>
            <ac:spMk id="2" creationId="{3916E4E3-CB3A-FB3F-2475-1BC8CEC47A94}"/>
          </ac:spMkLst>
        </pc:spChg>
        <pc:spChg chg="del">
          <ac:chgData name="Raji Suresh" userId="11bbda403a8f7f60" providerId="LiveId" clId="{D1EEC239-8646-4F3E-840C-4F1629D09166}" dt="2024-09-07T09:31:28.832" v="564" actId="1957"/>
          <ac:spMkLst>
            <pc:docMk/>
            <pc:sldMk cId="315699645" sldId="265"/>
            <ac:spMk id="3" creationId="{FF4EFD39-15E8-EE25-4F8C-0779399E8D95}"/>
          </ac:spMkLst>
        </pc:spChg>
        <pc:graphicFrameChg chg="add mod">
          <ac:chgData name="Raji Suresh" userId="11bbda403a8f7f60" providerId="LiveId" clId="{D1EEC239-8646-4F3E-840C-4F1629D09166}" dt="2024-09-07T09:36:38.223" v="607" actId="1076"/>
          <ac:graphicFrameMkLst>
            <pc:docMk/>
            <pc:sldMk cId="315699645" sldId="265"/>
            <ac:graphicFrameMk id="6" creationId="{79C0CBFA-6678-EFA8-B112-8F4B40195A8E}"/>
          </ac:graphicFrameMkLst>
        </pc:graphicFrameChg>
      </pc:sldChg>
      <pc:sldChg chg="modSp new mod">
        <pc:chgData name="Raji Suresh" userId="11bbda403a8f7f60" providerId="LiveId" clId="{D1EEC239-8646-4F3E-840C-4F1629D09166}" dt="2024-09-07T09:38:44.560" v="660" actId="207"/>
        <pc:sldMkLst>
          <pc:docMk/>
          <pc:sldMk cId="1894562572" sldId="266"/>
        </pc:sldMkLst>
        <pc:spChg chg="mod">
          <ac:chgData name="Raji Suresh" userId="11bbda403a8f7f60" providerId="LiveId" clId="{D1EEC239-8646-4F3E-840C-4F1629D09166}" dt="2024-09-07T09:37:23.853" v="617" actId="1076"/>
          <ac:spMkLst>
            <pc:docMk/>
            <pc:sldMk cId="1894562572" sldId="266"/>
            <ac:spMk id="2" creationId="{28DF60BB-16BA-602F-8910-87700AB2C435}"/>
          </ac:spMkLst>
        </pc:spChg>
        <pc:spChg chg="mod">
          <ac:chgData name="Raji Suresh" userId="11bbda403a8f7f60" providerId="LiveId" clId="{D1EEC239-8646-4F3E-840C-4F1629D09166}" dt="2024-09-07T09:38:44.560" v="660" actId="207"/>
          <ac:spMkLst>
            <pc:docMk/>
            <pc:sldMk cId="1894562572" sldId="266"/>
            <ac:spMk id="3" creationId="{0BB8A007-C58C-9DD7-4834-E1D0373019D3}"/>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3">
                  <a:tint val="43000"/>
                </a:schemeClr>
              </a:solidFill>
              <a:ln w="19050">
                <a:solidFill>
                  <a:schemeClr val="lt1"/>
                </a:solidFill>
              </a:ln>
              <a:effectLst/>
            </c:spPr>
            <c:extLst>
              <c:ext xmlns:c16="http://schemas.microsoft.com/office/drawing/2014/chart" uri="{C3380CC4-5D6E-409C-BE32-E72D297353CC}">
                <c16:uniqueId val="{00000001-82C2-4ED6-BBE7-831B8FF92528}"/>
              </c:ext>
            </c:extLst>
          </c:dPt>
          <c:dPt>
            <c:idx val="1"/>
            <c:bubble3D val="0"/>
            <c:spPr>
              <a:solidFill>
                <a:schemeClr val="accent3">
                  <a:tint val="56000"/>
                </a:schemeClr>
              </a:solidFill>
              <a:ln w="19050">
                <a:solidFill>
                  <a:schemeClr val="lt1"/>
                </a:solidFill>
              </a:ln>
              <a:effectLst/>
            </c:spPr>
            <c:extLst>
              <c:ext xmlns:c16="http://schemas.microsoft.com/office/drawing/2014/chart" uri="{C3380CC4-5D6E-409C-BE32-E72D297353CC}">
                <c16:uniqueId val="{00000003-82C2-4ED6-BBE7-831B8FF92528}"/>
              </c:ext>
            </c:extLst>
          </c:dPt>
          <c:dPt>
            <c:idx val="2"/>
            <c:bubble3D val="0"/>
            <c:spPr>
              <a:solidFill>
                <a:schemeClr val="accent3">
                  <a:tint val="69000"/>
                </a:schemeClr>
              </a:solidFill>
              <a:ln w="19050">
                <a:solidFill>
                  <a:schemeClr val="lt1"/>
                </a:solidFill>
              </a:ln>
              <a:effectLst/>
            </c:spPr>
            <c:extLst>
              <c:ext xmlns:c16="http://schemas.microsoft.com/office/drawing/2014/chart" uri="{C3380CC4-5D6E-409C-BE32-E72D297353CC}">
                <c16:uniqueId val="{00000005-82C2-4ED6-BBE7-831B8FF92528}"/>
              </c:ext>
            </c:extLst>
          </c:dPt>
          <c:dPt>
            <c:idx val="3"/>
            <c:bubble3D val="0"/>
            <c:spPr>
              <a:solidFill>
                <a:schemeClr val="accent3">
                  <a:tint val="81000"/>
                </a:schemeClr>
              </a:solidFill>
              <a:ln w="19050">
                <a:solidFill>
                  <a:schemeClr val="lt1"/>
                </a:solidFill>
              </a:ln>
              <a:effectLst/>
            </c:spPr>
            <c:extLst>
              <c:ext xmlns:c16="http://schemas.microsoft.com/office/drawing/2014/chart" uri="{C3380CC4-5D6E-409C-BE32-E72D297353CC}">
                <c16:uniqueId val="{00000007-82C2-4ED6-BBE7-831B8FF92528}"/>
              </c:ext>
            </c:extLst>
          </c:dPt>
          <c:dPt>
            <c:idx val="4"/>
            <c:bubble3D val="0"/>
            <c:spPr>
              <a:solidFill>
                <a:schemeClr val="accent3">
                  <a:tint val="94000"/>
                </a:schemeClr>
              </a:solidFill>
              <a:ln w="19050">
                <a:solidFill>
                  <a:schemeClr val="lt1"/>
                </a:solidFill>
              </a:ln>
              <a:effectLst/>
            </c:spPr>
            <c:extLst>
              <c:ext xmlns:c16="http://schemas.microsoft.com/office/drawing/2014/chart" uri="{C3380CC4-5D6E-409C-BE32-E72D297353CC}">
                <c16:uniqueId val="{00000009-82C2-4ED6-BBE7-831B8FF92528}"/>
              </c:ext>
            </c:extLst>
          </c:dPt>
          <c:dPt>
            <c:idx val="5"/>
            <c:bubble3D val="0"/>
            <c:spPr>
              <a:solidFill>
                <a:schemeClr val="accent3">
                  <a:shade val="93000"/>
                </a:schemeClr>
              </a:solidFill>
              <a:ln w="19050">
                <a:solidFill>
                  <a:schemeClr val="lt1"/>
                </a:solidFill>
              </a:ln>
              <a:effectLst/>
            </c:spPr>
            <c:extLst>
              <c:ext xmlns:c16="http://schemas.microsoft.com/office/drawing/2014/chart" uri="{C3380CC4-5D6E-409C-BE32-E72D297353CC}">
                <c16:uniqueId val="{0000000B-82C2-4ED6-BBE7-831B8FF92528}"/>
              </c:ext>
            </c:extLst>
          </c:dPt>
          <c:dPt>
            <c:idx val="6"/>
            <c:bubble3D val="0"/>
            <c:spPr>
              <a:solidFill>
                <a:schemeClr val="accent3">
                  <a:shade val="80000"/>
                </a:schemeClr>
              </a:solidFill>
              <a:ln w="19050">
                <a:solidFill>
                  <a:schemeClr val="lt1"/>
                </a:solidFill>
              </a:ln>
              <a:effectLst/>
            </c:spPr>
            <c:extLst>
              <c:ext xmlns:c16="http://schemas.microsoft.com/office/drawing/2014/chart" uri="{C3380CC4-5D6E-409C-BE32-E72D297353CC}">
                <c16:uniqueId val="{0000000D-82C2-4ED6-BBE7-831B8FF92528}"/>
              </c:ext>
            </c:extLst>
          </c:dPt>
          <c:dPt>
            <c:idx val="7"/>
            <c:bubble3D val="0"/>
            <c:spPr>
              <a:solidFill>
                <a:schemeClr val="accent3">
                  <a:shade val="68000"/>
                </a:schemeClr>
              </a:solidFill>
              <a:ln w="19050">
                <a:solidFill>
                  <a:schemeClr val="lt1"/>
                </a:solidFill>
              </a:ln>
              <a:effectLst/>
            </c:spPr>
            <c:extLst>
              <c:ext xmlns:c16="http://schemas.microsoft.com/office/drawing/2014/chart" uri="{C3380CC4-5D6E-409C-BE32-E72D297353CC}">
                <c16:uniqueId val="{0000000F-82C2-4ED6-BBE7-831B8FF92528}"/>
              </c:ext>
            </c:extLst>
          </c:dPt>
          <c:dPt>
            <c:idx val="8"/>
            <c:bubble3D val="0"/>
            <c:spPr>
              <a:solidFill>
                <a:schemeClr val="accent3">
                  <a:shade val="55000"/>
                </a:schemeClr>
              </a:solidFill>
              <a:ln w="19050">
                <a:solidFill>
                  <a:schemeClr val="lt1"/>
                </a:solidFill>
              </a:ln>
              <a:effectLst/>
            </c:spPr>
            <c:extLst>
              <c:ext xmlns:c16="http://schemas.microsoft.com/office/drawing/2014/chart" uri="{C3380CC4-5D6E-409C-BE32-E72D297353CC}">
                <c16:uniqueId val="{00000011-82C2-4ED6-BBE7-831B8FF92528}"/>
              </c:ext>
            </c:extLst>
          </c:dPt>
          <c:dPt>
            <c:idx val="9"/>
            <c:bubble3D val="0"/>
            <c:spPr>
              <a:solidFill>
                <a:schemeClr val="accent3">
                  <a:shade val="42000"/>
                </a:schemeClr>
              </a:solidFill>
              <a:ln w="19050">
                <a:solidFill>
                  <a:schemeClr val="lt1"/>
                </a:solidFill>
              </a:ln>
              <a:effectLst/>
            </c:spPr>
            <c:extLst>
              <c:ext xmlns:c16="http://schemas.microsoft.com/office/drawing/2014/chart" uri="{C3380CC4-5D6E-409C-BE32-E72D297353CC}">
                <c16:uniqueId val="{00000013-82C2-4ED6-BBE7-831B8FF92528}"/>
              </c:ext>
            </c:extLst>
          </c:dPt>
          <c:cat>
            <c:strRef>
              <c:f>Sheet1!$A$2:$A$11</c:f>
              <c:strCache>
                <c:ptCount val="10"/>
                <c:pt idx="0">
                  <c:v>B PC</c:v>
                </c:pt>
                <c:pt idx="1">
                  <c:v>CC DR</c:v>
                </c:pt>
                <c:pt idx="2">
                  <c:v>EW</c:v>
                </c:pt>
                <c:pt idx="3">
                  <c:v>MGC</c:v>
                </c:pt>
                <c:pt idx="4">
                  <c:v>N EL</c:v>
                </c:pt>
                <c:pt idx="5">
                  <c:v>P L</c:v>
                </c:pt>
                <c:pt idx="6">
                  <c:v>P YZ</c:v>
                </c:pt>
                <c:pt idx="7">
                  <c:v>SVG</c:v>
                </c:pt>
                <c:pt idx="8">
                  <c:v>TN S</c:v>
                </c:pt>
                <c:pt idx="9">
                  <c:v>WB L</c:v>
                </c:pt>
              </c:strCache>
            </c:strRef>
          </c:cat>
          <c:val>
            <c:numRef>
              <c:f>Sheet1!$B$2:$B$11</c:f>
              <c:numCache>
                <c:formatCode>General</c:formatCode>
                <c:ptCount val="10"/>
                <c:pt idx="0">
                  <c:v>8.1999999999999993</c:v>
                </c:pt>
                <c:pt idx="1">
                  <c:v>3.2</c:v>
                </c:pt>
                <c:pt idx="2">
                  <c:v>3.7</c:v>
                </c:pt>
                <c:pt idx="3">
                  <c:v>4.2</c:v>
                </c:pt>
                <c:pt idx="4">
                  <c:v>5.6</c:v>
                </c:pt>
                <c:pt idx="5">
                  <c:v>4.5999999999999996</c:v>
                </c:pt>
                <c:pt idx="6">
                  <c:v>2.7</c:v>
                </c:pt>
                <c:pt idx="7">
                  <c:v>5.4</c:v>
                </c:pt>
                <c:pt idx="8">
                  <c:v>8.5</c:v>
                </c:pt>
                <c:pt idx="9">
                  <c:v>5.3</c:v>
                </c:pt>
              </c:numCache>
            </c:numRef>
          </c:val>
          <c:extLst>
            <c:ext xmlns:c16="http://schemas.microsoft.com/office/drawing/2014/chart" uri="{C3380CC4-5D6E-409C-BE32-E72D297353CC}">
              <c16:uniqueId val="{00000000-FE10-4C4C-A1F0-1DEDD47703F7}"/>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3">
  <a:schemeClr val="accent3"/>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B2B724-F056-455D-8174-827AC81AF80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849B14AF-815C-40B2-886E-2F50412E4C83}">
      <dgm:prSet phldrT="[Text]" custT="1"/>
      <dgm:spPr/>
      <dgm:t>
        <a:bodyPr/>
        <a:lstStyle/>
        <a:p>
          <a:r>
            <a:rPr lang="en-IN" sz="3600" dirty="0">
              <a:latin typeface="Times New Roman" panose="02020603050405020304" pitchFamily="18" charset="0"/>
              <a:cs typeface="Times New Roman" panose="02020603050405020304" pitchFamily="18" charset="0"/>
            </a:rPr>
            <a:t>Employee Performance Analysis</a:t>
          </a:r>
        </a:p>
        <a:p>
          <a:r>
            <a:rPr lang="en-IN" sz="3600" dirty="0">
              <a:latin typeface="Times New Roman" panose="02020603050405020304" pitchFamily="18" charset="0"/>
              <a:cs typeface="Times New Roman" panose="02020603050405020304" pitchFamily="18" charset="0"/>
            </a:rPr>
            <a:t>Using Excel</a:t>
          </a:r>
        </a:p>
      </dgm:t>
    </dgm:pt>
    <dgm:pt modelId="{1DB2CB89-A8B8-4FFE-BDC5-C2530DB2EDA0}" type="parTrans" cxnId="{F53BA2D4-30A6-45B1-8990-D4C1FC61C451}">
      <dgm:prSet/>
      <dgm:spPr/>
      <dgm:t>
        <a:bodyPr/>
        <a:lstStyle/>
        <a:p>
          <a:endParaRPr lang="en-IN"/>
        </a:p>
      </dgm:t>
    </dgm:pt>
    <dgm:pt modelId="{009801EF-0F67-41C2-83EA-07F6AE03F55D}" type="sibTrans" cxnId="{F53BA2D4-30A6-45B1-8990-D4C1FC61C451}">
      <dgm:prSet/>
      <dgm:spPr/>
      <dgm:t>
        <a:bodyPr/>
        <a:lstStyle/>
        <a:p>
          <a:endParaRPr lang="en-IN"/>
        </a:p>
      </dgm:t>
    </dgm:pt>
    <dgm:pt modelId="{B9F4A77C-7CD0-49BB-B71E-FDF25E685D43}" type="pres">
      <dgm:prSet presAssocID="{8BB2B724-F056-455D-8174-827AC81AF80A}" presName="linear" presStyleCnt="0">
        <dgm:presLayoutVars>
          <dgm:animLvl val="lvl"/>
          <dgm:resizeHandles val="exact"/>
        </dgm:presLayoutVars>
      </dgm:prSet>
      <dgm:spPr/>
    </dgm:pt>
    <dgm:pt modelId="{A1A98CFD-6A2E-47E6-938B-0A4F99E2646C}" type="pres">
      <dgm:prSet presAssocID="{849B14AF-815C-40B2-886E-2F50412E4C83}" presName="parentText" presStyleLbl="node1" presStyleIdx="0" presStyleCnt="1">
        <dgm:presLayoutVars>
          <dgm:chMax val="0"/>
          <dgm:bulletEnabled val="1"/>
        </dgm:presLayoutVars>
      </dgm:prSet>
      <dgm:spPr/>
    </dgm:pt>
  </dgm:ptLst>
  <dgm:cxnLst>
    <dgm:cxn modelId="{9882B212-C469-43B3-BB7C-A1E57D8A9870}" type="presOf" srcId="{849B14AF-815C-40B2-886E-2F50412E4C83}" destId="{A1A98CFD-6A2E-47E6-938B-0A4F99E2646C}" srcOrd="0" destOrd="0" presId="urn:microsoft.com/office/officeart/2005/8/layout/vList2"/>
    <dgm:cxn modelId="{D1383072-332B-49BB-AF05-634595CB189B}" type="presOf" srcId="{8BB2B724-F056-455D-8174-827AC81AF80A}" destId="{B9F4A77C-7CD0-49BB-B71E-FDF25E685D43}" srcOrd="0" destOrd="0" presId="urn:microsoft.com/office/officeart/2005/8/layout/vList2"/>
    <dgm:cxn modelId="{F53BA2D4-30A6-45B1-8990-D4C1FC61C451}" srcId="{8BB2B724-F056-455D-8174-827AC81AF80A}" destId="{849B14AF-815C-40B2-886E-2F50412E4C83}" srcOrd="0" destOrd="0" parTransId="{1DB2CB89-A8B8-4FFE-BDC5-C2530DB2EDA0}" sibTransId="{009801EF-0F67-41C2-83EA-07F6AE03F55D}"/>
    <dgm:cxn modelId="{24F319F7-B20C-4468-907A-D42425A37762}" type="presParOf" srcId="{B9F4A77C-7CD0-49BB-B71E-FDF25E685D43}" destId="{A1A98CFD-6A2E-47E6-938B-0A4F99E2646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A98CFD-6A2E-47E6-938B-0A4F99E2646C}">
      <dsp:nvSpPr>
        <dsp:cNvPr id="0" name=""/>
        <dsp:cNvSpPr/>
      </dsp:nvSpPr>
      <dsp:spPr>
        <a:xfrm>
          <a:off x="0" y="1161205"/>
          <a:ext cx="8596312" cy="155902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IN" sz="3600" kern="1200" dirty="0">
              <a:latin typeface="Times New Roman" panose="02020603050405020304" pitchFamily="18" charset="0"/>
              <a:cs typeface="Times New Roman" panose="02020603050405020304" pitchFamily="18" charset="0"/>
            </a:rPr>
            <a:t>Employee Performance Analysis</a:t>
          </a:r>
        </a:p>
        <a:p>
          <a:pPr marL="0" lvl="0" indent="0" algn="l" defTabSz="1600200">
            <a:lnSpc>
              <a:spcPct val="90000"/>
            </a:lnSpc>
            <a:spcBef>
              <a:spcPct val="0"/>
            </a:spcBef>
            <a:spcAft>
              <a:spcPct val="35000"/>
            </a:spcAft>
            <a:buNone/>
          </a:pPr>
          <a:r>
            <a:rPr lang="en-IN" sz="3600" kern="1200" dirty="0">
              <a:latin typeface="Times New Roman" panose="02020603050405020304" pitchFamily="18" charset="0"/>
              <a:cs typeface="Times New Roman" panose="02020603050405020304" pitchFamily="18" charset="0"/>
            </a:rPr>
            <a:t>Using Excel</a:t>
          </a:r>
        </a:p>
      </dsp:txBody>
      <dsp:txXfrm>
        <a:off x="76105" y="1237310"/>
        <a:ext cx="8444102" cy="140681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615C74-F741-4FF3-8927-356950E140AD}" type="datetimeFigureOut">
              <a:rPr lang="en-IN" smtClean="0"/>
              <a:t>09-09-2024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F1C9AA-AD1C-4E10-AA95-0E90D263DF8F}" type="slidenum">
              <a:rPr lang="en-IN" smtClean="0"/>
              <a:t>‹#›</a:t>
            </a:fld>
            <a:endParaRPr lang="en-IN"/>
          </a:p>
        </p:txBody>
      </p:sp>
    </p:spTree>
    <p:extLst>
      <p:ext uri="{BB962C8B-B14F-4D97-AF65-F5344CB8AC3E}">
        <p14:creationId xmlns:p14="http://schemas.microsoft.com/office/powerpoint/2010/main" val="2833232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15C74-F741-4FF3-8927-356950E140AD}" type="datetimeFigureOut">
              <a:rPr lang="en-IN" smtClean="0"/>
              <a:t>09-09-2024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F1C9AA-AD1C-4E10-AA95-0E90D263DF8F}" type="slidenum">
              <a:rPr lang="en-IN" smtClean="0"/>
              <a:t>‹#›</a:t>
            </a:fld>
            <a:endParaRPr lang="en-IN"/>
          </a:p>
        </p:txBody>
      </p:sp>
    </p:spTree>
    <p:extLst>
      <p:ext uri="{BB962C8B-B14F-4D97-AF65-F5344CB8AC3E}">
        <p14:creationId xmlns:p14="http://schemas.microsoft.com/office/powerpoint/2010/main" val="2343353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15C74-F741-4FF3-8927-356950E140AD}" type="datetimeFigureOut">
              <a:rPr lang="en-IN" smtClean="0"/>
              <a:t>09-09-2024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F1C9AA-AD1C-4E10-AA95-0E90D263DF8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67557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15C74-F741-4FF3-8927-356950E140AD}" type="datetimeFigureOut">
              <a:rPr lang="en-IN" smtClean="0"/>
              <a:t>09-09-2024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F1C9AA-AD1C-4E10-AA95-0E90D263DF8F}" type="slidenum">
              <a:rPr lang="en-IN" smtClean="0"/>
              <a:t>‹#›</a:t>
            </a:fld>
            <a:endParaRPr lang="en-IN"/>
          </a:p>
        </p:txBody>
      </p:sp>
    </p:spTree>
    <p:extLst>
      <p:ext uri="{BB962C8B-B14F-4D97-AF65-F5344CB8AC3E}">
        <p14:creationId xmlns:p14="http://schemas.microsoft.com/office/powerpoint/2010/main" val="19319444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15C74-F741-4FF3-8927-356950E140AD}" type="datetimeFigureOut">
              <a:rPr lang="en-IN" smtClean="0"/>
              <a:t>09-09-2024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F1C9AA-AD1C-4E10-AA95-0E90D263DF8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124445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15C74-F741-4FF3-8927-356950E140AD}" type="datetimeFigureOut">
              <a:rPr lang="en-IN" smtClean="0"/>
              <a:t>09-09-2024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F1C9AA-AD1C-4E10-AA95-0E90D263DF8F}" type="slidenum">
              <a:rPr lang="en-IN" smtClean="0"/>
              <a:t>‹#›</a:t>
            </a:fld>
            <a:endParaRPr lang="en-IN"/>
          </a:p>
        </p:txBody>
      </p:sp>
    </p:spTree>
    <p:extLst>
      <p:ext uri="{BB962C8B-B14F-4D97-AF65-F5344CB8AC3E}">
        <p14:creationId xmlns:p14="http://schemas.microsoft.com/office/powerpoint/2010/main" val="24876343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15C74-F741-4FF3-8927-356950E140AD}" type="datetimeFigureOut">
              <a:rPr lang="en-IN" smtClean="0"/>
              <a:t>09-09-2024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F1C9AA-AD1C-4E10-AA95-0E90D263DF8F}" type="slidenum">
              <a:rPr lang="en-IN" smtClean="0"/>
              <a:t>‹#›</a:t>
            </a:fld>
            <a:endParaRPr lang="en-IN"/>
          </a:p>
        </p:txBody>
      </p:sp>
    </p:spTree>
    <p:extLst>
      <p:ext uri="{BB962C8B-B14F-4D97-AF65-F5344CB8AC3E}">
        <p14:creationId xmlns:p14="http://schemas.microsoft.com/office/powerpoint/2010/main" val="6594491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15C74-F741-4FF3-8927-356950E140AD}" type="datetimeFigureOut">
              <a:rPr lang="en-IN" smtClean="0"/>
              <a:t>09-09-2024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F1C9AA-AD1C-4E10-AA95-0E90D263DF8F}" type="slidenum">
              <a:rPr lang="en-IN" smtClean="0"/>
              <a:t>‹#›</a:t>
            </a:fld>
            <a:endParaRPr lang="en-IN"/>
          </a:p>
        </p:txBody>
      </p:sp>
    </p:spTree>
    <p:extLst>
      <p:ext uri="{BB962C8B-B14F-4D97-AF65-F5344CB8AC3E}">
        <p14:creationId xmlns:p14="http://schemas.microsoft.com/office/powerpoint/2010/main" val="2390838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15C74-F741-4FF3-8927-356950E140AD}" type="datetimeFigureOut">
              <a:rPr lang="en-IN" smtClean="0"/>
              <a:t>09-09-2024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F1C9AA-AD1C-4E10-AA95-0E90D263DF8F}" type="slidenum">
              <a:rPr lang="en-IN" smtClean="0"/>
              <a:t>‹#›</a:t>
            </a:fld>
            <a:endParaRPr lang="en-IN"/>
          </a:p>
        </p:txBody>
      </p:sp>
    </p:spTree>
    <p:extLst>
      <p:ext uri="{BB962C8B-B14F-4D97-AF65-F5344CB8AC3E}">
        <p14:creationId xmlns:p14="http://schemas.microsoft.com/office/powerpoint/2010/main" val="2215117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15C74-F741-4FF3-8927-356950E140AD}" type="datetimeFigureOut">
              <a:rPr lang="en-IN" smtClean="0"/>
              <a:t>09-09-2024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F1C9AA-AD1C-4E10-AA95-0E90D263DF8F}" type="slidenum">
              <a:rPr lang="en-IN" smtClean="0"/>
              <a:t>‹#›</a:t>
            </a:fld>
            <a:endParaRPr lang="en-IN"/>
          </a:p>
        </p:txBody>
      </p:sp>
    </p:spTree>
    <p:extLst>
      <p:ext uri="{BB962C8B-B14F-4D97-AF65-F5344CB8AC3E}">
        <p14:creationId xmlns:p14="http://schemas.microsoft.com/office/powerpoint/2010/main" val="3131032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615C74-F741-4FF3-8927-356950E140AD}" type="datetimeFigureOut">
              <a:rPr lang="en-IN" smtClean="0"/>
              <a:t>09-09-2024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F1C9AA-AD1C-4E10-AA95-0E90D263DF8F}" type="slidenum">
              <a:rPr lang="en-IN" smtClean="0"/>
              <a:t>‹#›</a:t>
            </a:fld>
            <a:endParaRPr lang="en-IN"/>
          </a:p>
        </p:txBody>
      </p:sp>
    </p:spTree>
    <p:extLst>
      <p:ext uri="{BB962C8B-B14F-4D97-AF65-F5344CB8AC3E}">
        <p14:creationId xmlns:p14="http://schemas.microsoft.com/office/powerpoint/2010/main" val="1960872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615C74-F741-4FF3-8927-356950E140AD}" type="datetimeFigureOut">
              <a:rPr lang="en-IN" smtClean="0"/>
              <a:t>09-09-2024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FF1C9AA-AD1C-4E10-AA95-0E90D263DF8F}" type="slidenum">
              <a:rPr lang="en-IN" smtClean="0"/>
              <a:t>‹#›</a:t>
            </a:fld>
            <a:endParaRPr lang="en-IN"/>
          </a:p>
        </p:txBody>
      </p:sp>
    </p:spTree>
    <p:extLst>
      <p:ext uri="{BB962C8B-B14F-4D97-AF65-F5344CB8AC3E}">
        <p14:creationId xmlns:p14="http://schemas.microsoft.com/office/powerpoint/2010/main" val="1505146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615C74-F741-4FF3-8927-356950E140AD}" type="datetimeFigureOut">
              <a:rPr lang="en-IN" smtClean="0"/>
              <a:t>09-09-2024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FF1C9AA-AD1C-4E10-AA95-0E90D263DF8F}" type="slidenum">
              <a:rPr lang="en-IN" smtClean="0"/>
              <a:t>‹#›</a:t>
            </a:fld>
            <a:endParaRPr lang="en-IN"/>
          </a:p>
        </p:txBody>
      </p:sp>
    </p:spTree>
    <p:extLst>
      <p:ext uri="{BB962C8B-B14F-4D97-AF65-F5344CB8AC3E}">
        <p14:creationId xmlns:p14="http://schemas.microsoft.com/office/powerpoint/2010/main" val="998835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615C74-F741-4FF3-8927-356950E140AD}" type="datetimeFigureOut">
              <a:rPr lang="en-IN" smtClean="0"/>
              <a:t>09-09-2024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FF1C9AA-AD1C-4E10-AA95-0E90D263DF8F}" type="slidenum">
              <a:rPr lang="en-IN" smtClean="0"/>
              <a:t>‹#›</a:t>
            </a:fld>
            <a:endParaRPr lang="en-IN"/>
          </a:p>
        </p:txBody>
      </p:sp>
    </p:spTree>
    <p:extLst>
      <p:ext uri="{BB962C8B-B14F-4D97-AF65-F5344CB8AC3E}">
        <p14:creationId xmlns:p14="http://schemas.microsoft.com/office/powerpoint/2010/main" val="3579304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615C74-F741-4FF3-8927-356950E140AD}" type="datetimeFigureOut">
              <a:rPr lang="en-IN" smtClean="0"/>
              <a:t>09-09-2024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F1C9AA-AD1C-4E10-AA95-0E90D263DF8F}" type="slidenum">
              <a:rPr lang="en-IN" smtClean="0"/>
              <a:t>‹#›</a:t>
            </a:fld>
            <a:endParaRPr lang="en-IN"/>
          </a:p>
        </p:txBody>
      </p:sp>
    </p:spTree>
    <p:extLst>
      <p:ext uri="{BB962C8B-B14F-4D97-AF65-F5344CB8AC3E}">
        <p14:creationId xmlns:p14="http://schemas.microsoft.com/office/powerpoint/2010/main" val="3180156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F1C9AA-AD1C-4E10-AA95-0E90D263DF8F}" type="slidenum">
              <a:rPr lang="en-IN" smtClean="0"/>
              <a:t>‹#›</a:t>
            </a:fld>
            <a:endParaRPr lang="en-IN"/>
          </a:p>
        </p:txBody>
      </p:sp>
      <p:sp>
        <p:nvSpPr>
          <p:cNvPr id="5" name="Date Placeholder 4"/>
          <p:cNvSpPr>
            <a:spLocks noGrp="1"/>
          </p:cNvSpPr>
          <p:nvPr>
            <p:ph type="dt" sz="half" idx="10"/>
          </p:nvPr>
        </p:nvSpPr>
        <p:spPr/>
        <p:txBody>
          <a:bodyPr/>
          <a:lstStyle/>
          <a:p>
            <a:fld id="{30615C74-F741-4FF3-8927-356950E140AD}" type="datetimeFigureOut">
              <a:rPr lang="en-IN" smtClean="0"/>
              <a:t>09-09-2024</a:t>
            </a:fld>
            <a:endParaRPr lang="en-IN"/>
          </a:p>
        </p:txBody>
      </p:sp>
    </p:spTree>
    <p:extLst>
      <p:ext uri="{BB962C8B-B14F-4D97-AF65-F5344CB8AC3E}">
        <p14:creationId xmlns:p14="http://schemas.microsoft.com/office/powerpoint/2010/main" val="74894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0615C74-F741-4FF3-8927-356950E140AD}" type="datetimeFigureOut">
              <a:rPr lang="en-IN" smtClean="0"/>
              <a:t>09-09-2024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FF1C9AA-AD1C-4E10-AA95-0E90D263DF8F}" type="slidenum">
              <a:rPr lang="en-IN" smtClean="0"/>
              <a:t>‹#›</a:t>
            </a:fld>
            <a:endParaRPr lang="en-IN"/>
          </a:p>
        </p:txBody>
      </p:sp>
    </p:spTree>
    <p:extLst>
      <p:ext uri="{BB962C8B-B14F-4D97-AF65-F5344CB8AC3E}">
        <p14:creationId xmlns:p14="http://schemas.microsoft.com/office/powerpoint/2010/main" val="4251530879"/>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4C707-F398-8B05-BE5D-A17053D68699}"/>
              </a:ext>
            </a:extLst>
          </p:cNvPr>
          <p:cNvSpPr>
            <a:spLocks noGrp="1"/>
          </p:cNvSpPr>
          <p:nvPr>
            <p:ph type="ctrTitle"/>
          </p:nvPr>
        </p:nvSpPr>
        <p:spPr>
          <a:xfrm>
            <a:off x="695304" y="948954"/>
            <a:ext cx="7766936" cy="655910"/>
          </a:xfrm>
        </p:spPr>
        <p:txBody>
          <a:bodyPr/>
          <a:lstStyle/>
          <a:p>
            <a:r>
              <a:rPr lang="en-US" sz="4400" dirty="0">
                <a:solidFill>
                  <a:schemeClr val="accent2">
                    <a:lumMod val="75000"/>
                  </a:schemeClr>
                </a:solidFill>
                <a:latin typeface="Times New Roman" panose="02020603050405020304" pitchFamily="18" charset="0"/>
                <a:cs typeface="Times New Roman" panose="02020603050405020304" pitchFamily="18" charset="0"/>
              </a:rPr>
              <a:t>EMPOLYEE PERFORMANCE ANALYSIS USING EXCEL</a:t>
            </a:r>
            <a:endParaRPr lang="en-IN" sz="4400"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467EA5E-7841-89D8-5275-E9CFEDA09005}"/>
              </a:ext>
            </a:extLst>
          </p:cNvPr>
          <p:cNvSpPr>
            <a:spLocks noGrp="1"/>
          </p:cNvSpPr>
          <p:nvPr>
            <p:ph type="subTitle" idx="1"/>
          </p:nvPr>
        </p:nvSpPr>
        <p:spPr>
          <a:xfrm>
            <a:off x="2029581" y="2747315"/>
            <a:ext cx="7766936" cy="3161731"/>
          </a:xfrm>
        </p:spPr>
        <p:txBody>
          <a:bodyPr>
            <a:normAutofit/>
          </a:bodyPr>
          <a:lstStyle/>
          <a:p>
            <a:pPr algn="l"/>
            <a:r>
              <a:rPr lang="en-US" sz="2000" dirty="0">
                <a:solidFill>
                  <a:schemeClr val="accent4">
                    <a:lumMod val="50000"/>
                  </a:schemeClr>
                </a:solidFill>
                <a:latin typeface="Times New Roman" panose="02020603050405020304" pitchFamily="18" charset="0"/>
                <a:cs typeface="Times New Roman" panose="02020603050405020304" pitchFamily="18" charset="0"/>
              </a:rPr>
              <a:t>NAME :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Harshini.B</a:t>
            </a:r>
            <a:endParaRPr lang="en-US" sz="2000" dirty="0">
              <a:solidFill>
                <a:schemeClr val="accent4">
                  <a:lumMod val="50000"/>
                </a:schemeClr>
              </a:solidFill>
              <a:latin typeface="Times New Roman" panose="02020603050405020304" pitchFamily="18" charset="0"/>
              <a:cs typeface="Times New Roman" panose="02020603050405020304" pitchFamily="18" charset="0"/>
            </a:endParaRPr>
          </a:p>
          <a:p>
            <a:pPr algn="l"/>
            <a:r>
              <a:rPr lang="en-US" sz="2000" dirty="0">
                <a:solidFill>
                  <a:schemeClr val="accent4">
                    <a:lumMod val="50000"/>
                  </a:schemeClr>
                </a:solidFill>
                <a:latin typeface="Times New Roman" panose="02020603050405020304" pitchFamily="18" charset="0"/>
                <a:cs typeface="Times New Roman" panose="02020603050405020304" pitchFamily="18" charset="0"/>
              </a:rPr>
              <a:t>REGISTER NO : 312209479</a:t>
            </a:r>
          </a:p>
          <a:p>
            <a:pPr algn="l"/>
            <a:r>
              <a:rPr lang="en-US" sz="2000" dirty="0">
                <a:solidFill>
                  <a:schemeClr val="accent4">
                    <a:lumMod val="50000"/>
                  </a:schemeClr>
                </a:solidFill>
                <a:latin typeface="Times New Roman" panose="02020603050405020304" pitchFamily="18" charset="0"/>
                <a:cs typeface="Times New Roman" panose="02020603050405020304" pitchFamily="18" charset="0"/>
              </a:rPr>
              <a:t>USERNAME : asunm1353312209479</a:t>
            </a:r>
          </a:p>
          <a:p>
            <a:pPr algn="l"/>
            <a:r>
              <a:rPr lang="en-US" sz="2000" dirty="0">
                <a:solidFill>
                  <a:schemeClr val="accent4">
                    <a:lumMod val="50000"/>
                  </a:schemeClr>
                </a:solidFill>
                <a:latin typeface="Times New Roman" panose="02020603050405020304" pitchFamily="18" charset="0"/>
                <a:cs typeface="Times New Roman" panose="02020603050405020304" pitchFamily="18" charset="0"/>
              </a:rPr>
              <a:t>DEPARTMENT : B.COM </a:t>
            </a:r>
            <a:r>
              <a:rPr lang="en-US" sz="2000">
                <a:solidFill>
                  <a:schemeClr val="accent4">
                    <a:lumMod val="50000"/>
                  </a:schemeClr>
                </a:solidFill>
                <a:latin typeface="Times New Roman" panose="02020603050405020304" pitchFamily="18" charset="0"/>
                <a:cs typeface="Times New Roman" panose="02020603050405020304" pitchFamily="18" charset="0"/>
              </a:rPr>
              <a:t>Bank Management</a:t>
            </a:r>
            <a:endParaRPr lang="en-US" sz="2000" dirty="0">
              <a:solidFill>
                <a:schemeClr val="accent4">
                  <a:lumMod val="50000"/>
                </a:schemeClr>
              </a:solidFill>
              <a:latin typeface="Times New Roman" panose="02020603050405020304" pitchFamily="18" charset="0"/>
              <a:cs typeface="Times New Roman" panose="02020603050405020304" pitchFamily="18" charset="0"/>
            </a:endParaRPr>
          </a:p>
          <a:p>
            <a:pPr algn="l"/>
            <a:r>
              <a:rPr lang="en-US" sz="2000" dirty="0">
                <a:solidFill>
                  <a:schemeClr val="accent4">
                    <a:lumMod val="50000"/>
                  </a:schemeClr>
                </a:solidFill>
                <a:latin typeface="Times New Roman" panose="02020603050405020304" pitchFamily="18" charset="0"/>
                <a:cs typeface="Times New Roman" panose="02020603050405020304" pitchFamily="18" charset="0"/>
              </a:rPr>
              <a:t>COLLEGE : Anna Adarsh College For Women</a:t>
            </a:r>
            <a:endParaRPr lang="en-IN" sz="2000" dirty="0">
              <a:solidFill>
                <a:schemeClr val="accent4">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8271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6E4E3-CB3A-FB3F-2475-1BC8CEC47A94}"/>
              </a:ext>
            </a:extLst>
          </p:cNvPr>
          <p:cNvSpPr>
            <a:spLocks noGrp="1"/>
          </p:cNvSpPr>
          <p:nvPr>
            <p:ph type="title"/>
          </p:nvPr>
        </p:nvSpPr>
        <p:spPr/>
        <p:txBody>
          <a:bodyPr>
            <a:normAutofit/>
          </a:bodyPr>
          <a:lstStyle/>
          <a:p>
            <a:r>
              <a:rPr lang="en-US" sz="5400" dirty="0">
                <a:solidFill>
                  <a:schemeClr val="accent6">
                    <a:lumMod val="75000"/>
                  </a:schemeClr>
                </a:solidFill>
                <a:latin typeface="Times New Roman" panose="02020603050405020304" pitchFamily="18" charset="0"/>
                <a:cs typeface="Times New Roman" panose="02020603050405020304" pitchFamily="18" charset="0"/>
              </a:rPr>
              <a:t>RESULTS</a:t>
            </a:r>
            <a:endParaRPr lang="en-IN" sz="5400" dirty="0">
              <a:solidFill>
                <a:schemeClr val="accent6">
                  <a:lumMod val="75000"/>
                </a:schemeClr>
              </a:solidFill>
              <a:latin typeface="Times New Roman" panose="02020603050405020304" pitchFamily="18" charset="0"/>
              <a:cs typeface="Times New Roman" panose="02020603050405020304" pitchFamily="18" charset="0"/>
            </a:endParaRPr>
          </a:p>
        </p:txBody>
      </p:sp>
      <p:graphicFrame>
        <p:nvGraphicFramePr>
          <p:cNvPr id="6" name="Content Placeholder 5">
            <a:extLst>
              <a:ext uri="{FF2B5EF4-FFF2-40B4-BE49-F238E27FC236}">
                <a16:creationId xmlns:a16="http://schemas.microsoft.com/office/drawing/2014/main" id="{79C0CBFA-6678-EFA8-B112-8F4B40195A8E}"/>
              </a:ext>
            </a:extLst>
          </p:cNvPr>
          <p:cNvGraphicFramePr>
            <a:graphicFrameLocks noGrp="1"/>
          </p:cNvGraphicFramePr>
          <p:nvPr>
            <p:ph idx="1"/>
            <p:extLst>
              <p:ext uri="{D42A27DB-BD31-4B8C-83A1-F6EECF244321}">
                <p14:modId xmlns:p14="http://schemas.microsoft.com/office/powerpoint/2010/main" val="2961632318"/>
              </p:ext>
            </p:extLst>
          </p:nvPr>
        </p:nvGraphicFramePr>
        <p:xfrm>
          <a:off x="811213" y="1930400"/>
          <a:ext cx="8596312" cy="420211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5699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F60BB-16BA-602F-8910-87700AB2C435}"/>
              </a:ext>
            </a:extLst>
          </p:cNvPr>
          <p:cNvSpPr>
            <a:spLocks noGrp="1"/>
          </p:cNvSpPr>
          <p:nvPr>
            <p:ph type="title"/>
          </p:nvPr>
        </p:nvSpPr>
        <p:spPr>
          <a:xfrm>
            <a:off x="401109" y="276225"/>
            <a:ext cx="8596668" cy="1320800"/>
          </a:xfrm>
        </p:spPr>
        <p:txBody>
          <a:bodyPr/>
          <a:lstStyle/>
          <a:p>
            <a:r>
              <a:rPr lang="en-US" sz="4400" dirty="0">
                <a:solidFill>
                  <a:schemeClr val="accent6">
                    <a:lumMod val="75000"/>
                  </a:schemeClr>
                </a:solidFill>
                <a:latin typeface="Times New Roman" panose="02020603050405020304" pitchFamily="18" charset="0"/>
                <a:cs typeface="Times New Roman" panose="02020603050405020304" pitchFamily="18" charset="0"/>
              </a:rPr>
              <a:t>CONCLUSION</a:t>
            </a:r>
            <a:br>
              <a:rPr lang="en-US" dirty="0"/>
            </a:br>
            <a:endParaRPr lang="en-IN" dirty="0"/>
          </a:p>
        </p:txBody>
      </p:sp>
      <p:sp>
        <p:nvSpPr>
          <p:cNvPr id="3" name="Content Placeholder 2">
            <a:extLst>
              <a:ext uri="{FF2B5EF4-FFF2-40B4-BE49-F238E27FC236}">
                <a16:creationId xmlns:a16="http://schemas.microsoft.com/office/drawing/2014/main" id="{0BB8A007-C58C-9DD7-4834-E1D0373019D3}"/>
              </a:ext>
            </a:extLst>
          </p:cNvPr>
          <p:cNvSpPr>
            <a:spLocks noGrp="1"/>
          </p:cNvSpPr>
          <p:nvPr>
            <p:ph idx="1"/>
          </p:nvPr>
        </p:nvSpPr>
        <p:spPr>
          <a:xfrm>
            <a:off x="734484" y="1673225"/>
            <a:ext cx="8596668" cy="3880773"/>
          </a:xfrm>
        </p:spPr>
        <p:txBody>
          <a:bodyPr>
            <a:noAutofit/>
          </a:bodyPr>
          <a:lstStyle/>
          <a:p>
            <a:pPr marL="0" indent="0" algn="just">
              <a:buNone/>
            </a:pPr>
            <a:r>
              <a:rPr lang="en-US" sz="2400" dirty="0">
                <a:latin typeface="Times New Roman" panose="02020603050405020304" pitchFamily="18" charset="0"/>
                <a:cs typeface="Times New Roman" panose="02020603050405020304" pitchFamily="18" charset="0"/>
              </a:rPr>
              <a:t>          </a:t>
            </a:r>
            <a:r>
              <a:rPr lang="en-US" sz="2400" dirty="0">
                <a:solidFill>
                  <a:srgbClr val="7030A0"/>
                </a:solidFill>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 </a:t>
            </a:r>
            <a:endParaRPr lang="en-IN" sz="240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4562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3DC32-E14E-11C9-8630-688D6888498B}"/>
              </a:ext>
            </a:extLst>
          </p:cNvPr>
          <p:cNvSpPr>
            <a:spLocks noGrp="1"/>
          </p:cNvSpPr>
          <p:nvPr>
            <p:ph type="title"/>
          </p:nvPr>
        </p:nvSpPr>
        <p:spPr>
          <a:xfrm>
            <a:off x="574698" y="618931"/>
            <a:ext cx="8596668" cy="1320800"/>
          </a:xfrm>
        </p:spPr>
        <p:txBody>
          <a:bodyPr>
            <a:normAutofit/>
          </a:bodyPr>
          <a:lstStyle/>
          <a:p>
            <a:r>
              <a:rPr lang="en-IN" sz="5400" dirty="0">
                <a:solidFill>
                  <a:schemeClr val="accent6">
                    <a:lumMod val="75000"/>
                  </a:schemeClr>
                </a:solidFill>
                <a:latin typeface="Times New Roman" panose="02020603050405020304" pitchFamily="18" charset="0"/>
                <a:cs typeface="Times New Roman" panose="02020603050405020304" pitchFamily="18" charset="0"/>
              </a:rPr>
              <a:t>PROJECT TITLE</a:t>
            </a:r>
          </a:p>
        </p:txBody>
      </p:sp>
      <p:graphicFrame>
        <p:nvGraphicFramePr>
          <p:cNvPr id="4" name="Content Placeholder 3">
            <a:extLst>
              <a:ext uri="{FF2B5EF4-FFF2-40B4-BE49-F238E27FC236}">
                <a16:creationId xmlns:a16="http://schemas.microsoft.com/office/drawing/2014/main" id="{A34526FD-BD8B-D126-7CC4-7C069EBFE1F9}"/>
              </a:ext>
            </a:extLst>
          </p:cNvPr>
          <p:cNvGraphicFramePr>
            <a:graphicFrameLocks noGrp="1"/>
          </p:cNvGraphicFramePr>
          <p:nvPr>
            <p:ph idx="1"/>
            <p:extLst>
              <p:ext uri="{D42A27DB-BD31-4B8C-83A1-F6EECF244321}">
                <p14:modId xmlns:p14="http://schemas.microsoft.com/office/powerpoint/2010/main" val="2526411864"/>
              </p:ext>
            </p:extLst>
          </p:nvPr>
        </p:nvGraphicFramePr>
        <p:xfrm>
          <a:off x="677334" y="1488281"/>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0022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133BD-4F66-E167-1D50-9FCE59AFA113}"/>
              </a:ext>
            </a:extLst>
          </p:cNvPr>
          <p:cNvSpPr>
            <a:spLocks noGrp="1"/>
          </p:cNvSpPr>
          <p:nvPr>
            <p:ph type="title"/>
          </p:nvPr>
        </p:nvSpPr>
        <p:spPr>
          <a:xfrm>
            <a:off x="612019" y="562947"/>
            <a:ext cx="8596668" cy="1320800"/>
          </a:xfrm>
        </p:spPr>
        <p:txBody>
          <a:bodyPr>
            <a:normAutofit/>
          </a:bodyPr>
          <a:lstStyle/>
          <a:p>
            <a:r>
              <a:rPr lang="en-IN" sz="5400" dirty="0">
                <a:solidFill>
                  <a:schemeClr val="accent6">
                    <a:lumMod val="75000"/>
                  </a:schemeClr>
                </a:solidFill>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80198893-5731-4927-BB5B-90D77E2FA0B4}"/>
              </a:ext>
            </a:extLst>
          </p:cNvPr>
          <p:cNvSpPr>
            <a:spLocks noGrp="1"/>
          </p:cNvSpPr>
          <p:nvPr>
            <p:ph idx="1"/>
          </p:nvPr>
        </p:nvSpPr>
        <p:spPr/>
        <p:txBody>
          <a:bodyPr>
            <a:normAutofit/>
          </a:bodyPr>
          <a:lstStyle/>
          <a:p>
            <a:pPr>
              <a:buFont typeface="Wingdings" panose="05000000000000000000" pitchFamily="2" charset="2"/>
              <a:buChar char="q"/>
            </a:pPr>
            <a:r>
              <a:rPr lang="en-US" sz="2800" dirty="0">
                <a:solidFill>
                  <a:srgbClr val="7030A0"/>
                </a:solidFill>
                <a:latin typeface="Times New Roman" panose="02020603050405020304" pitchFamily="18" charset="0"/>
                <a:cs typeface="Times New Roman" panose="02020603050405020304" pitchFamily="18" charset="0"/>
              </a:rPr>
              <a:t>Problem</a:t>
            </a:r>
            <a:r>
              <a:rPr lang="en-US" sz="2800" dirty="0">
                <a:solidFill>
                  <a:srgbClr val="7030A0"/>
                </a:solidFill>
              </a:rPr>
              <a:t> Statement</a:t>
            </a:r>
          </a:p>
          <a:p>
            <a:pPr>
              <a:buFont typeface="Wingdings" panose="05000000000000000000" pitchFamily="2" charset="2"/>
              <a:buChar char="q"/>
            </a:pPr>
            <a:r>
              <a:rPr lang="en-US" sz="2800" dirty="0">
                <a:solidFill>
                  <a:srgbClr val="7030A0"/>
                </a:solidFill>
              </a:rPr>
              <a:t>Project Overview</a:t>
            </a:r>
          </a:p>
          <a:p>
            <a:pPr>
              <a:buFont typeface="Wingdings" panose="05000000000000000000" pitchFamily="2" charset="2"/>
              <a:buChar char="q"/>
            </a:pPr>
            <a:r>
              <a:rPr lang="en-US" sz="2800" dirty="0">
                <a:solidFill>
                  <a:srgbClr val="7030A0"/>
                </a:solidFill>
              </a:rPr>
              <a:t>End Users</a:t>
            </a:r>
          </a:p>
          <a:p>
            <a:pPr>
              <a:buFont typeface="Wingdings" panose="05000000000000000000" pitchFamily="2" charset="2"/>
              <a:buChar char="q"/>
            </a:pPr>
            <a:r>
              <a:rPr lang="en-US" sz="2800" dirty="0">
                <a:solidFill>
                  <a:srgbClr val="7030A0"/>
                </a:solidFill>
              </a:rPr>
              <a:t>Our Solution and Proposition</a:t>
            </a:r>
          </a:p>
          <a:p>
            <a:pPr>
              <a:buFont typeface="Wingdings" panose="05000000000000000000" pitchFamily="2" charset="2"/>
              <a:buChar char="q"/>
            </a:pPr>
            <a:r>
              <a:rPr lang="en-US" sz="2800" dirty="0">
                <a:solidFill>
                  <a:srgbClr val="7030A0"/>
                </a:solidFill>
              </a:rPr>
              <a:t>Modelling Approach</a:t>
            </a:r>
          </a:p>
          <a:p>
            <a:pPr>
              <a:buFont typeface="Wingdings" panose="05000000000000000000" pitchFamily="2" charset="2"/>
              <a:buChar char="q"/>
            </a:pPr>
            <a:r>
              <a:rPr lang="en-US" sz="2800" dirty="0">
                <a:solidFill>
                  <a:srgbClr val="7030A0"/>
                </a:solidFill>
              </a:rPr>
              <a:t>Results and Discussion</a:t>
            </a:r>
          </a:p>
          <a:p>
            <a:pPr>
              <a:buFont typeface="Wingdings" panose="05000000000000000000" pitchFamily="2" charset="2"/>
              <a:buChar char="q"/>
            </a:pPr>
            <a:r>
              <a:rPr lang="en-US" sz="2800" dirty="0">
                <a:solidFill>
                  <a:srgbClr val="7030A0"/>
                </a:solidFill>
              </a:rPr>
              <a:t>Conclusion</a:t>
            </a:r>
            <a:endParaRPr lang="en-IN" sz="2800" dirty="0">
              <a:solidFill>
                <a:srgbClr val="7030A0"/>
              </a:solidFill>
            </a:endParaRPr>
          </a:p>
        </p:txBody>
      </p:sp>
    </p:spTree>
    <p:extLst>
      <p:ext uri="{BB962C8B-B14F-4D97-AF65-F5344CB8AC3E}">
        <p14:creationId xmlns:p14="http://schemas.microsoft.com/office/powerpoint/2010/main" val="261229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88463-B62A-D9B7-30E3-0C31FD99D4F6}"/>
              </a:ext>
            </a:extLst>
          </p:cNvPr>
          <p:cNvSpPr>
            <a:spLocks noGrp="1"/>
          </p:cNvSpPr>
          <p:nvPr>
            <p:ph type="title"/>
          </p:nvPr>
        </p:nvSpPr>
        <p:spPr>
          <a:xfrm>
            <a:off x="416076" y="273698"/>
            <a:ext cx="8596668" cy="1320800"/>
          </a:xfrm>
        </p:spPr>
        <p:txBody>
          <a:bodyPr>
            <a:normAutofit/>
          </a:bodyPr>
          <a:lstStyle/>
          <a:p>
            <a:r>
              <a:rPr lang="en-IN" sz="5400" dirty="0">
                <a:solidFill>
                  <a:schemeClr val="accent6">
                    <a:lumMod val="75000"/>
                  </a:schemeClr>
                </a:solidFill>
              </a:rPr>
              <a:t>PROBLEM STATEMENT</a:t>
            </a:r>
          </a:p>
        </p:txBody>
      </p:sp>
      <p:sp>
        <p:nvSpPr>
          <p:cNvPr id="3" name="Content Placeholder 2">
            <a:extLst>
              <a:ext uri="{FF2B5EF4-FFF2-40B4-BE49-F238E27FC236}">
                <a16:creationId xmlns:a16="http://schemas.microsoft.com/office/drawing/2014/main" id="{7E082343-CB8D-A1C4-C833-F74D132B6DF2}"/>
              </a:ext>
            </a:extLst>
          </p:cNvPr>
          <p:cNvSpPr>
            <a:spLocks noGrp="1"/>
          </p:cNvSpPr>
          <p:nvPr>
            <p:ph idx="1"/>
          </p:nvPr>
        </p:nvSpPr>
        <p:spPr>
          <a:xfrm>
            <a:off x="528044" y="1594498"/>
            <a:ext cx="8596668" cy="3880773"/>
          </a:xfrm>
        </p:spPr>
        <p:txBody>
          <a:bodyPr>
            <a:normAutofit/>
          </a:bodyPr>
          <a:lstStyle/>
          <a:p>
            <a:r>
              <a:rPr lang="en-US" sz="2400" dirty="0">
                <a:solidFill>
                  <a:srgbClr val="7030A0"/>
                </a:solidFill>
                <a:latin typeface="Times New Roman" panose="02020603050405020304" pitchFamily="18" charset="0"/>
                <a:cs typeface="Times New Roman" panose="02020603050405020304" pitchFamily="18" charset="0"/>
              </a:rPr>
              <a:t>The department of ABC Corporation aims to</a:t>
            </a:r>
          </a:p>
          <a:p>
            <a:r>
              <a:rPr lang="en-US" sz="2400" dirty="0">
                <a:solidFill>
                  <a:srgbClr val="7030A0"/>
                </a:solidFill>
                <a:latin typeface="Times New Roman" panose="02020603050405020304" pitchFamily="18" charset="0"/>
                <a:cs typeface="Times New Roman" panose="02020603050405020304" pitchFamily="18" charset="0"/>
              </a:rPr>
              <a:t>evaluate and improve employee performance across various</a:t>
            </a:r>
          </a:p>
          <a:p>
            <a:r>
              <a:rPr lang="en-US" sz="2400" dirty="0">
                <a:solidFill>
                  <a:srgbClr val="7030A0"/>
                </a:solidFill>
                <a:latin typeface="Times New Roman" panose="02020603050405020304" pitchFamily="18" charset="0"/>
                <a:cs typeface="Times New Roman" panose="02020603050405020304" pitchFamily="18" charset="0"/>
              </a:rPr>
              <a:t>departments. Currently, performance data is collected, but it is not</a:t>
            </a:r>
          </a:p>
          <a:p>
            <a:r>
              <a:rPr lang="en-US" sz="2400" dirty="0">
                <a:solidFill>
                  <a:srgbClr val="7030A0"/>
                </a:solidFill>
                <a:latin typeface="Times New Roman" panose="02020603050405020304" pitchFamily="18" charset="0"/>
                <a:cs typeface="Times New Roman" panose="02020603050405020304" pitchFamily="18" charset="0"/>
              </a:rPr>
              <a:t>systematically </a:t>
            </a:r>
            <a:r>
              <a:rPr lang="en-US" sz="2400" dirty="0" err="1">
                <a:solidFill>
                  <a:srgbClr val="7030A0"/>
                </a:solidFill>
                <a:latin typeface="Times New Roman" panose="02020603050405020304" pitchFamily="18" charset="0"/>
                <a:cs typeface="Times New Roman" panose="02020603050405020304" pitchFamily="18" charset="0"/>
              </a:rPr>
              <a:t>analysed</a:t>
            </a:r>
            <a:r>
              <a:rPr lang="en-US" sz="2400" dirty="0">
                <a:solidFill>
                  <a:srgbClr val="7030A0"/>
                </a:solidFill>
                <a:latin typeface="Times New Roman" panose="02020603050405020304" pitchFamily="18" charset="0"/>
                <a:cs typeface="Times New Roman" panose="02020603050405020304" pitchFamily="18" charset="0"/>
              </a:rPr>
              <a:t> to provide actionable insights. The HR</a:t>
            </a:r>
          </a:p>
          <a:p>
            <a:r>
              <a:rPr lang="en-US" sz="2400" dirty="0">
                <a:solidFill>
                  <a:srgbClr val="7030A0"/>
                </a:solidFill>
                <a:latin typeface="Times New Roman" panose="02020603050405020304" pitchFamily="18" charset="0"/>
                <a:cs typeface="Times New Roman" panose="02020603050405020304" pitchFamily="18" charset="0"/>
              </a:rPr>
              <a:t>team needs a comprehensive analysis of employee performance</a:t>
            </a:r>
          </a:p>
          <a:p>
            <a:r>
              <a:rPr lang="en-US" sz="2400" dirty="0">
                <a:solidFill>
                  <a:srgbClr val="7030A0"/>
                </a:solidFill>
                <a:latin typeface="Times New Roman" panose="02020603050405020304" pitchFamily="18" charset="0"/>
                <a:cs typeface="Times New Roman" panose="02020603050405020304" pitchFamily="18" charset="0"/>
              </a:rPr>
              <a:t>metrics to identify top performers, underperformers, and trends</a:t>
            </a:r>
          </a:p>
          <a:p>
            <a:r>
              <a:rPr lang="en-US" sz="2400" dirty="0">
                <a:solidFill>
                  <a:srgbClr val="7030A0"/>
                </a:solidFill>
                <a:latin typeface="Times New Roman" panose="02020603050405020304" pitchFamily="18" charset="0"/>
                <a:cs typeface="Times New Roman" panose="02020603050405020304" pitchFamily="18" charset="0"/>
              </a:rPr>
              <a:t>over time.</a:t>
            </a:r>
            <a:endParaRPr lang="en-IN" sz="240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6305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B76A9-7A33-E503-7F7C-C857B70ECD1E}"/>
              </a:ext>
            </a:extLst>
          </p:cNvPr>
          <p:cNvSpPr>
            <a:spLocks noGrp="1"/>
          </p:cNvSpPr>
          <p:nvPr>
            <p:ph type="title"/>
          </p:nvPr>
        </p:nvSpPr>
        <p:spPr>
          <a:xfrm>
            <a:off x="425407" y="255037"/>
            <a:ext cx="8596668" cy="1320800"/>
          </a:xfrm>
        </p:spPr>
        <p:txBody>
          <a:bodyPr>
            <a:normAutofit/>
          </a:bodyPr>
          <a:lstStyle/>
          <a:p>
            <a:r>
              <a:rPr lang="en-IN" sz="5400" dirty="0">
                <a:solidFill>
                  <a:schemeClr val="accent6">
                    <a:lumMod val="75000"/>
                  </a:schemeClr>
                </a:solidFill>
                <a:latin typeface="Times New Roman" panose="02020603050405020304" pitchFamily="18" charset="0"/>
                <a:cs typeface="Times New Roman" panose="02020603050405020304" pitchFamily="18" charset="0"/>
              </a:rPr>
              <a:t>PROJECT OVERVIEW</a:t>
            </a:r>
          </a:p>
        </p:txBody>
      </p:sp>
      <p:sp>
        <p:nvSpPr>
          <p:cNvPr id="3" name="Content Placeholder 2">
            <a:extLst>
              <a:ext uri="{FF2B5EF4-FFF2-40B4-BE49-F238E27FC236}">
                <a16:creationId xmlns:a16="http://schemas.microsoft.com/office/drawing/2014/main" id="{DEE05615-425E-4E7A-B350-ECEB745F999C}"/>
              </a:ext>
            </a:extLst>
          </p:cNvPr>
          <p:cNvSpPr>
            <a:spLocks noGrp="1"/>
          </p:cNvSpPr>
          <p:nvPr>
            <p:ph idx="1"/>
          </p:nvPr>
        </p:nvSpPr>
        <p:spPr>
          <a:xfrm>
            <a:off x="490722" y="1684728"/>
            <a:ext cx="8596668" cy="3880773"/>
          </a:xfrm>
        </p:spPr>
        <p:txBody>
          <a:bodyPr>
            <a:noAutofit/>
          </a:bodyPr>
          <a:lstStyle/>
          <a:p>
            <a:pPr>
              <a:buFont typeface="Wingdings" panose="05000000000000000000" pitchFamily="2" charset="2"/>
              <a:buChar char="Ø"/>
            </a:pPr>
            <a:r>
              <a:rPr lang="en-US" sz="2400" dirty="0">
                <a:solidFill>
                  <a:srgbClr val="7030A0"/>
                </a:solidFill>
                <a:latin typeface="Times New Roman" panose="02020603050405020304" pitchFamily="18" charset="0"/>
                <a:cs typeface="Times New Roman" panose="02020603050405020304" pitchFamily="18" charset="0"/>
              </a:rPr>
              <a:t>Analyze employee performance metrics to identify</a:t>
            </a:r>
          </a:p>
          <a:p>
            <a:pPr>
              <a:buFont typeface="Wingdings" panose="05000000000000000000" pitchFamily="2" charset="2"/>
              <a:buChar char="Ø"/>
            </a:pPr>
            <a:r>
              <a:rPr lang="en-US" sz="2400" dirty="0">
                <a:solidFill>
                  <a:srgbClr val="7030A0"/>
                </a:solidFill>
                <a:latin typeface="Times New Roman" panose="02020603050405020304" pitchFamily="18" charset="0"/>
                <a:cs typeface="Times New Roman" panose="02020603050405020304" pitchFamily="18" charset="0"/>
              </a:rPr>
              <a:t>strengths, areas for improvement, and overall trends.</a:t>
            </a:r>
          </a:p>
          <a:p>
            <a:pPr>
              <a:buFont typeface="Wingdings" panose="05000000000000000000" pitchFamily="2" charset="2"/>
              <a:buChar char="Ø"/>
            </a:pPr>
            <a:r>
              <a:rPr lang="en-US" sz="2400" dirty="0">
                <a:solidFill>
                  <a:srgbClr val="7030A0"/>
                </a:solidFill>
                <a:latin typeface="Times New Roman" panose="02020603050405020304" pitchFamily="18" charset="0"/>
                <a:cs typeface="Times New Roman" panose="02020603050405020304" pitchFamily="18" charset="0"/>
              </a:rPr>
              <a:t>Implement PivotTables to summarize and categorize performance data.</a:t>
            </a:r>
          </a:p>
          <a:p>
            <a:pPr>
              <a:buFont typeface="Wingdings" panose="05000000000000000000" pitchFamily="2" charset="2"/>
              <a:buChar char="Ø"/>
            </a:pPr>
            <a:r>
              <a:rPr lang="en-US" sz="2400" dirty="0">
                <a:solidFill>
                  <a:srgbClr val="7030A0"/>
                </a:solidFill>
                <a:latin typeface="Times New Roman" panose="02020603050405020304" pitchFamily="18" charset="0"/>
                <a:cs typeface="Times New Roman" panose="02020603050405020304" pitchFamily="18" charset="0"/>
              </a:rPr>
              <a:t>Compare individual employee performance against benchmarks or targets.</a:t>
            </a:r>
          </a:p>
          <a:p>
            <a:pPr>
              <a:buFont typeface="Wingdings" panose="05000000000000000000" pitchFamily="2" charset="2"/>
              <a:buChar char="Ø"/>
            </a:pPr>
            <a:r>
              <a:rPr lang="en-US" sz="2400" dirty="0">
                <a:solidFill>
                  <a:srgbClr val="7030A0"/>
                </a:solidFill>
                <a:latin typeface="Times New Roman" panose="02020603050405020304" pitchFamily="18" charset="0"/>
                <a:cs typeface="Times New Roman" panose="02020603050405020304" pitchFamily="18" charset="0"/>
              </a:rPr>
              <a:t>Analyze seasonal or project-specific performance variations. .</a:t>
            </a:r>
          </a:p>
          <a:p>
            <a:pPr>
              <a:buFont typeface="Wingdings" panose="05000000000000000000" pitchFamily="2" charset="2"/>
              <a:buChar char="Ø"/>
            </a:pPr>
            <a:r>
              <a:rPr lang="en-US" sz="2400" dirty="0">
                <a:solidFill>
                  <a:srgbClr val="7030A0"/>
                </a:solidFill>
                <a:latin typeface="Times New Roman" panose="02020603050405020304" pitchFamily="18" charset="0"/>
                <a:cs typeface="Times New Roman" panose="02020603050405020304" pitchFamily="18" charset="0"/>
              </a:rPr>
              <a:t>Design dashboards for easy visualization of performance metrics.</a:t>
            </a:r>
          </a:p>
          <a:p>
            <a:pPr>
              <a:buFont typeface="Wingdings" panose="05000000000000000000" pitchFamily="2" charset="2"/>
              <a:buChar char="Ø"/>
            </a:pPr>
            <a:r>
              <a:rPr lang="en-US" sz="2400" dirty="0">
                <a:solidFill>
                  <a:srgbClr val="7030A0"/>
                </a:solidFill>
                <a:latin typeface="Times New Roman" panose="02020603050405020304" pitchFamily="18" charset="0"/>
                <a:cs typeface="Times New Roman" panose="02020603050405020304" pitchFamily="18" charset="0"/>
              </a:rPr>
              <a:t>Share analysis results with management for decision-making.</a:t>
            </a:r>
            <a:endParaRPr lang="en-IN" sz="240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7151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228C5-502A-819F-5AE2-F0357204BC5D}"/>
              </a:ext>
            </a:extLst>
          </p:cNvPr>
          <p:cNvSpPr>
            <a:spLocks noGrp="1"/>
          </p:cNvSpPr>
          <p:nvPr>
            <p:ph type="title"/>
          </p:nvPr>
        </p:nvSpPr>
        <p:spPr>
          <a:xfrm>
            <a:off x="472060" y="436157"/>
            <a:ext cx="8596668" cy="1320800"/>
          </a:xfrm>
        </p:spPr>
        <p:txBody>
          <a:bodyPr>
            <a:noAutofit/>
          </a:bodyPr>
          <a:lstStyle/>
          <a:p>
            <a:r>
              <a:rPr lang="en-US" sz="4800" dirty="0">
                <a:solidFill>
                  <a:schemeClr val="accent6">
                    <a:lumMod val="75000"/>
                  </a:schemeClr>
                </a:solidFill>
                <a:latin typeface="Times New Roman" panose="02020603050405020304" pitchFamily="18" charset="0"/>
                <a:cs typeface="Times New Roman" panose="02020603050405020304" pitchFamily="18" charset="0"/>
              </a:rPr>
              <a:t>WHO ARE THE END USERS?</a:t>
            </a:r>
            <a:br>
              <a:rPr lang="en-US" sz="4800" dirty="0">
                <a:solidFill>
                  <a:schemeClr val="accent6">
                    <a:lumMod val="75000"/>
                  </a:schemeClr>
                </a:solidFill>
                <a:latin typeface="Times New Roman" panose="02020603050405020304" pitchFamily="18" charset="0"/>
                <a:cs typeface="Times New Roman" panose="02020603050405020304" pitchFamily="18" charset="0"/>
              </a:rPr>
            </a:br>
            <a:endParaRPr lang="en-IN" sz="4800"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7E0333-76D9-45F6-1435-F9ED4666393E}"/>
              </a:ext>
            </a:extLst>
          </p:cNvPr>
          <p:cNvSpPr>
            <a:spLocks noGrp="1"/>
          </p:cNvSpPr>
          <p:nvPr>
            <p:ph idx="1"/>
          </p:nvPr>
        </p:nvSpPr>
        <p:spPr>
          <a:xfrm>
            <a:off x="714656" y="1880670"/>
            <a:ext cx="8596668" cy="3880773"/>
          </a:xfrm>
        </p:spPr>
        <p:txBody>
          <a:bodyPr>
            <a:normAutofit/>
          </a:bodyPr>
          <a:lstStyle/>
          <a:p>
            <a:pPr>
              <a:buFont typeface="Wingdings" panose="05000000000000000000" pitchFamily="2" charset="2"/>
              <a:buChar char="v"/>
            </a:pPr>
            <a:r>
              <a:rPr lang="en-US" sz="2800" dirty="0">
                <a:solidFill>
                  <a:srgbClr val="7030A0"/>
                </a:solidFill>
                <a:latin typeface="Times New Roman" panose="02020603050405020304" pitchFamily="18" charset="0"/>
                <a:cs typeface="Times New Roman" panose="02020603050405020304" pitchFamily="18" charset="0"/>
              </a:rPr>
              <a:t>Human Resources Team</a:t>
            </a:r>
          </a:p>
          <a:p>
            <a:pPr>
              <a:buFont typeface="Wingdings" panose="05000000000000000000" pitchFamily="2" charset="2"/>
              <a:buChar char="v"/>
            </a:pPr>
            <a:r>
              <a:rPr lang="en-US" sz="2800" dirty="0">
                <a:solidFill>
                  <a:srgbClr val="7030A0"/>
                </a:solidFill>
                <a:latin typeface="Times New Roman" panose="02020603050405020304" pitchFamily="18" charset="0"/>
                <a:cs typeface="Times New Roman" panose="02020603050405020304" pitchFamily="18" charset="0"/>
              </a:rPr>
              <a:t>Managers</a:t>
            </a:r>
          </a:p>
          <a:p>
            <a:pPr>
              <a:buFont typeface="Wingdings" panose="05000000000000000000" pitchFamily="2" charset="2"/>
              <a:buChar char="v"/>
            </a:pPr>
            <a:r>
              <a:rPr lang="en-US" sz="2800" dirty="0">
                <a:solidFill>
                  <a:srgbClr val="7030A0"/>
                </a:solidFill>
                <a:latin typeface="Times New Roman" panose="02020603050405020304" pitchFamily="18" charset="0"/>
                <a:cs typeface="Times New Roman" panose="02020603050405020304" pitchFamily="18" charset="0"/>
              </a:rPr>
              <a:t>Executives</a:t>
            </a:r>
          </a:p>
          <a:p>
            <a:pPr>
              <a:buFont typeface="Wingdings" panose="05000000000000000000" pitchFamily="2" charset="2"/>
              <a:buChar char="v"/>
            </a:pPr>
            <a:r>
              <a:rPr lang="en-US" sz="2800" dirty="0">
                <a:solidFill>
                  <a:srgbClr val="7030A0"/>
                </a:solidFill>
                <a:latin typeface="Times New Roman" panose="02020603050405020304" pitchFamily="18" charset="0"/>
                <a:cs typeface="Times New Roman" panose="02020603050405020304" pitchFamily="18" charset="0"/>
              </a:rPr>
              <a:t>Training and Development Teams</a:t>
            </a:r>
          </a:p>
          <a:p>
            <a:pPr>
              <a:buFont typeface="Wingdings" panose="05000000000000000000" pitchFamily="2" charset="2"/>
              <a:buChar char="v"/>
            </a:pPr>
            <a:r>
              <a:rPr lang="en-US" sz="2800" dirty="0">
                <a:solidFill>
                  <a:srgbClr val="7030A0"/>
                </a:solidFill>
                <a:latin typeface="Times New Roman" panose="02020603050405020304" pitchFamily="18" charset="0"/>
                <a:cs typeface="Times New Roman" panose="02020603050405020304" pitchFamily="18" charset="0"/>
              </a:rPr>
              <a:t>Compensation and Benefits Teams</a:t>
            </a:r>
          </a:p>
          <a:p>
            <a:pPr>
              <a:buFont typeface="Wingdings" panose="05000000000000000000" pitchFamily="2" charset="2"/>
              <a:buChar char="v"/>
            </a:pPr>
            <a:r>
              <a:rPr lang="en-US" sz="2800" dirty="0">
                <a:solidFill>
                  <a:srgbClr val="7030A0"/>
                </a:solidFill>
                <a:latin typeface="Times New Roman" panose="02020603050405020304" pitchFamily="18" charset="0"/>
                <a:cs typeface="Times New Roman" panose="02020603050405020304" pitchFamily="18" charset="0"/>
              </a:rPr>
              <a:t>Performance Review Committees</a:t>
            </a:r>
            <a:endParaRPr lang="en-IN" sz="280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8215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A3D4F-389A-D66B-1384-89E7879F2BAB}"/>
              </a:ext>
            </a:extLst>
          </p:cNvPr>
          <p:cNvSpPr>
            <a:spLocks noGrp="1"/>
          </p:cNvSpPr>
          <p:nvPr>
            <p:ph type="title"/>
          </p:nvPr>
        </p:nvSpPr>
        <p:spPr>
          <a:xfrm>
            <a:off x="434739" y="156238"/>
            <a:ext cx="8596668" cy="1320800"/>
          </a:xfrm>
        </p:spPr>
        <p:txBody>
          <a:bodyPr>
            <a:normAutofit fontScale="90000"/>
          </a:bodyPr>
          <a:lstStyle/>
          <a:p>
            <a:r>
              <a:rPr lang="en-US" sz="5300" dirty="0">
                <a:solidFill>
                  <a:schemeClr val="accent6">
                    <a:lumMod val="75000"/>
                  </a:schemeClr>
                </a:solidFill>
                <a:latin typeface="Times New Roman" panose="02020603050405020304" pitchFamily="18" charset="0"/>
                <a:cs typeface="Times New Roman" panose="02020603050405020304" pitchFamily="18" charset="0"/>
              </a:rPr>
              <a:t>OUR SOLUTION AND ITS VALUE PROPOSITION</a:t>
            </a:r>
            <a:br>
              <a:rPr lang="en-US" dirty="0"/>
            </a:br>
            <a:br>
              <a:rPr lang="en-US" dirty="0"/>
            </a:br>
            <a:endParaRPr lang="en-IN" dirty="0"/>
          </a:p>
        </p:txBody>
      </p:sp>
      <p:sp>
        <p:nvSpPr>
          <p:cNvPr id="3" name="Content Placeholder 2">
            <a:extLst>
              <a:ext uri="{FF2B5EF4-FFF2-40B4-BE49-F238E27FC236}">
                <a16:creationId xmlns:a16="http://schemas.microsoft.com/office/drawing/2014/main" id="{C3176902-8169-EA68-4EF8-DC3FACFE88E2}"/>
              </a:ext>
            </a:extLst>
          </p:cNvPr>
          <p:cNvSpPr>
            <a:spLocks noGrp="1"/>
          </p:cNvSpPr>
          <p:nvPr>
            <p:ph idx="1"/>
          </p:nvPr>
        </p:nvSpPr>
        <p:spPr>
          <a:xfrm>
            <a:off x="537375" y="2048622"/>
            <a:ext cx="8596668" cy="3880773"/>
          </a:xfrm>
        </p:spPr>
        <p:txBody>
          <a:bodyPr>
            <a:noAutofit/>
          </a:bodyPr>
          <a:lstStyle/>
          <a:p>
            <a:pPr>
              <a:buFont typeface="Courier New" panose="02070309020205020404" pitchFamily="49" charset="0"/>
              <a:buChar char="o"/>
            </a:pPr>
            <a:r>
              <a:rPr lang="en-US" sz="2400" dirty="0">
                <a:solidFill>
                  <a:srgbClr val="7030A0"/>
                </a:solidFill>
                <a:latin typeface="Times New Roman" panose="02020603050405020304" pitchFamily="18" charset="0"/>
                <a:cs typeface="Times New Roman" panose="02020603050405020304" pitchFamily="18" charset="0"/>
              </a:rPr>
              <a:t>Flexibility to adapt the analysis to different roles, departments , or performance criteria, ensuring relevance and accuracy in evaluations.</a:t>
            </a:r>
          </a:p>
          <a:p>
            <a:pPr>
              <a:buFont typeface="Courier New" panose="02070309020205020404" pitchFamily="49" charset="0"/>
              <a:buChar char="o"/>
            </a:pPr>
            <a:r>
              <a:rPr lang="en-US" sz="2400" dirty="0">
                <a:solidFill>
                  <a:srgbClr val="7030A0"/>
                </a:solidFill>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p>
          <a:p>
            <a:pPr>
              <a:buFont typeface="Courier New" panose="02070309020205020404" pitchFamily="49" charset="0"/>
              <a:buChar char="o"/>
            </a:pPr>
            <a:r>
              <a:rPr lang="en-US" sz="2400" dirty="0">
                <a:solidFill>
                  <a:srgbClr val="7030A0"/>
                </a:solidFill>
                <a:latin typeface="Times New Roman" panose="02020603050405020304" pitchFamily="18" charset="0"/>
                <a:cs typeface="Times New Roman" panose="02020603050405020304" pitchFamily="18" charset="0"/>
              </a:rPr>
              <a:t>Solutions The ability to analyze both current and historical performance data, with periodic updates to keep information.</a:t>
            </a:r>
          </a:p>
          <a:p>
            <a:pPr>
              <a:buFont typeface="Courier New" panose="02070309020205020404" pitchFamily="49" charset="0"/>
              <a:buChar char="o"/>
            </a:pPr>
            <a:r>
              <a:rPr lang="en-US" sz="2400" dirty="0">
                <a:solidFill>
                  <a:srgbClr val="7030A0"/>
                </a:solidFill>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IN" sz="240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0877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AFB46-57A2-9898-2253-DB95555CB267}"/>
              </a:ext>
            </a:extLst>
          </p:cNvPr>
          <p:cNvSpPr>
            <a:spLocks noGrp="1"/>
          </p:cNvSpPr>
          <p:nvPr>
            <p:ph type="title"/>
          </p:nvPr>
        </p:nvSpPr>
        <p:spPr>
          <a:xfrm>
            <a:off x="416077" y="156238"/>
            <a:ext cx="8596668" cy="1320800"/>
          </a:xfrm>
        </p:spPr>
        <p:txBody>
          <a:bodyPr>
            <a:noAutofit/>
          </a:bodyPr>
          <a:lstStyle/>
          <a:p>
            <a:r>
              <a:rPr lang="en-US" sz="4800" dirty="0">
                <a:solidFill>
                  <a:schemeClr val="accent6">
                    <a:lumMod val="75000"/>
                  </a:schemeClr>
                </a:solidFill>
                <a:latin typeface="Times New Roman" panose="02020603050405020304" pitchFamily="18" charset="0"/>
                <a:cs typeface="Times New Roman" panose="02020603050405020304" pitchFamily="18" charset="0"/>
              </a:rPr>
              <a:t>DATASET DESCRIPTION</a:t>
            </a:r>
            <a:br>
              <a:rPr lang="en-US" sz="4800" dirty="0"/>
            </a:br>
            <a:endParaRPr lang="en-IN" sz="4800" dirty="0"/>
          </a:p>
        </p:txBody>
      </p:sp>
      <p:sp>
        <p:nvSpPr>
          <p:cNvPr id="3" name="Content Placeholder 2">
            <a:extLst>
              <a:ext uri="{FF2B5EF4-FFF2-40B4-BE49-F238E27FC236}">
                <a16:creationId xmlns:a16="http://schemas.microsoft.com/office/drawing/2014/main" id="{9A401844-5928-DAF9-E5FC-62DAFF529770}"/>
              </a:ext>
            </a:extLst>
          </p:cNvPr>
          <p:cNvSpPr>
            <a:spLocks noGrp="1"/>
          </p:cNvSpPr>
          <p:nvPr>
            <p:ph idx="1"/>
          </p:nvPr>
        </p:nvSpPr>
        <p:spPr>
          <a:xfrm>
            <a:off x="584028" y="1264679"/>
            <a:ext cx="8596668" cy="5509345"/>
          </a:xfrm>
        </p:spPr>
        <p:txBody>
          <a:bodyPr>
            <a:noAutofit/>
          </a:bodyPr>
          <a:lstStyle/>
          <a:p>
            <a:pPr>
              <a:buFont typeface="Arial" panose="020B0604020202020204" pitchFamily="34" charset="0"/>
              <a:buChar char="•"/>
            </a:pPr>
            <a:r>
              <a:rPr lang="en-US" sz="2000" dirty="0">
                <a:solidFill>
                  <a:srgbClr val="7030A0"/>
                </a:solidFill>
                <a:latin typeface="Times New Roman" panose="02020603050405020304" pitchFamily="18" charset="0"/>
                <a:cs typeface="Times New Roman" panose="02020603050405020304" pitchFamily="18" charset="0"/>
              </a:rPr>
              <a:t>EMPLOYEE ID: </a:t>
            </a:r>
            <a:r>
              <a:rPr lang="en-US" sz="2000" dirty="0">
                <a:solidFill>
                  <a:schemeClr val="accent3">
                    <a:lumMod val="75000"/>
                  </a:schemeClr>
                </a:solidFill>
                <a:latin typeface="Times New Roman" panose="02020603050405020304" pitchFamily="18" charset="0"/>
                <a:cs typeface="Times New Roman" panose="02020603050405020304" pitchFamily="18" charset="0"/>
              </a:rPr>
              <a:t>Unique identifier for each employee in the organizations.</a:t>
            </a:r>
          </a:p>
          <a:p>
            <a:pPr>
              <a:buFont typeface="Arial" panose="020B0604020202020204" pitchFamily="34" charset="0"/>
              <a:buChar char="•"/>
            </a:pPr>
            <a:r>
              <a:rPr lang="en-US" sz="2000" dirty="0">
                <a:solidFill>
                  <a:srgbClr val="7030A0"/>
                </a:solidFill>
                <a:latin typeface="Times New Roman" panose="02020603050405020304" pitchFamily="18" charset="0"/>
                <a:cs typeface="Times New Roman" panose="02020603050405020304" pitchFamily="18" charset="0"/>
              </a:rPr>
              <a:t>FIRST NAME: </a:t>
            </a:r>
            <a:r>
              <a:rPr lang="en-US" sz="2000" dirty="0">
                <a:solidFill>
                  <a:schemeClr val="accent3">
                    <a:lumMod val="75000"/>
                  </a:schemeClr>
                </a:solidFill>
                <a:latin typeface="Times New Roman" panose="02020603050405020304" pitchFamily="18" charset="0"/>
                <a:cs typeface="Times New Roman" panose="02020603050405020304" pitchFamily="18" charset="0"/>
              </a:rPr>
              <a:t>The first name of the employee.</a:t>
            </a:r>
          </a:p>
          <a:p>
            <a:pPr>
              <a:buFont typeface="Arial" panose="020B0604020202020204" pitchFamily="34" charset="0"/>
              <a:buChar char="•"/>
            </a:pPr>
            <a:r>
              <a:rPr lang="en-US" sz="2000" dirty="0">
                <a:solidFill>
                  <a:srgbClr val="7030A0"/>
                </a:solidFill>
                <a:latin typeface="Times New Roman" panose="02020603050405020304" pitchFamily="18" charset="0"/>
                <a:cs typeface="Times New Roman" panose="02020603050405020304" pitchFamily="18" charset="0"/>
              </a:rPr>
              <a:t>LAST NAME : </a:t>
            </a:r>
            <a:r>
              <a:rPr lang="en-US" sz="2000" dirty="0">
                <a:solidFill>
                  <a:schemeClr val="accent3">
                    <a:lumMod val="75000"/>
                  </a:schemeClr>
                </a:solidFill>
                <a:latin typeface="Times New Roman" panose="02020603050405020304" pitchFamily="18" charset="0"/>
                <a:cs typeface="Times New Roman" panose="02020603050405020304" pitchFamily="18" charset="0"/>
              </a:rPr>
              <a:t>The last name of the employee.</a:t>
            </a:r>
          </a:p>
          <a:p>
            <a:pPr>
              <a:buFont typeface="Arial" panose="020B0604020202020204" pitchFamily="34" charset="0"/>
              <a:buChar char="•"/>
            </a:pPr>
            <a:r>
              <a:rPr lang="en-US" sz="2000" dirty="0">
                <a:solidFill>
                  <a:srgbClr val="7030A0"/>
                </a:solidFill>
                <a:latin typeface="Times New Roman" panose="02020603050405020304" pitchFamily="18" charset="0"/>
                <a:cs typeface="Times New Roman" panose="02020603050405020304" pitchFamily="18" charset="0"/>
              </a:rPr>
              <a:t>BUSINESS UNIT : </a:t>
            </a:r>
            <a:r>
              <a:rPr lang="en-US" sz="2000" dirty="0">
                <a:solidFill>
                  <a:schemeClr val="accent3">
                    <a:lumMod val="75000"/>
                  </a:schemeClr>
                </a:solidFill>
                <a:latin typeface="Times New Roman" panose="02020603050405020304" pitchFamily="18" charset="0"/>
                <a:cs typeface="Times New Roman" panose="02020603050405020304" pitchFamily="18" charset="0"/>
              </a:rPr>
              <a:t>The specific business unit or department to which the employee belongs.</a:t>
            </a:r>
          </a:p>
          <a:p>
            <a:pPr>
              <a:buFont typeface="Arial" panose="020B0604020202020204" pitchFamily="34" charset="0"/>
              <a:buChar char="•"/>
            </a:pPr>
            <a:r>
              <a:rPr lang="en-US" sz="2000" dirty="0">
                <a:solidFill>
                  <a:srgbClr val="7030A0"/>
                </a:solidFill>
                <a:latin typeface="Times New Roman" panose="02020603050405020304" pitchFamily="18" charset="0"/>
                <a:cs typeface="Times New Roman" panose="02020603050405020304" pitchFamily="18" charset="0"/>
              </a:rPr>
              <a:t>EMPLOYEE TYPE : </a:t>
            </a:r>
            <a:r>
              <a:rPr lang="en-US" sz="2000" dirty="0">
                <a:solidFill>
                  <a:schemeClr val="accent3">
                    <a:lumMod val="75000"/>
                  </a:schemeClr>
                </a:solidFill>
                <a:latin typeface="Times New Roman" panose="02020603050405020304" pitchFamily="18" charset="0"/>
                <a:cs typeface="Times New Roman" panose="02020603050405020304" pitchFamily="18" charset="0"/>
              </a:rPr>
              <a:t>The type of employment the employee. (Example: Full time, part time and contract)</a:t>
            </a:r>
          </a:p>
          <a:p>
            <a:pPr>
              <a:buFont typeface="Arial" panose="020B0604020202020204" pitchFamily="34" charset="0"/>
              <a:buChar char="•"/>
            </a:pPr>
            <a:r>
              <a:rPr lang="en-US" sz="2000" dirty="0">
                <a:solidFill>
                  <a:srgbClr val="7030A0"/>
                </a:solidFill>
                <a:latin typeface="Times New Roman" panose="02020603050405020304" pitchFamily="18" charset="0"/>
                <a:cs typeface="Times New Roman" panose="02020603050405020304" pitchFamily="18" charset="0"/>
              </a:rPr>
              <a:t>GENDER CODE : </a:t>
            </a:r>
            <a:r>
              <a:rPr lang="en-US" sz="2000" dirty="0">
                <a:solidFill>
                  <a:schemeClr val="accent3">
                    <a:lumMod val="75000"/>
                  </a:schemeClr>
                </a:solidFill>
                <a:latin typeface="Times New Roman" panose="02020603050405020304" pitchFamily="18" charset="0"/>
                <a:cs typeface="Times New Roman" panose="02020603050405020304" pitchFamily="18" charset="0"/>
              </a:rPr>
              <a:t>A code representing the gender of the employee. (Example: Male, Female and non binary)</a:t>
            </a:r>
          </a:p>
          <a:p>
            <a:pPr>
              <a:buFont typeface="Arial" panose="020B0604020202020204" pitchFamily="34" charset="0"/>
              <a:buChar char="•"/>
            </a:pPr>
            <a:r>
              <a:rPr lang="en-US" sz="2000" dirty="0">
                <a:solidFill>
                  <a:srgbClr val="7030A0"/>
                </a:solidFill>
                <a:latin typeface="Times New Roman" panose="02020603050405020304" pitchFamily="18" charset="0"/>
                <a:cs typeface="Times New Roman" panose="02020603050405020304" pitchFamily="18" charset="0"/>
              </a:rPr>
              <a:t>CURRENT EMPLOYEE RATING:</a:t>
            </a:r>
            <a:r>
              <a:rPr lang="en-US" sz="2000" dirty="0">
                <a:latin typeface="Times New Roman" panose="02020603050405020304" pitchFamily="18" charset="0"/>
                <a:cs typeface="Times New Roman" panose="02020603050405020304" pitchFamily="18" charset="0"/>
              </a:rPr>
              <a:t> </a:t>
            </a:r>
            <a:r>
              <a:rPr lang="en-US" sz="2000" dirty="0">
                <a:solidFill>
                  <a:schemeClr val="accent3">
                    <a:lumMod val="75000"/>
                  </a:schemeClr>
                </a:solidFill>
                <a:latin typeface="Times New Roman" panose="02020603050405020304" pitchFamily="18" charset="0"/>
                <a:cs typeface="Times New Roman" panose="02020603050405020304" pitchFamily="18" charset="0"/>
              </a:rPr>
              <a:t>The current rating or evaluation of the employee's overall performance.</a:t>
            </a:r>
            <a:endParaRPr lang="en-IN" sz="2000" dirty="0">
              <a:solidFill>
                <a:schemeClr val="accent3">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7221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E8114-6950-9A3B-F6C2-EC08F6FABDE0}"/>
              </a:ext>
            </a:extLst>
          </p:cNvPr>
          <p:cNvSpPr>
            <a:spLocks noGrp="1"/>
          </p:cNvSpPr>
          <p:nvPr>
            <p:ph type="title"/>
          </p:nvPr>
        </p:nvSpPr>
        <p:spPr>
          <a:xfrm>
            <a:off x="546706" y="292359"/>
            <a:ext cx="8596668" cy="1320800"/>
          </a:xfrm>
        </p:spPr>
        <p:txBody>
          <a:bodyPr>
            <a:normAutofit fontScale="90000"/>
          </a:bodyPr>
          <a:lstStyle/>
          <a:p>
            <a:r>
              <a:rPr lang="en-US" sz="4800" dirty="0">
                <a:solidFill>
                  <a:schemeClr val="accent6">
                    <a:lumMod val="75000"/>
                  </a:schemeClr>
                </a:solidFill>
                <a:latin typeface="Times New Roman" panose="02020603050405020304" pitchFamily="18" charset="0"/>
                <a:cs typeface="Times New Roman" panose="02020603050405020304" pitchFamily="18" charset="0"/>
              </a:rPr>
              <a:t>MODELLING</a:t>
            </a:r>
            <a:br>
              <a:rPr lang="en-US" dirty="0"/>
            </a:br>
            <a:endParaRPr lang="en-IN" dirty="0"/>
          </a:p>
        </p:txBody>
      </p:sp>
      <p:sp>
        <p:nvSpPr>
          <p:cNvPr id="3" name="Content Placeholder 2">
            <a:extLst>
              <a:ext uri="{FF2B5EF4-FFF2-40B4-BE49-F238E27FC236}">
                <a16:creationId xmlns:a16="http://schemas.microsoft.com/office/drawing/2014/main" id="{77461394-1DBC-6687-B635-AC0175379E42}"/>
              </a:ext>
            </a:extLst>
          </p:cNvPr>
          <p:cNvSpPr>
            <a:spLocks noGrp="1"/>
          </p:cNvSpPr>
          <p:nvPr>
            <p:ph idx="1"/>
          </p:nvPr>
        </p:nvSpPr>
        <p:spPr>
          <a:xfrm>
            <a:off x="481391" y="1488613"/>
            <a:ext cx="8596668" cy="3880773"/>
          </a:xfrm>
        </p:spPr>
        <p:txBody>
          <a:bodyPr>
            <a:normAutofit/>
          </a:bodyPr>
          <a:lstStyle/>
          <a:p>
            <a:r>
              <a:rPr lang="en-US" sz="2400" dirty="0">
                <a:solidFill>
                  <a:srgbClr val="7030A0"/>
                </a:solidFill>
                <a:latin typeface="Times New Roman" panose="02020603050405020304" pitchFamily="18" charset="0"/>
                <a:cs typeface="Times New Roman" panose="02020603050405020304" pitchFamily="18" charset="0"/>
              </a:rPr>
              <a:t>DATA SET: </a:t>
            </a:r>
            <a:r>
              <a:rPr lang="en-US" sz="2400" dirty="0">
                <a:solidFill>
                  <a:schemeClr val="accent3">
                    <a:lumMod val="75000"/>
                  </a:schemeClr>
                </a:solidFill>
                <a:latin typeface="Times New Roman" panose="02020603050405020304" pitchFamily="18" charset="0"/>
                <a:cs typeface="Times New Roman" panose="02020603050405020304" pitchFamily="18" charset="0"/>
              </a:rPr>
              <a:t>Kaggle, Employee dataset</a:t>
            </a:r>
          </a:p>
          <a:p>
            <a:r>
              <a:rPr lang="en-US" sz="2400" dirty="0">
                <a:solidFill>
                  <a:srgbClr val="7030A0"/>
                </a:solidFill>
                <a:latin typeface="Times New Roman" panose="02020603050405020304" pitchFamily="18" charset="0"/>
                <a:cs typeface="Times New Roman" panose="02020603050405020304" pitchFamily="18" charset="0"/>
              </a:rPr>
              <a:t>FEATURE SELECTION: </a:t>
            </a:r>
            <a:r>
              <a:rPr lang="en-US" sz="2400" dirty="0">
                <a:solidFill>
                  <a:schemeClr val="accent3">
                    <a:lumMod val="75000"/>
                  </a:schemeClr>
                </a:solidFill>
                <a:latin typeface="Times New Roman" panose="02020603050405020304" pitchFamily="18" charset="0"/>
                <a:cs typeface="Times New Roman" panose="02020603050405020304" pitchFamily="18" charset="0"/>
              </a:rPr>
              <a:t>Conditional Formatting, Designing</a:t>
            </a:r>
          </a:p>
          <a:p>
            <a:r>
              <a:rPr lang="en-US" sz="2400" dirty="0">
                <a:solidFill>
                  <a:srgbClr val="7030A0"/>
                </a:solidFill>
                <a:latin typeface="Times New Roman" panose="02020603050405020304" pitchFamily="18" charset="0"/>
                <a:cs typeface="Times New Roman" panose="02020603050405020304" pitchFamily="18" charset="0"/>
              </a:rPr>
              <a:t>DATA CLEANING: </a:t>
            </a:r>
            <a:r>
              <a:rPr lang="en-US" sz="2400" dirty="0">
                <a:solidFill>
                  <a:schemeClr val="accent3">
                    <a:lumMod val="75000"/>
                  </a:schemeClr>
                </a:solidFill>
                <a:latin typeface="Times New Roman" panose="02020603050405020304" pitchFamily="18" charset="0"/>
                <a:cs typeface="Times New Roman" panose="02020603050405020304" pitchFamily="18" charset="0"/>
              </a:rPr>
              <a:t>Missing values, Irrelevant data, Correct Errors, Remove Unnecessary, Columns and Rows</a:t>
            </a:r>
          </a:p>
          <a:p>
            <a:r>
              <a:rPr lang="en-US" sz="2400" dirty="0">
                <a:solidFill>
                  <a:srgbClr val="7030A0"/>
                </a:solidFill>
                <a:latin typeface="Times New Roman" panose="02020603050405020304" pitchFamily="18" charset="0"/>
                <a:cs typeface="Times New Roman" panose="02020603050405020304" pitchFamily="18" charset="0"/>
              </a:rPr>
              <a:t>PIVOT TABLE: </a:t>
            </a:r>
            <a:r>
              <a:rPr lang="en-US" sz="2400" dirty="0">
                <a:solidFill>
                  <a:schemeClr val="accent3">
                    <a:lumMod val="75000"/>
                  </a:schemeClr>
                </a:solidFill>
                <a:latin typeface="Times New Roman" panose="02020603050405020304" pitchFamily="18" charset="0"/>
                <a:cs typeface="Times New Roman" panose="02020603050405020304" pitchFamily="18" charset="0"/>
              </a:rPr>
              <a:t>Employee ID, First Name, Performance Score.</a:t>
            </a:r>
          </a:p>
          <a:p>
            <a:r>
              <a:rPr lang="en-US" sz="2400" dirty="0">
                <a:solidFill>
                  <a:srgbClr val="7030A0"/>
                </a:solidFill>
                <a:latin typeface="Times New Roman" panose="02020603050405020304" pitchFamily="18" charset="0"/>
                <a:cs typeface="Times New Roman" panose="02020603050405020304" pitchFamily="18" charset="0"/>
              </a:rPr>
              <a:t>CHART:</a:t>
            </a:r>
            <a:r>
              <a:rPr lang="en-US" sz="2400" dirty="0">
                <a:latin typeface="Times New Roman" panose="02020603050405020304" pitchFamily="18" charset="0"/>
                <a:cs typeface="Times New Roman" panose="02020603050405020304" pitchFamily="18" charset="0"/>
              </a:rPr>
              <a:t> </a:t>
            </a:r>
            <a:r>
              <a:rPr lang="en-US" sz="2400" dirty="0">
                <a:solidFill>
                  <a:schemeClr val="accent3">
                    <a:lumMod val="75000"/>
                  </a:schemeClr>
                </a:solidFill>
                <a:latin typeface="Times New Roman" panose="02020603050405020304" pitchFamily="18" charset="0"/>
                <a:cs typeface="Times New Roman" panose="02020603050405020304" pitchFamily="18" charset="0"/>
              </a:rPr>
              <a:t>Report of employee performance based on their current ratings is resented as column chart</a:t>
            </a:r>
            <a:endParaRPr lang="en-IN" sz="2400" dirty="0">
              <a:solidFill>
                <a:schemeClr val="accent3">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643571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51</TotalTime>
  <Words>559</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Courier New</vt:lpstr>
      <vt:lpstr>Times New Roman</vt:lpstr>
      <vt:lpstr>Trebuchet MS</vt:lpstr>
      <vt:lpstr>Wingdings</vt:lpstr>
      <vt:lpstr>Wingdings 3</vt:lpstr>
      <vt:lpstr>Facet</vt:lpstr>
      <vt:lpstr>EMPOLYEE PERFORMANCE ANALYSIS USING EXCEL</vt:lpstr>
      <vt:lpstr>PROJECT TITLE</vt:lpstr>
      <vt:lpstr>AGENDA</vt:lpstr>
      <vt:lpstr>PROBLEM STATEMENT</vt:lpstr>
      <vt:lpstr>PROJECT OVERVIEW</vt:lpstr>
      <vt:lpstr>WHO ARE THE END USERS? </vt:lpstr>
      <vt:lpstr>OUR SOLUTION AND ITS VALUE PROPOSITION  </vt:lpstr>
      <vt:lpstr>DATASET DESCRIPTION </vt:lpstr>
      <vt:lpstr>MODELLING </vt:lpstr>
      <vt:lpstr>RESULTS</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Raji Suresh</dc:creator>
  <cp:lastModifiedBy>Raji Suresh</cp:lastModifiedBy>
  <cp:revision>1</cp:revision>
  <dcterms:created xsi:type="dcterms:W3CDTF">2024-09-06T07:54:28Z</dcterms:created>
  <dcterms:modified xsi:type="dcterms:W3CDTF">2024-09-09T13:58:25Z</dcterms:modified>
</cp:coreProperties>
</file>