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</p:sldIdLst>
  <p:sldSz cx="18288000" cy="10287000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Montserrat" panose="00000500000000000000" pitchFamily="2" charset="0"/>
      <p:regular r:id="rId8"/>
    </p:embeddedFont>
    <p:embeddedFont>
      <p:font typeface="Montserrat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7" d="100"/>
          <a:sy n="47" d="100"/>
        </p:scale>
        <p:origin x="5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vardhan" userId="2ec52e01c3f2f0e4" providerId="LiveId" clId="{8756E59C-58AB-4D8E-B229-39BC88C51746}"/>
    <pc:docChg chg="modSld">
      <pc:chgData name="harsha vardhan" userId="2ec52e01c3f2f0e4" providerId="LiveId" clId="{8756E59C-58AB-4D8E-B229-39BC88C51746}" dt="2025-09-28T16:36:34.975" v="5" actId="20577"/>
      <pc:docMkLst>
        <pc:docMk/>
      </pc:docMkLst>
      <pc:sldChg chg="modSp mod">
        <pc:chgData name="harsha vardhan" userId="2ec52e01c3f2f0e4" providerId="LiveId" clId="{8756E59C-58AB-4D8E-B229-39BC88C51746}" dt="2025-09-28T16:36:34.975" v="5" actId="20577"/>
        <pc:sldMkLst>
          <pc:docMk/>
          <pc:sldMk cId="2191721103" sldId="267"/>
        </pc:sldMkLst>
        <pc:spChg chg="mod">
          <ac:chgData name="harsha vardhan" userId="2ec52e01c3f2f0e4" providerId="LiveId" clId="{8756E59C-58AB-4D8E-B229-39BC88C51746}" dt="2025-09-28T16:36:34.975" v="5" actId="20577"/>
          <ac:spMkLst>
            <pc:docMk/>
            <pc:sldMk cId="2191721103" sldId="267"/>
            <ac:spMk id="6" creationId="{EB1CF976-8D3A-C299-DDB8-47798B1149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6EF220-27E4-E9BA-9637-2BD83EF8BDDD}"/>
              </a:ext>
            </a:extLst>
          </p:cNvPr>
          <p:cNvSpPr txBox="1"/>
          <p:nvPr/>
        </p:nvSpPr>
        <p:spPr>
          <a:xfrm>
            <a:off x="781906" y="1953399"/>
            <a:ext cx="16286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HACXPB003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 title – </a:t>
            </a:r>
            <a:r>
              <a:rPr lang="en-US" sz="2800" b="1" dirty="0"/>
              <a:t> 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Build a two-wheeler marketplace web app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Team ID –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XL0222</a:t>
            </a: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Cognizant Coders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EC3A5-D00A-F818-B40C-32D12C8720ED}"/>
              </a:ext>
            </a:extLst>
          </p:cNvPr>
          <p:cNvSpPr txBox="1"/>
          <p:nvPr/>
        </p:nvSpPr>
        <p:spPr>
          <a:xfrm>
            <a:off x="6540509" y="1028700"/>
            <a:ext cx="368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TITLE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7830949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FCCCE-B04B-A706-0476-16BC3418BF1B}"/>
              </a:ext>
            </a:extLst>
          </p:cNvPr>
          <p:cNvSpPr txBox="1"/>
          <p:nvPr/>
        </p:nvSpPr>
        <p:spPr>
          <a:xfrm>
            <a:off x="5943600" y="1143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IDEA PAGE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D6B4DDE-5CDC-8C4C-98CC-F0E4F5B87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AC5B3-2BA3-41A5-950A-40542FA8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" b="-327"/>
          <a:stretch>
            <a:fillRect/>
          </a:stretch>
        </p:blipFill>
        <p:spPr>
          <a:xfrm>
            <a:off x="1" y="1406006"/>
            <a:ext cx="18287999" cy="8580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A62A-D7A7-46B2-7395-215458B15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523D6F37-8E8B-90A0-5483-734302523AC5}"/>
              </a:ext>
            </a:extLst>
          </p:cNvPr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7C7DDA3-9830-752C-7B0D-B06B8DD386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BB33703-158E-B87D-A7CD-D6ED24ECFD3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0D1ECC4-FAB3-488D-4712-081C94353769}"/>
              </a:ext>
            </a:extLst>
          </p:cNvPr>
          <p:cNvGrpSpPr/>
          <p:nvPr/>
        </p:nvGrpSpPr>
        <p:grpSpPr>
          <a:xfrm>
            <a:off x="13179686" y="7704638"/>
            <a:ext cx="2155070" cy="2155070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B411E6A-CE89-C654-ED6E-C7F41F1B094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377990F-B1AC-CF40-B47F-D4BC50E0164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FBEA162-53BB-51AD-1F93-FA2EEB476663}"/>
              </a:ext>
            </a:extLst>
          </p:cNvPr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F58858F-CF02-8EC3-100F-BC1A451FFC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C696320-5547-652F-4605-ECFEB2F2CDE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3660273-F23D-1FFB-C7A3-3E6F3070692C}"/>
              </a:ext>
            </a:extLst>
          </p:cNvPr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A58D23F-751F-F85A-67C3-CB7F6883869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AF4FB80-26B5-4E4C-CB90-1B098CE1633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3A387781-0C54-3B51-0C01-A06D82D93C6E}"/>
              </a:ext>
            </a:extLst>
          </p:cNvPr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C1C7B-08BF-E436-6DAA-A7A0EB3787E7}"/>
              </a:ext>
            </a:extLst>
          </p:cNvPr>
          <p:cNvSpPr txBox="1"/>
          <p:nvPr/>
        </p:nvSpPr>
        <p:spPr>
          <a:xfrm>
            <a:off x="5715000" y="381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86A79-4A2C-40AC-8CAD-D0A3C932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CFF"/>
              </a:clrFrom>
              <a:clrTo>
                <a:srgbClr val="F7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3005" r="5072" b="6880"/>
          <a:stretch>
            <a:fillRect/>
          </a:stretch>
        </p:blipFill>
        <p:spPr>
          <a:xfrm>
            <a:off x="3709779" y="978675"/>
            <a:ext cx="9853821" cy="92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D4B9D7-EB96-061C-FE81-AF2CA28D9DED}"/>
              </a:ext>
            </a:extLst>
          </p:cNvPr>
          <p:cNvSpPr/>
          <p:nvPr/>
        </p:nvSpPr>
        <p:spPr>
          <a:xfrm>
            <a:off x="13030200" y="1906550"/>
            <a:ext cx="3634910" cy="1560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3E118B6-71C5-E867-6C1C-5FFF584BFB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686800" y="6482899"/>
            <a:ext cx="3724770" cy="2851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E2DD83-41F8-E487-B1DD-63860A375DBE}"/>
              </a:ext>
            </a:extLst>
          </p:cNvPr>
          <p:cNvSpPr/>
          <p:nvPr/>
        </p:nvSpPr>
        <p:spPr>
          <a:xfrm>
            <a:off x="1295400" y="853432"/>
            <a:ext cx="6019800" cy="89382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AFDB5-129A-D41C-E54B-A1038AAB3D48}"/>
              </a:ext>
            </a:extLst>
          </p:cNvPr>
          <p:cNvSpPr/>
          <p:nvPr/>
        </p:nvSpPr>
        <p:spPr>
          <a:xfrm>
            <a:off x="8458200" y="1485900"/>
            <a:ext cx="4024528" cy="46482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6" name="Group 36"/>
          <p:cNvGrpSpPr/>
          <p:nvPr/>
        </p:nvGrpSpPr>
        <p:grpSpPr>
          <a:xfrm>
            <a:off x="15102279" y="38099"/>
            <a:ext cx="3185721" cy="3185721"/>
            <a:chOff x="0" y="15696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1569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7297400" y="1795785"/>
            <a:ext cx="884434" cy="88443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6383000" y="9965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933428-4CE6-F6E2-5EC1-59E148866236}"/>
              </a:ext>
            </a:extLst>
          </p:cNvPr>
          <p:cNvSpPr txBox="1"/>
          <p:nvPr/>
        </p:nvSpPr>
        <p:spPr>
          <a:xfrm>
            <a:off x="8610600" y="1742298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API’s Used :</a:t>
            </a:r>
          </a:p>
          <a:p>
            <a:r>
              <a:rPr lang="en-IN" sz="3600" b="1" u="sng" dirty="0"/>
              <a:t>Front-End</a:t>
            </a:r>
            <a:r>
              <a:rPr lang="en-IN" sz="3600" b="1" dirty="0"/>
              <a:t> :-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err="1">
                <a:solidFill>
                  <a:srgbClr val="FF0000"/>
                </a:solidFill>
              </a:rPr>
              <a:t>Css</a:t>
            </a:r>
            <a:endParaRPr lang="en-IN" sz="3600" b="1" dirty="0">
              <a:solidFill>
                <a:srgbClr val="FF0000"/>
              </a:solidFill>
            </a:endParaRPr>
          </a:p>
          <a:p>
            <a:r>
              <a:rPr lang="en-IN" sz="3600" b="1" u="sng" dirty="0"/>
              <a:t>Back-end </a:t>
            </a:r>
            <a:r>
              <a:rPr lang="en-IN" sz="3600" b="1" dirty="0"/>
              <a:t>:-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Java 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D6EDB9-D4F1-1C5A-68CF-C6C2076DC94B}"/>
              </a:ext>
            </a:extLst>
          </p:cNvPr>
          <p:cNvSpPr/>
          <p:nvPr/>
        </p:nvSpPr>
        <p:spPr>
          <a:xfrm>
            <a:off x="13030200" y="4223629"/>
            <a:ext cx="4648200" cy="572047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53F8E-0EA1-E767-EC59-8E5BCB8A5E44}"/>
              </a:ext>
            </a:extLst>
          </p:cNvPr>
          <p:cNvSpPr txBox="1"/>
          <p:nvPr/>
        </p:nvSpPr>
        <p:spPr>
          <a:xfrm>
            <a:off x="13131547" y="5418062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Front-End :</a:t>
            </a:r>
          </a:p>
        </p:txBody>
      </p:sp>
      <p:pic>
        <p:nvPicPr>
          <p:cNvPr id="52" name="图片">
            <a:extLst>
              <a:ext uri="{FF2B5EF4-FFF2-40B4-BE49-F238E27FC236}">
                <a16:creationId xmlns:a16="http://schemas.microsoft.com/office/drawing/2014/main" id="{E4873BDB-BFFE-F8C0-85F6-B5DBDAC42E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 flipV="1">
            <a:off x="13377983" y="6040440"/>
            <a:ext cx="1533516" cy="183437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53" name="图片">
            <a:extLst>
              <a:ext uri="{FF2B5EF4-FFF2-40B4-BE49-F238E27FC236}">
                <a16:creationId xmlns:a16="http://schemas.microsoft.com/office/drawing/2014/main" id="{11EEF6E0-049F-8148-F5A1-294E032AF3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9182" y="6286500"/>
            <a:ext cx="1305928" cy="13059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35673F5-A029-66A7-B17A-29B3AFA6B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82782" y="8166748"/>
            <a:ext cx="1248478" cy="14082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6013B91-75D1-C131-E76E-C9FF19608857}"/>
              </a:ext>
            </a:extLst>
          </p:cNvPr>
          <p:cNvSpPr txBox="1"/>
          <p:nvPr/>
        </p:nvSpPr>
        <p:spPr>
          <a:xfrm>
            <a:off x="13225582" y="7745077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Back-End</a:t>
            </a:r>
            <a:r>
              <a:rPr lang="en-IN" sz="2800" b="1" u="sng" dirty="0"/>
              <a:t> 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EA78DF-3369-45E8-AE31-6747C972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182" y="8384364"/>
            <a:ext cx="2085009" cy="9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D47C610-8BAF-CC1C-6287-60D5D304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0" y="1957758"/>
            <a:ext cx="6030910" cy="74817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8013B68-38C8-D383-45B8-99230311FAA7}"/>
              </a:ext>
            </a:extLst>
          </p:cNvPr>
          <p:cNvSpPr txBox="1"/>
          <p:nvPr/>
        </p:nvSpPr>
        <p:spPr>
          <a:xfrm>
            <a:off x="1295400" y="1273901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+mj-lt"/>
              </a:rPr>
              <a:t>Impacts and Benefits </a:t>
            </a:r>
          </a:p>
        </p:txBody>
      </p:sp>
      <p:pic>
        <p:nvPicPr>
          <p:cNvPr id="63" name="Picture 8" descr="Copilot Icon SVG Vector &amp; PNG Free Download | UXWing">
            <a:extLst>
              <a:ext uri="{FF2B5EF4-FFF2-40B4-BE49-F238E27FC236}">
                <a16:creationId xmlns:a16="http://schemas.microsoft.com/office/drawing/2014/main" id="{86679608-0FC2-3207-28A7-96A62573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01" y="7658100"/>
            <a:ext cx="788699" cy="78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 descr="Perplexity AI Logo Rounded HD 67941679 PNG">
            <a:extLst>
              <a:ext uri="{FF2B5EF4-FFF2-40B4-BE49-F238E27FC236}">
                <a16:creationId xmlns:a16="http://schemas.microsoft.com/office/drawing/2014/main" id="{D9312595-A3F6-0C46-037F-8281E10E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719" y="7581900"/>
            <a:ext cx="879281" cy="8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2">
            <a:extLst>
              <a:ext uri="{FF2B5EF4-FFF2-40B4-BE49-F238E27FC236}">
                <a16:creationId xmlns:a16="http://schemas.microsoft.com/office/drawing/2014/main" id="{BF8B5423-3400-A8FB-9086-1A3B35DE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97" y="7679297"/>
            <a:ext cx="740803" cy="7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2DC911ED-536B-02B9-4825-0765C812AC18}"/>
              </a:ext>
            </a:extLst>
          </p:cNvPr>
          <p:cNvSpPr txBox="1"/>
          <p:nvPr/>
        </p:nvSpPr>
        <p:spPr>
          <a:xfrm>
            <a:off x="8854113" y="6739409"/>
            <a:ext cx="316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  <a:cs typeface="Arial" pitchFamily="34" charset="0"/>
              </a:rPr>
              <a:t>AI References:</a:t>
            </a:r>
            <a:endParaRPr lang="en-IN" sz="2400" u="sng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775B6A6-2A65-3705-7B4B-1E42C4273AD7}"/>
              </a:ext>
            </a:extLst>
          </p:cNvPr>
          <p:cNvSpPr txBox="1"/>
          <p:nvPr/>
        </p:nvSpPr>
        <p:spPr>
          <a:xfrm>
            <a:off x="13106400" y="20193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Hosting/Execution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FF0000"/>
                </a:solidFill>
              </a:rPr>
              <a:t>GitHUb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BB02C-4B6D-0AE1-663E-EC329EA4E729}"/>
              </a:ext>
            </a:extLst>
          </p:cNvPr>
          <p:cNvSpPr txBox="1"/>
          <p:nvPr/>
        </p:nvSpPr>
        <p:spPr>
          <a:xfrm>
            <a:off x="12311182" y="4349176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2">
                    <a:lumMod val="75000"/>
                  </a:schemeClr>
                </a:solidFill>
              </a:rPr>
              <a:t>TECH STACK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ECBA0A4-99AB-1ADE-363B-0E4DC6AE8CC4}"/>
              </a:ext>
            </a:extLst>
          </p:cNvPr>
          <p:cNvSpPr txBox="1"/>
          <p:nvPr/>
        </p:nvSpPr>
        <p:spPr>
          <a:xfrm>
            <a:off x="10169719" y="342900"/>
            <a:ext cx="523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cs typeface="Arial" pitchFamily="34" charset="0"/>
              </a:rPr>
              <a:t>Technical Approach</a:t>
            </a:r>
            <a:endParaRPr lang="en-IN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199F-6B91-611D-20D9-4686B8F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59D0ED32-BBB4-A16E-D375-6AB3ABF008F0}"/>
              </a:ext>
            </a:extLst>
          </p:cNvPr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B5A4A2D-AEA5-C0C9-9FBA-9A2599E49F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AF0D78E-3938-AD48-467A-55F44807FC1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B907562-8B79-59F1-7C71-A5D9FFE6C60B}"/>
              </a:ext>
            </a:extLst>
          </p:cNvPr>
          <p:cNvGrpSpPr/>
          <p:nvPr/>
        </p:nvGrpSpPr>
        <p:grpSpPr>
          <a:xfrm>
            <a:off x="13179686" y="7704638"/>
            <a:ext cx="2155070" cy="2155070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C2AB359-18D9-52E5-58A0-08FE3C5257C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EE9831C-DD8F-0E88-80DC-6E56383096B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8F9A11CB-0D6B-D20F-EC8A-39CC9F3A12BA}"/>
              </a:ext>
            </a:extLst>
          </p:cNvPr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41C1252-EE13-2788-1867-C8944D0FEB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740DB75-26FC-DFD0-887E-4A227FA019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97D710F-7674-6843-A94A-97BE77B66ACB}"/>
              </a:ext>
            </a:extLst>
          </p:cNvPr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515EC7E-E77E-0FEC-550F-71CCCC66285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5312480-9666-EF60-C9A3-4E567353F83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40AD88C0-BF99-0972-D59A-7A4C1D900967}"/>
              </a:ext>
            </a:extLst>
          </p:cNvPr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DEB07-578B-1163-1701-7FC53894F9A8}"/>
              </a:ext>
            </a:extLst>
          </p:cNvPr>
          <p:cNvSpPr txBox="1"/>
          <p:nvPr/>
        </p:nvSpPr>
        <p:spPr>
          <a:xfrm>
            <a:off x="1905000" y="150503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/>
                </a:solidFill>
              </a:rPr>
              <a:t>Features to be implemented: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83BED-62B5-8A39-6821-64F0D0D582BB}"/>
              </a:ext>
            </a:extLst>
          </p:cNvPr>
          <p:cNvSpPr txBox="1"/>
          <p:nvPr/>
        </p:nvSpPr>
        <p:spPr>
          <a:xfrm>
            <a:off x="1887300" y="2167296"/>
            <a:ext cx="119810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1.Browse two wheeler vehicle categorized by scooters, motorbikes, Electric bikes.</a:t>
            </a:r>
          </a:p>
          <a:p>
            <a:r>
              <a:rPr lang="en-IN" sz="2400" dirty="0"/>
              <a:t>2.User or buyer can calculate the EMI </a:t>
            </a:r>
          </a:p>
          <a:p>
            <a:r>
              <a:rPr lang="en-IN" sz="2400" dirty="0"/>
              <a:t>3.Buyer can calculate monthly fuel cost</a:t>
            </a:r>
          </a:p>
          <a:p>
            <a:r>
              <a:rPr lang="en-IN" sz="2400" dirty="0"/>
              <a:t>4.Buyer can easily book test rides</a:t>
            </a:r>
          </a:p>
          <a:p>
            <a:r>
              <a:rPr lang="en-IN" sz="2400" dirty="0"/>
              <a:t>5.Customers can watch the upcoming models</a:t>
            </a:r>
          </a:p>
          <a:p>
            <a:r>
              <a:rPr lang="en-IN" sz="2400" dirty="0"/>
              <a:t>6.Sellers can sell their old bikes easily.</a:t>
            </a:r>
          </a:p>
          <a:p>
            <a:r>
              <a:rPr lang="en-IN" sz="2400" dirty="0"/>
              <a:t>7. Customers can easily browse by filtering their bike by brand, price and mileage.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F976-8D3A-C299-DDB8-47798B1149BE}"/>
              </a:ext>
            </a:extLst>
          </p:cNvPr>
          <p:cNvSpPr txBox="1"/>
          <p:nvPr/>
        </p:nvSpPr>
        <p:spPr>
          <a:xfrm>
            <a:off x="1734901" y="4960540"/>
            <a:ext cx="119810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Team Members Contributions:</a:t>
            </a:r>
          </a:p>
          <a:p>
            <a:r>
              <a:rPr lang="en-IN" sz="2400"/>
              <a:t>Team Lead (Uma): </a:t>
            </a:r>
            <a:r>
              <a:rPr lang="en-IN" sz="2400" dirty="0"/>
              <a:t>Designed the solution and its overview and lead the team.</a:t>
            </a:r>
          </a:p>
          <a:p>
            <a:r>
              <a:rPr lang="en-IN" sz="2400" dirty="0"/>
              <a:t>Team member 1(Harshavardhan):Designed backend for the prototype.</a:t>
            </a:r>
          </a:p>
          <a:p>
            <a:r>
              <a:rPr lang="en-IN" sz="2400" dirty="0"/>
              <a:t>Team member 2(Pavan): Designed front end for the prototype.</a:t>
            </a:r>
          </a:p>
          <a:p>
            <a:r>
              <a:rPr lang="en-IN" sz="2400" dirty="0"/>
              <a:t>Team member 3(Yasmine):Researched on classification of vehicles with brands, models and prices and variants too.</a:t>
            </a:r>
          </a:p>
          <a:p>
            <a:r>
              <a:rPr lang="en-IN" sz="2400" dirty="0"/>
              <a:t>Team member 4(Kiranmai):Has found the uniqueness of the every site and found the uniqueness for the solution.</a:t>
            </a:r>
          </a:p>
          <a:p>
            <a:endParaRPr lang="en-IN" sz="1800" dirty="0"/>
          </a:p>
          <a:p>
            <a:endParaRPr lang="en-IN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238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Arial</vt:lpstr>
      <vt:lpstr>Montserrat Bold</vt:lpstr>
      <vt:lpstr>Wingdings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Minimalist Business Development Presentation</dc:title>
  <dc:creator>Prasanth Prasanth</dc:creator>
  <cp:lastModifiedBy>harsha vardhan</cp:lastModifiedBy>
  <cp:revision>4</cp:revision>
  <dcterms:created xsi:type="dcterms:W3CDTF">2006-08-16T00:00:00Z</dcterms:created>
  <dcterms:modified xsi:type="dcterms:W3CDTF">2025-09-28T16:36:37Z</dcterms:modified>
  <dc:identifier>DAG0Q55feeI</dc:identifier>
</cp:coreProperties>
</file>