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10/27/2021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10/27/2021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10/27/2021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10/27/2021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10/27/2021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10/27/2021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10/27/2021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solidFill>
                  <a:schemeClr val="accent4">
                    <a:lumMod val="60000"/>
                    <a:lumOff val="40000"/>
                  </a:schemeClr>
                </a:solidFill>
              </a:rPr>
              <a:t>Logic of  TB Notes App</a:t>
            </a:r>
            <a:endParaRPr lang="en-US" b="1" dirty="0">
              <a:solidFill>
                <a:schemeClr val="accent4">
                  <a:lumMod val="60000"/>
                  <a:lumOff val="40000"/>
                </a:schemeClr>
              </a:solidFill>
            </a:endParaRPr>
          </a:p>
        </p:txBody>
      </p:sp>
      <p:sp>
        <p:nvSpPr>
          <p:cNvPr id="3" name="Subtitle 2"/>
          <p:cNvSpPr>
            <a:spLocks noGrp="1"/>
          </p:cNvSpPr>
          <p:nvPr>
            <p:ph type="subTitle" idx="1"/>
          </p:nvPr>
        </p:nvSpPr>
        <p:spPr/>
        <p:txBody>
          <a:bodyPr/>
          <a:lstStyle/>
          <a:p>
            <a:r>
              <a:rPr lang="en-GB" b="1" dirty="0" smtClean="0">
                <a:solidFill>
                  <a:schemeClr val="tx1">
                    <a:lumMod val="85000"/>
                  </a:schemeClr>
                </a:solidFill>
              </a:rPr>
              <a:t>Here we’ll be discussing the logic used to develop the TB Notes App</a:t>
            </a:r>
            <a:endParaRPr lang="en-US" b="1" dirty="0">
              <a:solidFill>
                <a:schemeClr val="tx1">
                  <a:lumMod val="8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Editing Notes</a:t>
            </a:r>
            <a:endParaRPr lang="en-US" b="1" dirty="0"/>
          </a:p>
        </p:txBody>
      </p:sp>
      <p:sp>
        <p:nvSpPr>
          <p:cNvPr id="3" name="Content Placeholder 2"/>
          <p:cNvSpPr>
            <a:spLocks noGrp="1"/>
          </p:cNvSpPr>
          <p:nvPr>
            <p:ph idx="1"/>
          </p:nvPr>
        </p:nvSpPr>
        <p:spPr/>
        <p:txBody>
          <a:bodyPr>
            <a:normAutofit fontScale="92500"/>
          </a:bodyPr>
          <a:lstStyle/>
          <a:p>
            <a:r>
              <a:rPr lang="en-GB" b="1" dirty="0" smtClean="0"/>
              <a:t>Target each Edit Note Button create a separate Modal for Each Button then take id of Each Button and take Index of It then in that modal keep title as title of element of </a:t>
            </a:r>
            <a:r>
              <a:rPr lang="en-GB" b="1" dirty="0" err="1" smtClean="0"/>
              <a:t>localStorage</a:t>
            </a:r>
            <a:r>
              <a:rPr lang="en-GB" b="1" dirty="0" smtClean="0"/>
              <a:t> array having that index and content as content of that element.</a:t>
            </a:r>
          </a:p>
          <a:p>
            <a:r>
              <a:rPr lang="en-GB" b="1" dirty="0" smtClean="0"/>
              <a:t>Then By Clicking Save Button Title and Content of Old Element must be over </a:t>
            </a:r>
            <a:r>
              <a:rPr lang="en-GB" b="1" dirty="0" err="1" smtClean="0"/>
              <a:t>writed</a:t>
            </a:r>
            <a:r>
              <a:rPr lang="en-GB" b="1" dirty="0" smtClean="0"/>
              <a:t> with new title and content keeping index the same.</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Starring Notes</a:t>
            </a:r>
            <a:endParaRPr lang="en-US" b="1" dirty="0"/>
          </a:p>
        </p:txBody>
      </p:sp>
      <p:sp>
        <p:nvSpPr>
          <p:cNvPr id="3" name="Content Placeholder 2"/>
          <p:cNvSpPr>
            <a:spLocks noGrp="1"/>
          </p:cNvSpPr>
          <p:nvPr>
            <p:ph idx="1"/>
          </p:nvPr>
        </p:nvSpPr>
        <p:spPr/>
        <p:txBody>
          <a:bodyPr/>
          <a:lstStyle/>
          <a:p>
            <a:r>
              <a:rPr lang="en-GB" b="1" dirty="0" smtClean="0"/>
              <a:t>As someone </a:t>
            </a:r>
            <a:r>
              <a:rPr lang="en-GB" b="1" dirty="0" smtClean="0"/>
              <a:t>c</a:t>
            </a:r>
            <a:r>
              <a:rPr lang="en-GB" b="1" dirty="0" smtClean="0"/>
              <a:t>licks star Icon then ‘</a:t>
            </a:r>
            <a:r>
              <a:rPr lang="en-GB" b="1" dirty="0" err="1" smtClean="0"/>
              <a:t>unstarred</a:t>
            </a:r>
            <a:r>
              <a:rPr lang="en-GB" b="1" dirty="0" smtClean="0"/>
              <a:t>’ element must be over </a:t>
            </a:r>
            <a:r>
              <a:rPr lang="en-GB" b="1" dirty="0" err="1" smtClean="0"/>
              <a:t>writed</a:t>
            </a:r>
            <a:r>
              <a:rPr lang="en-GB" b="1" dirty="0" smtClean="0"/>
              <a:t> with ‘starred’ in element of </a:t>
            </a:r>
            <a:r>
              <a:rPr lang="en-GB" b="1" dirty="0" err="1" smtClean="0"/>
              <a:t>localStorage</a:t>
            </a:r>
            <a:r>
              <a:rPr lang="en-GB" b="1" dirty="0" smtClean="0"/>
              <a:t> array using concept used for delete and edit Buttons.</a:t>
            </a:r>
          </a:p>
          <a:p>
            <a:r>
              <a:rPr lang="en-GB" b="1" dirty="0" smtClean="0"/>
              <a:t>Show starred Notes </a:t>
            </a:r>
            <a:r>
              <a:rPr lang="en-GB" b="1" dirty="0" err="1" smtClean="0"/>
              <a:t>seperately</a:t>
            </a:r>
            <a:r>
              <a:rPr lang="en-GB" b="1" dirty="0" smtClean="0"/>
              <a:t> </a:t>
            </a:r>
            <a:r>
              <a:rPr lang="en-GB" b="1" dirty="0" smtClean="0"/>
              <a:t>above normal notes and add some different styles in starred notes than normal notes to show them up fast.</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Searching Notes</a:t>
            </a:r>
            <a:endParaRPr lang="en-US" b="1" dirty="0"/>
          </a:p>
        </p:txBody>
      </p:sp>
      <p:sp>
        <p:nvSpPr>
          <p:cNvPr id="3" name="Content Placeholder 2"/>
          <p:cNvSpPr>
            <a:spLocks noGrp="1"/>
          </p:cNvSpPr>
          <p:nvPr>
            <p:ph idx="1"/>
          </p:nvPr>
        </p:nvSpPr>
        <p:spPr/>
        <p:txBody>
          <a:bodyPr/>
          <a:lstStyle/>
          <a:p>
            <a:r>
              <a:rPr lang="en-GB" b="1" dirty="0" smtClean="0"/>
              <a:t>Use ‘Input’ Event in Search Box so that as some Input happens the notes having title and content similar to search value show up</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Conclusion</a:t>
            </a:r>
            <a:endParaRPr lang="en-US" b="1" dirty="0"/>
          </a:p>
        </p:txBody>
      </p:sp>
      <p:sp>
        <p:nvSpPr>
          <p:cNvPr id="3" name="Content Placeholder 2"/>
          <p:cNvSpPr>
            <a:spLocks noGrp="1"/>
          </p:cNvSpPr>
          <p:nvPr>
            <p:ph idx="1"/>
          </p:nvPr>
        </p:nvSpPr>
        <p:spPr/>
        <p:txBody>
          <a:bodyPr/>
          <a:lstStyle/>
          <a:p>
            <a:r>
              <a:rPr lang="en-GB" b="1" dirty="0" smtClean="0"/>
              <a:t>This is a kind of Project that will teach you how to use </a:t>
            </a:r>
            <a:r>
              <a:rPr lang="en-GB" b="1" dirty="0" err="1" smtClean="0"/>
              <a:t>localStorage</a:t>
            </a:r>
            <a:r>
              <a:rPr lang="en-GB" b="1" dirty="0" smtClean="0"/>
              <a:t> and is good </a:t>
            </a:r>
            <a:r>
              <a:rPr lang="en-GB" b="1" dirty="0" err="1" smtClean="0"/>
              <a:t>Javascript</a:t>
            </a:r>
            <a:r>
              <a:rPr lang="en-GB" b="1" dirty="0" smtClean="0"/>
              <a:t> Practice.</a:t>
            </a:r>
          </a:p>
          <a:p>
            <a:r>
              <a:rPr lang="en-GB" b="1" dirty="0" smtClean="0"/>
              <a:t>If you understand how to use data here then it becomes very easy to learn any backend Language.</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ector-thank-you-typography.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 </a:t>
            </a:r>
            <a:r>
              <a:rPr lang="en-GB" b="1" dirty="0" err="1" smtClean="0"/>
              <a:t>Breif</a:t>
            </a:r>
            <a:r>
              <a:rPr lang="en-GB" b="1" dirty="0" smtClean="0"/>
              <a:t> </a:t>
            </a:r>
            <a:r>
              <a:rPr lang="en-GB" b="1" dirty="0" err="1" smtClean="0"/>
              <a:t>Discription</a:t>
            </a:r>
            <a:r>
              <a:rPr lang="en-GB" b="1" dirty="0" smtClean="0"/>
              <a:t> of the Notes App</a:t>
            </a:r>
            <a:endParaRPr lang="en-US" b="1" dirty="0"/>
          </a:p>
        </p:txBody>
      </p:sp>
      <p:sp>
        <p:nvSpPr>
          <p:cNvPr id="3" name="Content Placeholder 2"/>
          <p:cNvSpPr>
            <a:spLocks noGrp="1"/>
          </p:cNvSpPr>
          <p:nvPr>
            <p:ph idx="1"/>
          </p:nvPr>
        </p:nvSpPr>
        <p:spPr/>
        <p:txBody>
          <a:bodyPr/>
          <a:lstStyle/>
          <a:p>
            <a:r>
              <a:rPr lang="en-GB" b="1" dirty="0" smtClean="0"/>
              <a:t>The Notes App has been made using HTML, CSS, </a:t>
            </a:r>
            <a:r>
              <a:rPr lang="en-GB" b="1" dirty="0" err="1" smtClean="0"/>
              <a:t>Javascript</a:t>
            </a:r>
            <a:r>
              <a:rPr lang="en-GB" b="1" dirty="0" smtClean="0"/>
              <a:t> and Bootstrap.</a:t>
            </a:r>
          </a:p>
          <a:p>
            <a:r>
              <a:rPr lang="en-GB" b="1" dirty="0" smtClean="0"/>
              <a:t>This web application doesn’t </a:t>
            </a:r>
            <a:r>
              <a:rPr lang="en-GB" b="1" dirty="0" smtClean="0"/>
              <a:t> </a:t>
            </a:r>
            <a:r>
              <a:rPr lang="en-GB" b="1" dirty="0" smtClean="0"/>
              <a:t>uses any backend language still has many features like that of backend.</a:t>
            </a:r>
          </a:p>
          <a:p>
            <a:r>
              <a:rPr lang="en-GB" b="1" dirty="0" smtClean="0"/>
              <a:t>This can be a good practice for the people in their early learning stages of </a:t>
            </a:r>
            <a:r>
              <a:rPr lang="en-GB" b="1" dirty="0" err="1" smtClean="0"/>
              <a:t>Javascript</a:t>
            </a:r>
            <a:r>
              <a:rPr lang="en-GB" b="1" dirty="0" smtClean="0"/>
              <a:t>.</a:t>
            </a:r>
            <a:r>
              <a:rPr lang="en-GB" b="1" dirty="0" smtClean="0"/>
              <a:t> </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Designing</a:t>
            </a:r>
            <a:endParaRPr lang="en-US" b="1" dirty="0"/>
          </a:p>
        </p:txBody>
      </p:sp>
      <p:sp>
        <p:nvSpPr>
          <p:cNvPr id="3" name="Content Placeholder 2"/>
          <p:cNvSpPr>
            <a:spLocks noGrp="1"/>
          </p:cNvSpPr>
          <p:nvPr>
            <p:ph idx="1"/>
          </p:nvPr>
        </p:nvSpPr>
        <p:spPr/>
        <p:txBody>
          <a:bodyPr/>
          <a:lstStyle/>
          <a:p>
            <a:r>
              <a:rPr lang="en-GB" b="1" dirty="0" smtClean="0"/>
              <a:t>The designing of the app is mostly using Bootstrap but there are some parts were CSS has been used to design certain things but contribution of CSS is not that much but if you know a bit </a:t>
            </a:r>
            <a:r>
              <a:rPr lang="en-GB" b="1" dirty="0" err="1" smtClean="0"/>
              <a:t>flexbox</a:t>
            </a:r>
            <a:r>
              <a:rPr lang="en-GB" b="1" dirty="0" smtClean="0"/>
              <a:t> you can easily understand CSS Code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Bootstrap Designing</a:t>
            </a:r>
            <a:endParaRPr lang="en-US" b="1" dirty="0"/>
          </a:p>
        </p:txBody>
      </p:sp>
      <p:sp>
        <p:nvSpPr>
          <p:cNvPr id="3" name="Content Placeholder 2"/>
          <p:cNvSpPr>
            <a:spLocks noGrp="1"/>
          </p:cNvSpPr>
          <p:nvPr>
            <p:ph idx="1"/>
          </p:nvPr>
        </p:nvSpPr>
        <p:spPr/>
        <p:txBody>
          <a:bodyPr/>
          <a:lstStyle/>
          <a:p>
            <a:pPr marL="578358" indent="-514350"/>
            <a:r>
              <a:rPr lang="en-GB" b="1" dirty="0" smtClean="0"/>
              <a:t>The Bootstrap has done the major work in designing of the app.</a:t>
            </a:r>
          </a:p>
          <a:p>
            <a:r>
              <a:rPr lang="en-GB" b="1" dirty="0" smtClean="0"/>
              <a:t>Bootstrap is very easy to learn so you can easily learn and understand code of Notes App</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Javascript</a:t>
            </a:r>
            <a:r>
              <a:rPr lang="en-GB" b="1" dirty="0" smtClean="0"/>
              <a:t> Logic</a:t>
            </a:r>
            <a:endParaRPr lang="en-US" b="1" dirty="0"/>
          </a:p>
        </p:txBody>
      </p:sp>
      <p:sp>
        <p:nvSpPr>
          <p:cNvPr id="3" name="Content Placeholder 2"/>
          <p:cNvSpPr>
            <a:spLocks noGrp="1"/>
          </p:cNvSpPr>
          <p:nvPr>
            <p:ph idx="1"/>
          </p:nvPr>
        </p:nvSpPr>
        <p:spPr/>
        <p:txBody>
          <a:bodyPr/>
          <a:lstStyle/>
          <a:p>
            <a:pPr marL="578358" indent="-514350"/>
            <a:r>
              <a:rPr lang="en-GB" b="1" dirty="0" smtClean="0"/>
              <a:t>The </a:t>
            </a:r>
            <a:r>
              <a:rPr lang="en-GB" b="1" dirty="0" err="1" smtClean="0"/>
              <a:t>Javascript</a:t>
            </a:r>
            <a:r>
              <a:rPr lang="en-GB" b="1" dirty="0" smtClean="0"/>
              <a:t> Logic is a vast concept to discuss but knowing concepts of DOM Manipulation and Local Storage is enough to understand the code of the </a:t>
            </a:r>
            <a:r>
              <a:rPr lang="en-GB" b="1" dirty="0" smtClean="0"/>
              <a:t>App</a:t>
            </a:r>
            <a:endParaRPr lang="en-US"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Adding Notes</a:t>
            </a:r>
            <a:endParaRPr lang="en-US" b="1" dirty="0"/>
          </a:p>
        </p:txBody>
      </p:sp>
      <p:sp>
        <p:nvSpPr>
          <p:cNvPr id="3" name="Content Placeholder 2"/>
          <p:cNvSpPr>
            <a:spLocks noGrp="1"/>
          </p:cNvSpPr>
          <p:nvPr>
            <p:ph idx="1"/>
          </p:nvPr>
        </p:nvSpPr>
        <p:spPr/>
        <p:txBody>
          <a:bodyPr/>
          <a:lstStyle/>
          <a:p>
            <a:r>
              <a:rPr lang="en-GB" b="1" dirty="0" smtClean="0"/>
              <a:t>Just create a key named ‘notes’ having a </a:t>
            </a:r>
            <a:r>
              <a:rPr lang="en-GB" b="1" dirty="0" err="1" smtClean="0"/>
              <a:t>stringified</a:t>
            </a:r>
            <a:r>
              <a:rPr lang="en-GB" b="1" dirty="0" smtClean="0"/>
              <a:t> array having data related to notes in local storage.</a:t>
            </a:r>
          </a:p>
          <a:p>
            <a:r>
              <a:rPr lang="en-GB" b="1" dirty="0" smtClean="0"/>
              <a:t>So while adding a note take title and content as input in Bootstrap Modal.</a:t>
            </a:r>
          </a:p>
          <a:p>
            <a:r>
              <a:rPr lang="en-GB" b="1" dirty="0" smtClean="0"/>
              <a:t>Create new element which is an array in array local storage where three consecutive elements will be note title, note content and ‘</a:t>
            </a:r>
            <a:r>
              <a:rPr lang="en-GB" b="1" dirty="0" err="1" smtClean="0"/>
              <a:t>unstarred</a:t>
            </a:r>
            <a:r>
              <a:rPr lang="en-GB" b="1" dirty="0" smtClean="0"/>
              <a:t>’.</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Showing Notes</a:t>
            </a:r>
            <a:endParaRPr lang="en-US" b="1" dirty="0"/>
          </a:p>
        </p:txBody>
      </p:sp>
      <p:sp>
        <p:nvSpPr>
          <p:cNvPr id="3" name="Content Placeholder 2"/>
          <p:cNvSpPr>
            <a:spLocks noGrp="1"/>
          </p:cNvSpPr>
          <p:nvPr>
            <p:ph idx="1"/>
          </p:nvPr>
        </p:nvSpPr>
        <p:spPr/>
        <p:txBody>
          <a:bodyPr/>
          <a:lstStyle/>
          <a:p>
            <a:r>
              <a:rPr lang="en-GB" b="1" dirty="0" smtClean="0"/>
              <a:t>Create a variable ‘</a:t>
            </a:r>
            <a:r>
              <a:rPr lang="en-GB" b="1" dirty="0" err="1" smtClean="0"/>
              <a:t>str</a:t>
            </a:r>
            <a:r>
              <a:rPr lang="en-GB" b="1" dirty="0" smtClean="0"/>
              <a:t>’ in function </a:t>
            </a:r>
            <a:r>
              <a:rPr lang="en-GB" b="1" dirty="0" err="1" smtClean="0"/>
              <a:t>showNotes</a:t>
            </a:r>
            <a:r>
              <a:rPr lang="en-GB" b="1" dirty="0" smtClean="0"/>
              <a:t>() where a </a:t>
            </a:r>
            <a:r>
              <a:rPr lang="en-GB" b="1" dirty="0" err="1" smtClean="0"/>
              <a:t>forEach</a:t>
            </a:r>
            <a:r>
              <a:rPr lang="en-GB" b="1" dirty="0" smtClean="0"/>
              <a:t> Loop will add a Bootstrap card for every element of local Storage Array inside the ‘</a:t>
            </a:r>
            <a:r>
              <a:rPr lang="en-GB" b="1" dirty="0" err="1" smtClean="0"/>
              <a:t>str</a:t>
            </a:r>
            <a:r>
              <a:rPr lang="en-GB" b="1" dirty="0" smtClean="0"/>
              <a:t>’ having corresponding title and content as heading and paragraph respectively  and the </a:t>
            </a:r>
            <a:r>
              <a:rPr lang="en-GB" b="1" dirty="0" err="1" smtClean="0"/>
              <a:t>str</a:t>
            </a:r>
            <a:r>
              <a:rPr lang="en-GB" b="1" dirty="0" smtClean="0"/>
              <a:t> will then be set as </a:t>
            </a:r>
            <a:r>
              <a:rPr lang="en-GB" b="1" dirty="0" err="1" smtClean="0"/>
              <a:t>innerHTML</a:t>
            </a:r>
            <a:r>
              <a:rPr lang="en-GB" b="1" dirty="0" smtClean="0"/>
              <a:t> of the div in which you want to show your notes.</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Deleting All Notes</a:t>
            </a:r>
            <a:endParaRPr lang="en-US" b="1" dirty="0"/>
          </a:p>
        </p:txBody>
      </p:sp>
      <p:sp>
        <p:nvSpPr>
          <p:cNvPr id="3" name="Content Placeholder 2"/>
          <p:cNvSpPr>
            <a:spLocks noGrp="1"/>
          </p:cNvSpPr>
          <p:nvPr>
            <p:ph idx="1"/>
          </p:nvPr>
        </p:nvSpPr>
        <p:spPr/>
        <p:txBody>
          <a:bodyPr/>
          <a:lstStyle/>
          <a:p>
            <a:r>
              <a:rPr lang="en-GB" b="1" dirty="0" smtClean="0"/>
              <a:t>Add an event listener of which </a:t>
            </a:r>
            <a:r>
              <a:rPr lang="en-GB" b="1" dirty="0" err="1" smtClean="0"/>
              <a:t>callback</a:t>
            </a:r>
            <a:r>
              <a:rPr lang="en-GB" b="1" dirty="0" smtClean="0"/>
              <a:t> function will clear </a:t>
            </a:r>
            <a:r>
              <a:rPr lang="en-GB" b="1" dirty="0" err="1" smtClean="0"/>
              <a:t>localStorage</a:t>
            </a:r>
            <a:r>
              <a:rPr lang="en-GB" b="1"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Deleting A Particular Note</a:t>
            </a:r>
            <a:endParaRPr lang="en-US" b="1" dirty="0"/>
          </a:p>
        </p:txBody>
      </p:sp>
      <p:sp>
        <p:nvSpPr>
          <p:cNvPr id="3" name="Content Placeholder 2"/>
          <p:cNvSpPr>
            <a:spLocks noGrp="1"/>
          </p:cNvSpPr>
          <p:nvPr>
            <p:ph idx="1"/>
          </p:nvPr>
        </p:nvSpPr>
        <p:spPr/>
        <p:txBody>
          <a:bodyPr/>
          <a:lstStyle/>
          <a:p>
            <a:r>
              <a:rPr lang="en-GB" b="1" dirty="0" smtClean="0"/>
              <a:t>As you add the Note in Card using </a:t>
            </a:r>
            <a:r>
              <a:rPr lang="en-GB" b="1" dirty="0" err="1" smtClean="0"/>
              <a:t>showNotes</a:t>
            </a:r>
            <a:r>
              <a:rPr lang="en-GB" b="1" dirty="0" smtClean="0"/>
              <a:t>() function in the Delete and Edit Note Buttons add id as ‘delete-note-index’ and ‘edit-note-index’ where index will be the index of each element of array and target delete note buttons and taking their ID take last index in that array remove element having that index.</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0</TotalTime>
  <Words>588</Words>
  <Application>Microsoft Office PowerPoint</Application>
  <PresentationFormat>On-screen Show (4:3)</PresentationFormat>
  <Paragraphs>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Verve</vt:lpstr>
      <vt:lpstr>Logic of  TB Notes App</vt:lpstr>
      <vt:lpstr>A Breif Discription of the Notes App</vt:lpstr>
      <vt:lpstr>CSS Designing</vt:lpstr>
      <vt:lpstr>Bootstrap Designing</vt:lpstr>
      <vt:lpstr>Javascript Logic</vt:lpstr>
      <vt:lpstr>Adding Notes</vt:lpstr>
      <vt:lpstr>Showing Notes</vt:lpstr>
      <vt:lpstr>Deleting All Notes</vt:lpstr>
      <vt:lpstr>Deleting A Particular Note</vt:lpstr>
      <vt:lpstr>Editing Notes</vt:lpstr>
      <vt:lpstr>Starring Notes</vt:lpstr>
      <vt:lpstr>Searching Notes</vt:lpstr>
      <vt:lpstr>Conclusion</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of  TB Notes App</dc:title>
  <dc:creator>Admin</dc:creator>
  <cp:lastModifiedBy>Admin</cp:lastModifiedBy>
  <cp:revision>1</cp:revision>
  <dcterms:created xsi:type="dcterms:W3CDTF">2006-08-16T00:00:00Z</dcterms:created>
  <dcterms:modified xsi:type="dcterms:W3CDTF">2021-10-27T10:39:21Z</dcterms:modified>
</cp:coreProperties>
</file>