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f8a79db35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f8a79db35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f8a79db35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f8a79db35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f8a79db3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f8a79db3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f8a79db3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f8a79db3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f8a79db35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f8a79db35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f8a79db35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f8a79db35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f8a79db35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f8a79db3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f8a79db35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f8a79db35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f8a79db35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f8a79db35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f8a79db35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f8a79db35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rottentomatoes.com/m/oceans_eleve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Coco’s Poly</a:t>
            </a:r>
            <a:endParaRPr/>
          </a:p>
        </p:txBody>
      </p:sp>
      <p:sp>
        <p:nvSpPr>
          <p:cNvPr id="135" name="Google Shape;135;p13"/>
          <p:cNvSpPr txBox="1"/>
          <p:nvPr>
            <p:ph idx="1" type="subTitle"/>
          </p:nvPr>
        </p:nvSpPr>
        <p:spPr>
          <a:xfrm>
            <a:off x="4645300" y="3433500"/>
            <a:ext cx="3909300" cy="9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Made To Be Onchain</a:t>
            </a:r>
            <a:endParaRPr sz="1800"/>
          </a:p>
        </p:txBody>
      </p:sp>
      <p:sp>
        <p:nvSpPr>
          <p:cNvPr id="136" name="Google Shape;136;p13"/>
          <p:cNvSpPr txBox="1"/>
          <p:nvPr/>
        </p:nvSpPr>
        <p:spPr>
          <a:xfrm>
            <a:off x="5089650" y="4275025"/>
            <a:ext cx="3336600" cy="7068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                                                                                               Developed By :- Overclocked Brains</a:t>
            </a:r>
            <a:endParaRPr>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Fraud-Protection</a:t>
            </a:r>
            <a:endParaRPr/>
          </a:p>
        </p:txBody>
      </p:sp>
      <p:sp>
        <p:nvSpPr>
          <p:cNvPr id="190" name="Google Shape;190;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On the internet you cannot trust anyone</a:t>
            </a:r>
            <a:endParaRPr/>
          </a:p>
          <a:p>
            <a:pPr indent="-311150" lvl="0" marL="457200" rtl="0" algn="l">
              <a:spcBef>
                <a:spcPts val="0"/>
              </a:spcBef>
              <a:spcAft>
                <a:spcPts val="0"/>
              </a:spcAft>
              <a:buSzPts val="1300"/>
              <a:buChar char="-"/>
            </a:pPr>
            <a:r>
              <a:rPr lang="en"/>
              <a:t>So when you are playing a game that involves money at stake the environment must be neutral</a:t>
            </a:r>
            <a:endParaRPr/>
          </a:p>
          <a:p>
            <a:pPr indent="-311150" lvl="0" marL="457200" rtl="0" algn="l">
              <a:spcBef>
                <a:spcPts val="0"/>
              </a:spcBef>
              <a:spcAft>
                <a:spcPts val="0"/>
              </a:spcAft>
              <a:buSzPts val="1300"/>
              <a:buChar char="-"/>
            </a:pPr>
            <a:r>
              <a:rPr lang="en"/>
              <a:t>We have experience with securing web apps</a:t>
            </a:r>
            <a:endParaRPr/>
          </a:p>
          <a:p>
            <a:pPr indent="-311150" lvl="0" marL="457200" rtl="0" algn="l">
              <a:spcBef>
                <a:spcPts val="0"/>
              </a:spcBef>
              <a:spcAft>
                <a:spcPts val="0"/>
              </a:spcAft>
              <a:buSzPts val="1300"/>
              <a:buChar char="-"/>
            </a:pPr>
            <a:r>
              <a:rPr lang="en"/>
              <a:t>So the first problem that arises is that if you generate random number on client side , a malicious actor can change that for his benefit</a:t>
            </a:r>
            <a:endParaRPr/>
          </a:p>
          <a:p>
            <a:pPr indent="-311150" lvl="0" marL="457200" rtl="0" algn="l">
              <a:spcBef>
                <a:spcPts val="0"/>
              </a:spcBef>
              <a:spcAft>
                <a:spcPts val="0"/>
              </a:spcAft>
              <a:buSzPts val="1300"/>
              <a:buChar char="-"/>
            </a:pPr>
            <a:r>
              <a:rPr lang="en"/>
              <a:t>When you generate random number on server , why should user trust you </a:t>
            </a:r>
            <a:endParaRPr/>
          </a:p>
          <a:p>
            <a:pPr indent="-311150" lvl="0" marL="457200" rtl="0" algn="l">
              <a:spcBef>
                <a:spcPts val="0"/>
              </a:spcBef>
              <a:spcAft>
                <a:spcPts val="0"/>
              </a:spcAft>
              <a:buSzPts val="1300"/>
              <a:buChar char="-"/>
            </a:pPr>
            <a:r>
              <a:rPr lang="en"/>
              <a:t>We have used cocos-bcx trusted random number generator</a:t>
            </a:r>
            <a:endParaRPr/>
          </a:p>
          <a:p>
            <a:pPr indent="-311150" lvl="0" marL="457200" rtl="0" algn="l">
              <a:spcBef>
                <a:spcPts val="0"/>
              </a:spcBef>
              <a:spcAft>
                <a:spcPts val="0"/>
              </a:spcAft>
              <a:buSzPts val="1300"/>
              <a:buChar char="-"/>
            </a:pPr>
            <a:r>
              <a:rPr lang="en"/>
              <a:t>As everything is onchain you don’t have to worry about database value being manipulated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Monetization !</a:t>
            </a:r>
            <a:endParaRPr/>
          </a:p>
        </p:txBody>
      </p:sp>
      <p:sp>
        <p:nvSpPr>
          <p:cNvPr id="196" name="Google Shape;196;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t>
            </a:r>
            <a:r>
              <a:rPr lang="en"/>
              <a:t>Cause the house always wins. Play long enough, you never change the stakes. The house takes you”</a:t>
            </a:r>
            <a:endParaRPr/>
          </a:p>
          <a:p>
            <a:pPr indent="-311150" lvl="0" marL="457200" rtl="0" algn="l">
              <a:spcBef>
                <a:spcPts val="0"/>
              </a:spcBef>
              <a:spcAft>
                <a:spcPts val="0"/>
              </a:spcAft>
              <a:buSzPts val="1300"/>
              <a:buChar char="-"/>
            </a:pPr>
            <a:r>
              <a:rPr lang="en"/>
              <a:t>This famous quote from the movie </a:t>
            </a:r>
            <a:r>
              <a:rPr b="1" i="1" lang="en" sz="1100" u="sng">
                <a:solidFill>
                  <a:schemeClr val="hlink"/>
                </a:solidFill>
                <a:latin typeface="Arial"/>
                <a:ea typeface="Arial"/>
                <a:cs typeface="Arial"/>
                <a:sym typeface="Arial"/>
                <a:hlinkClick r:id="rId3"/>
              </a:rPr>
              <a:t>Ocean’s Eleven</a:t>
            </a:r>
            <a:r>
              <a:rPr lang="en"/>
              <a:t> explains it all</a:t>
            </a:r>
            <a:endParaRPr/>
          </a:p>
          <a:p>
            <a:pPr indent="-311150" lvl="0" marL="457200" rtl="0" algn="l">
              <a:spcBef>
                <a:spcPts val="0"/>
              </a:spcBef>
              <a:spcAft>
                <a:spcPts val="0"/>
              </a:spcAft>
              <a:buSzPts val="1300"/>
              <a:buChar char="-"/>
            </a:pPr>
            <a:r>
              <a:rPr lang="en"/>
              <a:t>Ad’s reduces the quality of interaction users do with game</a:t>
            </a:r>
            <a:endParaRPr/>
          </a:p>
          <a:p>
            <a:pPr indent="-311150" lvl="0" marL="457200" rtl="0" algn="l">
              <a:spcBef>
                <a:spcPts val="0"/>
              </a:spcBef>
              <a:spcAft>
                <a:spcPts val="0"/>
              </a:spcAft>
              <a:buSzPts val="1300"/>
              <a:buChar char="-"/>
            </a:pPr>
            <a:r>
              <a:rPr lang="en"/>
              <a:t>Cocos Payment will play an important role in monetization</a:t>
            </a:r>
            <a:endParaRPr/>
          </a:p>
          <a:p>
            <a:pPr indent="0" lvl="0" marL="45720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Are We ?</a:t>
            </a:r>
            <a:endParaRPr/>
          </a:p>
        </p:txBody>
      </p:sp>
      <p:sp>
        <p:nvSpPr>
          <p:cNvPr id="142" name="Google Shape;142;p14"/>
          <p:cNvSpPr txBox="1"/>
          <p:nvPr>
            <p:ph idx="1" type="body"/>
          </p:nvPr>
        </p:nvSpPr>
        <p:spPr>
          <a:xfrm>
            <a:off x="1297500" y="1567550"/>
            <a:ext cx="7038900" cy="30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Dwij Patel :   </a:t>
            </a:r>
            <a:endParaRPr/>
          </a:p>
          <a:p>
            <a:pPr indent="0" lvl="0" marL="0" rtl="0" algn="l">
              <a:spcBef>
                <a:spcPts val="1600"/>
              </a:spcBef>
              <a:spcAft>
                <a:spcPts val="0"/>
              </a:spcAft>
              <a:buNone/>
            </a:pPr>
            <a:r>
              <a:rPr lang="en"/>
              <a:t>	Lead Backend Dev at AVF</a:t>
            </a:r>
            <a:endParaRPr/>
          </a:p>
          <a:p>
            <a:pPr indent="0" lvl="0" marL="0" rtl="0" algn="l">
              <a:spcBef>
                <a:spcPts val="1600"/>
              </a:spcBef>
              <a:spcAft>
                <a:spcPts val="0"/>
              </a:spcAft>
              <a:buNone/>
            </a:pPr>
            <a:r>
              <a:rPr lang="en"/>
              <a:t>	Likes To Party </a:t>
            </a:r>
            <a:endParaRPr/>
          </a:p>
          <a:p>
            <a:pPr indent="0" lvl="0" marL="0" rtl="0" algn="l">
              <a:spcBef>
                <a:spcPts val="1600"/>
              </a:spcBef>
              <a:spcAft>
                <a:spcPts val="0"/>
              </a:spcAft>
              <a:buNone/>
            </a:pPr>
            <a:r>
              <a:rPr lang="en"/>
              <a:t>Harsh Gandhi :</a:t>
            </a:r>
            <a:endParaRPr/>
          </a:p>
          <a:p>
            <a:pPr indent="0" lvl="0" marL="0" rtl="0" algn="l">
              <a:spcBef>
                <a:spcPts val="1600"/>
              </a:spcBef>
              <a:spcAft>
                <a:spcPts val="0"/>
              </a:spcAft>
              <a:buNone/>
            </a:pPr>
            <a:r>
              <a:rPr lang="en"/>
              <a:t>	Bytecoin Community Dev</a:t>
            </a:r>
            <a:endParaRPr/>
          </a:p>
          <a:p>
            <a:pPr indent="0" lvl="0" marL="0" rtl="0" algn="l">
              <a:spcBef>
                <a:spcPts val="1600"/>
              </a:spcBef>
              <a:spcAft>
                <a:spcPts val="1600"/>
              </a:spcAft>
              <a:buNone/>
            </a:pPr>
            <a:r>
              <a:rPr lang="en"/>
              <a:t>	Likes to Binge Movies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 </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In our childhood days we used to play monopoly a lot </a:t>
            </a:r>
            <a:endParaRPr sz="1800"/>
          </a:p>
          <a:p>
            <a:pPr indent="-342900" lvl="0" marL="457200" rtl="0" algn="l">
              <a:spcBef>
                <a:spcPts val="0"/>
              </a:spcBef>
              <a:spcAft>
                <a:spcPts val="0"/>
              </a:spcAft>
              <a:buSzPts val="1800"/>
              <a:buChar char="-"/>
            </a:pPr>
            <a:r>
              <a:rPr lang="en" sz="1800"/>
              <a:t>Current Monopoly Games Available on the Web misses  the key factor asset</a:t>
            </a:r>
            <a:endParaRPr sz="1800"/>
          </a:p>
          <a:p>
            <a:pPr indent="-342900" lvl="0" marL="457200" rtl="0" algn="l">
              <a:spcBef>
                <a:spcPts val="0"/>
              </a:spcBef>
              <a:spcAft>
                <a:spcPts val="0"/>
              </a:spcAft>
              <a:buSzPts val="1800"/>
              <a:buChar char="-"/>
            </a:pPr>
            <a:r>
              <a:rPr lang="en" sz="1800"/>
              <a:t>There is no fun in playing a game if reward is not tempting</a:t>
            </a:r>
            <a:endParaRPr sz="1800"/>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Monopoly ?</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Monopoly is a board game . In the game, players roll two six-sided dice to move around the game board, buying and trading properties, and developing them with houses and hotels. Players collect rent from their opponents, with the goal being to drive them into bankruptcy.</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To make our game fully onchain</a:t>
            </a:r>
            <a:endParaRPr sz="1800"/>
          </a:p>
          <a:p>
            <a:pPr indent="-342900" lvl="0" marL="457200" rtl="0" algn="l">
              <a:spcBef>
                <a:spcPts val="0"/>
              </a:spcBef>
              <a:spcAft>
                <a:spcPts val="0"/>
              </a:spcAft>
              <a:buSzPts val="1800"/>
              <a:buChar char="-"/>
            </a:pPr>
            <a:r>
              <a:rPr lang="en" sz="1800"/>
              <a:t>To reward winner </a:t>
            </a:r>
            <a:endParaRPr sz="1800"/>
          </a:p>
          <a:p>
            <a:pPr indent="-342900" lvl="0" marL="457200" rtl="0" algn="l">
              <a:spcBef>
                <a:spcPts val="0"/>
              </a:spcBef>
              <a:spcAft>
                <a:spcPts val="0"/>
              </a:spcAft>
              <a:buSzPts val="1800"/>
              <a:buChar char="-"/>
            </a:pPr>
            <a:r>
              <a:rPr lang="en" sz="1800"/>
              <a:t>Must Be Fast and Secure</a:t>
            </a:r>
            <a:endParaRPr sz="1800"/>
          </a:p>
          <a:p>
            <a:pPr indent="-342900" lvl="0" marL="457200" rtl="0" algn="l">
              <a:spcBef>
                <a:spcPts val="0"/>
              </a:spcBef>
              <a:spcAft>
                <a:spcPts val="0"/>
              </a:spcAft>
              <a:buSzPts val="1800"/>
              <a:buChar char="-"/>
            </a:pPr>
            <a:r>
              <a:rPr lang="en" sz="1800"/>
              <a:t>Must Be asset driven </a:t>
            </a:r>
            <a:endParaRPr sz="1800"/>
          </a:p>
          <a:p>
            <a:pPr indent="0" lvl="0" marL="457200" rtl="0" algn="l">
              <a:spcBef>
                <a:spcPts val="1600"/>
              </a:spcBef>
              <a:spcAft>
                <a:spcPts val="0"/>
              </a:spcAft>
              <a:buNone/>
            </a:pPr>
            <a:r>
              <a:t/>
            </a:r>
            <a:endParaRPr sz="1800"/>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Cocos Comes To The Rescue</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Faster Contract Execution</a:t>
            </a:r>
            <a:endParaRPr/>
          </a:p>
          <a:p>
            <a:pPr indent="-311150" lvl="0" marL="457200" rtl="0" algn="l">
              <a:spcBef>
                <a:spcPts val="0"/>
              </a:spcBef>
              <a:spcAft>
                <a:spcPts val="0"/>
              </a:spcAft>
              <a:buSzPts val="1300"/>
              <a:buChar char="-"/>
            </a:pPr>
            <a:r>
              <a:rPr lang="en"/>
              <a:t>Trustable Random Number Generator</a:t>
            </a:r>
            <a:endParaRPr/>
          </a:p>
          <a:p>
            <a:pPr indent="-311150" lvl="0" marL="457200" rtl="0" algn="l">
              <a:spcBef>
                <a:spcPts val="0"/>
              </a:spcBef>
              <a:spcAft>
                <a:spcPts val="0"/>
              </a:spcAft>
              <a:buSzPts val="1300"/>
              <a:buChar char="-"/>
            </a:pPr>
            <a:r>
              <a:rPr lang="en"/>
              <a:t>Developer Friendly SDK’s</a:t>
            </a:r>
            <a:endParaRPr/>
          </a:p>
          <a:p>
            <a:pPr indent="-311150" lvl="0" marL="457200" rtl="0" algn="l">
              <a:spcBef>
                <a:spcPts val="0"/>
              </a:spcBef>
              <a:spcAft>
                <a:spcPts val="0"/>
              </a:spcAft>
              <a:buSzPts val="1300"/>
              <a:buChar char="-"/>
            </a:pPr>
            <a:r>
              <a:rPr lang="en"/>
              <a:t>Interpolable Assets</a:t>
            </a:r>
            <a:endParaRPr/>
          </a:p>
          <a:p>
            <a:pPr indent="-311150" lvl="0" marL="457200" rtl="0" algn="l">
              <a:spcBef>
                <a:spcPts val="0"/>
              </a:spcBef>
              <a:spcAft>
                <a:spcPts val="0"/>
              </a:spcAft>
              <a:buSzPts val="1300"/>
              <a:buChar char="-"/>
            </a:pPr>
            <a:r>
              <a:rPr lang="en"/>
              <a:t>Smart Contracts in LUA</a:t>
            </a:r>
            <a:endParaRPr/>
          </a:p>
          <a:p>
            <a:pPr indent="-311150" lvl="0" marL="457200" rtl="0" algn="l">
              <a:spcBef>
                <a:spcPts val="0"/>
              </a:spcBef>
              <a:spcAft>
                <a:spcPts val="0"/>
              </a:spcAft>
              <a:buSzPts val="1300"/>
              <a:buChar char="-"/>
            </a:pPr>
            <a:r>
              <a:rPr lang="en"/>
              <a:t>Easy Integration With Games</a:t>
            </a:r>
            <a:endParaRPr/>
          </a:p>
          <a:p>
            <a:pPr indent="-311150" lvl="0" marL="457200" rtl="0" algn="l">
              <a:spcBef>
                <a:spcPts val="0"/>
              </a:spcBef>
              <a:spcAft>
                <a:spcPts val="0"/>
              </a:spcAft>
              <a:buSzPts val="1300"/>
              <a:buChar char="-"/>
            </a:pPr>
            <a:r>
              <a:rPr lang="en"/>
              <a:t>Faster Settlements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Details of Our Game</a:t>
            </a:r>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No Backend , Whole Game is onchain supported by smart contracts</a:t>
            </a:r>
            <a:endParaRPr/>
          </a:p>
          <a:p>
            <a:pPr indent="-311150" lvl="0" marL="457200" rtl="0" algn="l">
              <a:spcBef>
                <a:spcPts val="0"/>
              </a:spcBef>
              <a:spcAft>
                <a:spcPts val="0"/>
              </a:spcAft>
              <a:buSzPts val="1300"/>
              <a:buChar char="-"/>
            </a:pPr>
            <a:r>
              <a:rPr lang="en"/>
              <a:t>Uses trusted random number from cocos-bcx for dice</a:t>
            </a:r>
            <a:endParaRPr/>
          </a:p>
          <a:p>
            <a:pPr indent="-311150" lvl="0" marL="457200" rtl="0" algn="l">
              <a:spcBef>
                <a:spcPts val="0"/>
              </a:spcBef>
              <a:spcAft>
                <a:spcPts val="0"/>
              </a:spcAft>
              <a:buSzPts val="1300"/>
              <a:buChar char="-"/>
            </a:pPr>
            <a:r>
              <a:rPr lang="en"/>
              <a:t>Money transfer and Settlements are done Onchain</a:t>
            </a:r>
            <a:endParaRPr/>
          </a:p>
          <a:p>
            <a:pPr indent="-311150" lvl="0" marL="457200" rtl="0" algn="l">
              <a:spcBef>
                <a:spcPts val="0"/>
              </a:spcBef>
              <a:spcAft>
                <a:spcPts val="0"/>
              </a:spcAft>
              <a:buSzPts val="1300"/>
              <a:buChar char="-"/>
            </a:pPr>
            <a:r>
              <a:rPr lang="en"/>
              <a:t>Fast and Secure</a:t>
            </a:r>
            <a:endParaRPr/>
          </a:p>
          <a:p>
            <a:pPr indent="0" lvl="0" marL="4572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No-Backend </a:t>
            </a:r>
            <a:endParaRPr/>
          </a:p>
        </p:txBody>
      </p:sp>
      <p:sp>
        <p:nvSpPr>
          <p:cNvPr id="178" name="Google Shape;178;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We were also tempted to take the easy road and use smart-contracts to only complete settlements but what’s the fun in that </a:t>
            </a:r>
            <a:endParaRPr sz="1400"/>
          </a:p>
          <a:p>
            <a:pPr indent="-317500" lvl="0" marL="457200" rtl="0" algn="l">
              <a:spcBef>
                <a:spcPts val="0"/>
              </a:spcBef>
              <a:spcAft>
                <a:spcPts val="0"/>
              </a:spcAft>
              <a:buSzPts val="1400"/>
              <a:buChar char="-"/>
            </a:pPr>
            <a:r>
              <a:rPr lang="en" sz="1400"/>
              <a:t>So we decided to Develop the game fully onchain . Lua is user-friendly  :P</a:t>
            </a:r>
            <a:endParaRPr sz="1400"/>
          </a:p>
          <a:p>
            <a:pPr indent="-317500" lvl="0" marL="457200" rtl="0" algn="l">
              <a:spcBef>
                <a:spcPts val="0"/>
              </a:spcBef>
              <a:spcAft>
                <a:spcPts val="0"/>
              </a:spcAft>
              <a:buSzPts val="1400"/>
              <a:buChar char="-"/>
            </a:pPr>
            <a:r>
              <a:rPr lang="en" sz="1400"/>
              <a:t>The time has somewhat increased but the security and decentralization makes it worth it !</a:t>
            </a:r>
            <a:endParaRPr sz="1400"/>
          </a:p>
          <a:p>
            <a:pPr indent="0" lvl="0" marL="45720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Number </a:t>
            </a:r>
            <a:endParaRPr/>
          </a:p>
        </p:txBody>
      </p:sp>
      <p:sp>
        <p:nvSpPr>
          <p:cNvPr id="184" name="Google Shape;184;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have Utilized Cocos random number Generation to generate fair random numbers for dice </a:t>
            </a:r>
            <a:endParaRPr/>
          </a:p>
          <a:p>
            <a:pPr indent="-311150" lvl="0" marL="457200" rtl="0" algn="l">
              <a:spcBef>
                <a:spcPts val="0"/>
              </a:spcBef>
              <a:spcAft>
                <a:spcPts val="0"/>
              </a:spcAft>
              <a:buSzPts val="1300"/>
              <a:buChar char="-"/>
            </a:pPr>
            <a:r>
              <a:rPr lang="en"/>
              <a:t>Safety comes at a costs , and here the costs is time </a:t>
            </a:r>
            <a:endParaRPr/>
          </a:p>
          <a:p>
            <a:pPr indent="-311150" lvl="0" marL="457200" rtl="0" algn="l">
              <a:spcBef>
                <a:spcPts val="0"/>
              </a:spcBef>
              <a:spcAft>
                <a:spcPts val="0"/>
              </a:spcAft>
              <a:buSzPts val="1300"/>
              <a:buChar char="-"/>
            </a:pPr>
            <a:r>
              <a:rPr lang="en"/>
              <a:t>Everyone likes a Fair game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