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9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502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4261" y="1306592"/>
            <a:ext cx="7635478" cy="37713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940"/>
              </a:lnSpc>
              <a:buNone/>
            </a:pPr>
            <a:r>
              <a:rPr lang="en-US" sz="4752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Presentation on Generative AI, ChatGPT4, and AI Automation and use of AI in Finance and Computational Finance</a:t>
            </a:r>
            <a:endParaRPr lang="en-US" sz="4752" dirty="0"/>
          </a:p>
        </p:txBody>
      </p:sp>
      <p:sp>
        <p:nvSpPr>
          <p:cNvPr id="6" name="Text 2"/>
          <p:cNvSpPr/>
          <p:nvPr/>
        </p:nvSpPr>
        <p:spPr>
          <a:xfrm>
            <a:off x="754261" y="5379601"/>
            <a:ext cx="7635478" cy="965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4"/>
              </a:lnSpc>
              <a:buNone/>
            </a:pPr>
            <a:r>
              <a:rPr lang="en-US" sz="15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Discover the cutting-edge world of generative AI, explore the revolutionary capabilities of ChatGPT4, and delve into the exciting applications of AI automation in finance and computational finance.</a:t>
            </a:r>
            <a:endParaRPr lang="en-US" sz="1584" dirty="0"/>
          </a:p>
        </p:txBody>
      </p:sp>
      <p:sp>
        <p:nvSpPr>
          <p:cNvPr id="7" name="Shape 3"/>
          <p:cNvSpPr/>
          <p:nvPr/>
        </p:nvSpPr>
        <p:spPr>
          <a:xfrm>
            <a:off x="754261" y="6585942"/>
            <a:ext cx="321826" cy="321826"/>
          </a:xfrm>
          <a:prstGeom prst="roundRect">
            <a:avLst>
              <a:gd name="adj" fmla="val 28410028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81" y="6593562"/>
            <a:ext cx="306586" cy="30658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176576" y="6570940"/>
            <a:ext cx="2209800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en-US" sz="198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kolluru saharsh</a:t>
            </a:r>
            <a:endParaRPr lang="en-US" sz="19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692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443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00739" y="3349347"/>
            <a:ext cx="7269480" cy="68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22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The Power of Generative AI</a:t>
            </a:r>
            <a:endParaRPr lang="en-US" sz="4322" dirty="0"/>
          </a:p>
        </p:txBody>
      </p:sp>
      <p:sp>
        <p:nvSpPr>
          <p:cNvPr id="6" name="Shape 2"/>
          <p:cNvSpPr/>
          <p:nvPr/>
        </p:nvSpPr>
        <p:spPr>
          <a:xfrm>
            <a:off x="2100739" y="4536162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692">
            <a:solidFill>
              <a:srgbClr val="99DD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279094" y="4577358"/>
            <a:ext cx="13716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593" dirty="0"/>
          </a:p>
        </p:txBody>
      </p:sp>
      <p:sp>
        <p:nvSpPr>
          <p:cNvPr id="8" name="Text 4"/>
          <p:cNvSpPr/>
          <p:nvPr/>
        </p:nvSpPr>
        <p:spPr>
          <a:xfrm>
            <a:off x="2814280" y="4611648"/>
            <a:ext cx="2616398" cy="686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Creative Innovations</a:t>
            </a:r>
            <a:endParaRPr lang="en-US" sz="2161" dirty="0"/>
          </a:p>
        </p:txBody>
      </p:sp>
      <p:sp>
        <p:nvSpPr>
          <p:cNvPr id="9" name="Text 5"/>
          <p:cNvSpPr/>
          <p:nvPr/>
        </p:nvSpPr>
        <p:spPr>
          <a:xfrm>
            <a:off x="2814280" y="5517237"/>
            <a:ext cx="2616398" cy="2107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172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Generative AI enables the creation of original and compelling music, art, and literature, pushing the boundaries of human creativity.</a:t>
            </a:r>
            <a:endParaRPr lang="en-US" sz="1729" dirty="0"/>
          </a:p>
        </p:txBody>
      </p:sp>
      <p:sp>
        <p:nvSpPr>
          <p:cNvPr id="10" name="Shape 6"/>
          <p:cNvSpPr/>
          <p:nvPr/>
        </p:nvSpPr>
        <p:spPr>
          <a:xfrm>
            <a:off x="5650230" y="4536162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692">
            <a:solidFill>
              <a:srgbClr val="99DDF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01916" y="4577358"/>
            <a:ext cx="19050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593" dirty="0"/>
          </a:p>
        </p:txBody>
      </p:sp>
      <p:sp>
        <p:nvSpPr>
          <p:cNvPr id="12" name="Text 8"/>
          <p:cNvSpPr/>
          <p:nvPr/>
        </p:nvSpPr>
        <p:spPr>
          <a:xfrm>
            <a:off x="6363772" y="4611648"/>
            <a:ext cx="233172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Realistic Imagery</a:t>
            </a:r>
            <a:endParaRPr lang="en-US" sz="2161" dirty="0"/>
          </a:p>
        </p:txBody>
      </p:sp>
      <p:sp>
        <p:nvSpPr>
          <p:cNvPr id="13" name="Text 9"/>
          <p:cNvSpPr/>
          <p:nvPr/>
        </p:nvSpPr>
        <p:spPr>
          <a:xfrm>
            <a:off x="6363772" y="5174218"/>
            <a:ext cx="2616398" cy="2107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172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With generative AI, computers can generate highly realistic images, bringing virtual worlds to life and enhancing various industries.</a:t>
            </a:r>
            <a:endParaRPr lang="en-US" sz="1729" dirty="0"/>
          </a:p>
        </p:txBody>
      </p:sp>
      <p:sp>
        <p:nvSpPr>
          <p:cNvPr id="14" name="Shape 10"/>
          <p:cNvSpPr/>
          <p:nvPr/>
        </p:nvSpPr>
        <p:spPr>
          <a:xfrm>
            <a:off x="9199721" y="4536162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692">
            <a:solidFill>
              <a:srgbClr val="99DDF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347597" y="4577358"/>
            <a:ext cx="19812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593" dirty="0"/>
          </a:p>
        </p:txBody>
      </p:sp>
      <p:sp>
        <p:nvSpPr>
          <p:cNvPr id="16" name="Text 12"/>
          <p:cNvSpPr/>
          <p:nvPr/>
        </p:nvSpPr>
        <p:spPr>
          <a:xfrm>
            <a:off x="9913263" y="4611648"/>
            <a:ext cx="248412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Interactive Design</a:t>
            </a:r>
            <a:endParaRPr lang="en-US" sz="2161" dirty="0"/>
          </a:p>
        </p:txBody>
      </p:sp>
      <p:sp>
        <p:nvSpPr>
          <p:cNvPr id="17" name="Text 13"/>
          <p:cNvSpPr/>
          <p:nvPr/>
        </p:nvSpPr>
        <p:spPr>
          <a:xfrm>
            <a:off x="9913263" y="5174218"/>
            <a:ext cx="2616398" cy="2107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172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Generative AI transforms user experience by dynamically generating interactive designs that adapt to users' preferences and needs.</a:t>
            </a:r>
            <a:endParaRPr lang="en-US" sz="172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69413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ChatGPT4: Revolutionizing Conversational AI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527221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841796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Seamless Customer Support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75833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ChatGPT4 provides efficient and personalized customer support, reducing response times and enhancing user satisfaction.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527221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841915"/>
            <a:ext cx="2446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Virtual Assistants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41127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ChatGPT4 serves as intelligent virtual assistants, delivering timely information and assisting users in various tasks.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527221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841915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Breaking Language Barriers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75845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ChatGPT4 enables multilingual communication, facilitating effective global interactions and fostering cross-cultural understanding.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796177"/>
            <a:ext cx="69723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AI Automation in Finance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04597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Streamlined Workflow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037993" y="410110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Through AI automation, financial processes such as data analysis, risk assessment, and reporting can be streamlined, saving time and resources.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04597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Improved Accuracy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743932" y="410110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AI automation minimizes human errors by meticulously analyzing large datasets, ensuring accurate financial predictions and decision-making.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045976"/>
            <a:ext cx="30784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Enhanced Security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44987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AI-powered automation strengthens the security of financial transactions and systems by detecting and mitigating potential threats.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FFF">
              <a:alpha val="75000"/>
            </a:srgbClr>
          </a:solidFill>
          <a:ln w="13097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3293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65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The Role of AI in Computational Finance</a:t>
            </a:r>
            <a:endParaRPr lang="en-US" sz="4129" dirty="0"/>
          </a:p>
        </p:txBody>
      </p:sp>
      <p:sp>
        <p:nvSpPr>
          <p:cNvPr id="6" name="Shape 2"/>
          <p:cNvSpPr/>
          <p:nvPr/>
        </p:nvSpPr>
        <p:spPr>
          <a:xfrm>
            <a:off x="1080135" y="2202537"/>
            <a:ext cx="41910" cy="5453539"/>
          </a:xfrm>
          <a:prstGeom prst="rect">
            <a:avLst/>
          </a:prstGeom>
          <a:solidFill>
            <a:srgbClr val="99DDFF"/>
          </a:solidFill>
          <a:ln/>
        </p:spPr>
      </p:sp>
      <p:sp>
        <p:nvSpPr>
          <p:cNvPr id="7" name="Shape 3"/>
          <p:cNvSpPr/>
          <p:nvPr/>
        </p:nvSpPr>
        <p:spPr>
          <a:xfrm>
            <a:off x="1337072" y="2581394"/>
            <a:ext cx="734139" cy="41910"/>
          </a:xfrm>
          <a:prstGeom prst="rect">
            <a:avLst/>
          </a:prstGeom>
          <a:solidFill>
            <a:srgbClr val="99DDFF"/>
          </a:solidFill>
          <a:ln/>
        </p:spPr>
      </p:sp>
      <p:sp>
        <p:nvSpPr>
          <p:cNvPr id="8" name="Shape 4"/>
          <p:cNvSpPr/>
          <p:nvPr/>
        </p:nvSpPr>
        <p:spPr>
          <a:xfrm>
            <a:off x="865108" y="236636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13097">
            <a:solidFill>
              <a:srgbClr val="99DD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36320" y="2405658"/>
            <a:ext cx="12954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6"/>
          <p:cNvSpPr/>
          <p:nvPr/>
        </p:nvSpPr>
        <p:spPr>
          <a:xfrm>
            <a:off x="2254806" y="2412206"/>
            <a:ext cx="209764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Analysis</a:t>
            </a:r>
            <a:endParaRPr lang="en-US" sz="2065" dirty="0"/>
          </a:p>
        </p:txBody>
      </p:sp>
      <p:sp>
        <p:nvSpPr>
          <p:cNvPr id="11" name="Text 7"/>
          <p:cNvSpPr/>
          <p:nvPr/>
        </p:nvSpPr>
        <p:spPr>
          <a:xfrm>
            <a:off x="2254806" y="294953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AI algorithms enable quick and precise analysis of complex financial data, facilitating informed investment decisions and risk management.</a:t>
            </a:r>
            <a:endParaRPr lang="en-US" sz="1652" dirty="0"/>
          </a:p>
        </p:txBody>
      </p:sp>
      <p:sp>
        <p:nvSpPr>
          <p:cNvPr id="12" name="Shape 8"/>
          <p:cNvSpPr/>
          <p:nvPr/>
        </p:nvSpPr>
        <p:spPr>
          <a:xfrm>
            <a:off x="1337072" y="4469130"/>
            <a:ext cx="734139" cy="41910"/>
          </a:xfrm>
          <a:prstGeom prst="rect">
            <a:avLst/>
          </a:prstGeom>
          <a:solidFill>
            <a:srgbClr val="99DDFF"/>
          </a:solidFill>
          <a:ln/>
        </p:spPr>
      </p:sp>
      <p:sp>
        <p:nvSpPr>
          <p:cNvPr id="13" name="Shape 9"/>
          <p:cNvSpPr/>
          <p:nvPr/>
        </p:nvSpPr>
        <p:spPr>
          <a:xfrm>
            <a:off x="865108" y="425410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13097">
            <a:solidFill>
              <a:srgbClr val="99DDF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09650" y="4293394"/>
            <a:ext cx="18288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1"/>
          <p:cNvSpPr/>
          <p:nvPr/>
        </p:nvSpPr>
        <p:spPr>
          <a:xfrm>
            <a:off x="2254806" y="4299942"/>
            <a:ext cx="258318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Algorithmic Trading</a:t>
            </a:r>
            <a:endParaRPr lang="en-US" sz="2065" dirty="0"/>
          </a:p>
        </p:txBody>
      </p:sp>
      <p:sp>
        <p:nvSpPr>
          <p:cNvPr id="16" name="Text 12"/>
          <p:cNvSpPr/>
          <p:nvPr/>
        </p:nvSpPr>
        <p:spPr>
          <a:xfrm>
            <a:off x="2254806" y="483727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AI-driven trading algorithms leverage vast amounts of data, enabling faster, more accurate, and autonomous trading strategies.</a:t>
            </a:r>
            <a:endParaRPr lang="en-US" sz="1652" dirty="0"/>
          </a:p>
        </p:txBody>
      </p:sp>
      <p:sp>
        <p:nvSpPr>
          <p:cNvPr id="17" name="Shape 13"/>
          <p:cNvSpPr/>
          <p:nvPr/>
        </p:nvSpPr>
        <p:spPr>
          <a:xfrm>
            <a:off x="1337072" y="6356866"/>
            <a:ext cx="734139" cy="41910"/>
          </a:xfrm>
          <a:prstGeom prst="rect">
            <a:avLst/>
          </a:prstGeom>
          <a:solidFill>
            <a:srgbClr val="99DDFF"/>
          </a:solidFill>
          <a:ln/>
        </p:spPr>
      </p:sp>
      <p:sp>
        <p:nvSpPr>
          <p:cNvPr id="18" name="Shape 14"/>
          <p:cNvSpPr/>
          <p:nvPr/>
        </p:nvSpPr>
        <p:spPr>
          <a:xfrm>
            <a:off x="865108" y="614183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13097">
            <a:solidFill>
              <a:srgbClr val="99DDFF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05840" y="6181130"/>
            <a:ext cx="19050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6"/>
          <p:cNvSpPr/>
          <p:nvPr/>
        </p:nvSpPr>
        <p:spPr>
          <a:xfrm>
            <a:off x="2254806" y="6187678"/>
            <a:ext cx="218694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Risk Assessment</a:t>
            </a:r>
            <a:endParaRPr lang="en-US" sz="2065" dirty="0"/>
          </a:p>
        </p:txBody>
      </p:sp>
      <p:sp>
        <p:nvSpPr>
          <p:cNvPr id="21" name="Text 17"/>
          <p:cNvSpPr/>
          <p:nvPr/>
        </p:nvSpPr>
        <p:spPr>
          <a:xfrm>
            <a:off x="2254806" y="6725007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Computational finance relies on AI models to predict and manage risks, enhancing portfolio optimization and hedging strategies.</a:t>
            </a:r>
            <a:endParaRPr lang="en-US" sz="165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971431"/>
            <a:ext cx="8107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Transforming Finance with AI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11014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73975" y="2346127"/>
            <a:ext cx="2788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Data-driven Insights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291548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AI algorithms extract valuable insights from financial data, empowering institutions with data-driven decision-making and innovation.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11014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62267" y="2346127"/>
            <a:ext cx="4244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Personalized Financial Services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2915483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AI enables tailor-made financial advice and recommendations, enhancing customer experience and financial well-being.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73975" y="5031224"/>
            <a:ext cx="3573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Improved Fraud Detection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73975" y="560058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AI-powered systems analyze patterns and anomalies to detect and prevent fraudulent activities, safeguarding financial institutions and customers.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62267" y="5031224"/>
            <a:ext cx="4549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Optimized Portfolio Management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60058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Through AI, finance professionals can optimize asset allocation, manage risks, and maximize return on investment for their clients.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278374"/>
            <a:ext cx="7330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The Future of AI in Finance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417088"/>
            <a:ext cx="10554414" cy="4534019"/>
          </a:xfrm>
          <a:prstGeom prst="roundRect">
            <a:avLst>
              <a:gd name="adj" fmla="val 2205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51804" y="2430899"/>
            <a:ext cx="10526792" cy="24308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73975" y="266069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Digital Banking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273975" y="3299341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AI will revolutionize digital banking by providing personalized financial advice, automating payments, and enhancing security.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41181" y="2660690"/>
            <a:ext cx="29260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Risk Management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7541181" y="3299341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AI algorithms will continue to improve risk assessment and mitigation techniques, ensuring more robust and resilient financial systems.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51804" y="4861798"/>
            <a:ext cx="10526792" cy="207549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2273975" y="509158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Fraud Detection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2273975" y="5730240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AI-powered fraud detection systems will further evolve, becoming even more effective in detecting and preventing financial fraud.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091589"/>
            <a:ext cx="3543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Quantitative Analysis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7541181" y="5730240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AI will play a crucial role in quantitative analysis, enabling more accurate modeling and valuation of financial instruments.</a:t>
            </a:r>
            <a:endParaRPr lang="en-US" sz="1750" dirty="0"/>
          </a:p>
        </p:txBody>
      </p:sp>
      <p:pic>
        <p:nvPicPr>
          <p:cNvPr id="1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565672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Conclusion: Embracing AI for Future Finance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188601" y="3287673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Generative AI, ChatGPT4, and AI automation revolutionize the finance industry, transforming operations, customer experience, and decision-making processes.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188601" y="4442698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Computational finance leverages AI to optimize data analysis, risk assessment, and portfolio management, driving innovation and efficiency.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188601" y="5597723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Embrace the future of finance by harnessing the power of AI, unlocking new possibilities, and staying ahead in an ever-evolving industry.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596</Words>
  <Application>Microsoft Office PowerPoint</Application>
  <PresentationFormat>Custom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kollurusaharsh@gmail.com</cp:lastModifiedBy>
  <cp:revision>2</cp:revision>
  <dcterms:created xsi:type="dcterms:W3CDTF">2023-11-19T05:49:33Z</dcterms:created>
  <dcterms:modified xsi:type="dcterms:W3CDTF">2023-11-19T06:19:59Z</dcterms:modified>
</cp:coreProperties>
</file>