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7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9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6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0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2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5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7C70-12E5-4A6C-9925-08A2D5367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A0862F-4C9F-4366-890C-C54D192E9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8B2C-42F3-E9EE-836D-5EDD6D882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Harshdip</a:t>
            </a:r>
            <a:r>
              <a:rPr lang="en-US" dirty="0"/>
              <a:t> </a:t>
            </a:r>
            <a:r>
              <a:rPr lang="en-US" dirty="0" err="1"/>
              <a:t>haridas</a:t>
            </a:r>
            <a:r>
              <a:rPr lang="en-US" dirty="0"/>
              <a:t> </a:t>
            </a:r>
            <a:r>
              <a:rPr lang="en-US"/>
              <a:t>kamble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1265-AFCA-72B9-334A-62781D720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26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Harshdip haridas kamble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Harshdip haridas kamble</dc:title>
  <dc:creator>Harshadip Kamble</dc:creator>
  <cp:lastModifiedBy>Harshadip Kamble</cp:lastModifiedBy>
  <cp:revision>1</cp:revision>
  <dcterms:created xsi:type="dcterms:W3CDTF">2023-10-29T19:16:33Z</dcterms:created>
  <dcterms:modified xsi:type="dcterms:W3CDTF">2023-10-29T19:17:03Z</dcterms:modified>
</cp:coreProperties>
</file>