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8"/>
  </p:notesMasterIdLst>
  <p:handoutMasterIdLst>
    <p:handoutMasterId r:id="rId9"/>
  </p:handoutMasterIdLst>
  <p:sldIdLst>
    <p:sldId id="2118" r:id="rId2"/>
    <p:sldId id="2129" r:id="rId3"/>
    <p:sldId id="2140" r:id="rId4"/>
    <p:sldId id="2141" r:id="rId5"/>
    <p:sldId id="2139" r:id="rId6"/>
    <p:sldId id="2099" r:id="rId7"/>
  </p:sldIdLst>
  <p:sldSz cx="12192000" cy="6858000"/>
  <p:notesSz cx="7010400" cy="92964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456" userDrawn="1">
          <p15:clr>
            <a:srgbClr val="A4A3A4"/>
          </p15:clr>
        </p15:guide>
        <p15:guide id="5" pos="7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162B"/>
    <a:srgbClr val="7C6569"/>
    <a:srgbClr val="5E7361"/>
    <a:srgbClr val="002E6D"/>
    <a:srgbClr val="272626"/>
    <a:srgbClr val="B2B7BB"/>
    <a:srgbClr val="C78A3D"/>
    <a:srgbClr val="C4122F"/>
    <a:srgbClr val="343433"/>
    <a:srgbClr val="00B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3"/>
    <p:restoredTop sz="94149"/>
  </p:normalViewPr>
  <p:slideViewPr>
    <p:cSldViewPr snapToGrid="0">
      <p:cViewPr varScale="1">
        <p:scale>
          <a:sx n="79" d="100"/>
          <a:sy n="79" d="100"/>
        </p:scale>
        <p:origin x="1214" y="62"/>
      </p:cViewPr>
      <p:guideLst>
        <p:guide orient="horz" pos="720"/>
        <p:guide orient="horz" pos="960"/>
        <p:guide orient="horz" pos="3888"/>
        <p:guide pos="456"/>
        <p:guide pos="7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4304" y="17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for a full photo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5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1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red letter w on a black background&#10;&#10;Description automatically generated">
            <a:extLst>
              <a:ext uri="{FF2B5EF4-FFF2-40B4-BE49-F238E27FC236}">
                <a16:creationId xmlns:a16="http://schemas.microsoft.com/office/drawing/2014/main" id="{3C311BDE-DF39-896A-B1D0-5CBD7023DB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78" y="990600"/>
            <a:ext cx="3393650" cy="1097280"/>
          </a:xfrm>
          <a:prstGeom prst="rect">
            <a:avLst/>
          </a:prstGeom>
        </p:spPr>
      </p:pic>
      <p:pic>
        <p:nvPicPr>
          <p:cNvPr id="11" name="Picture 10" descr="A grey logo with text&#10;&#10;Description automatically generated">
            <a:extLst>
              <a:ext uri="{FF2B5EF4-FFF2-40B4-BE49-F238E27FC236}">
                <a16:creationId xmlns:a16="http://schemas.microsoft.com/office/drawing/2014/main" id="{FD67C56A-810A-F68A-49D6-3A3927D651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69" b="12037"/>
          <a:stretch/>
        </p:blipFill>
        <p:spPr>
          <a:xfrm>
            <a:off x="8112370" y="2836309"/>
            <a:ext cx="4079630" cy="402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6512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4005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0421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3">
            <a:extLst>
              <a:ext uri="{FF2B5EF4-FFF2-40B4-BE49-F238E27FC236}">
                <a16:creationId xmlns:a16="http://schemas.microsoft.com/office/drawing/2014/main" id="{F515B657-5011-7715-8F0C-0D7032BCB695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09599" y="1798638"/>
            <a:ext cx="10972801" cy="41830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9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C2D0595-5770-C96B-A9D1-4F753B1818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2836309"/>
            <a:ext cx="9144000" cy="1524001"/>
          </a:xfrm>
        </p:spPr>
        <p:txBody>
          <a:bodyPr>
            <a:noAutofit/>
          </a:bodyPr>
          <a:lstStyle>
            <a:lvl1pPr>
              <a:lnSpc>
                <a:spcPts val="4200"/>
              </a:lnSpc>
              <a:defRPr sz="4000" b="1"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14D3FB-B92A-0140-6727-1A2CFC21B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591957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 descr="A red letter w on a black background&#10;&#10;Description automatically generated">
            <a:extLst>
              <a:ext uri="{FF2B5EF4-FFF2-40B4-BE49-F238E27FC236}">
                <a16:creationId xmlns:a16="http://schemas.microsoft.com/office/drawing/2014/main" id="{16AFF59A-392A-B90D-90C3-40ADAD4A6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78" y="990600"/>
            <a:ext cx="3393650" cy="1097280"/>
          </a:xfrm>
          <a:prstGeom prst="rect">
            <a:avLst/>
          </a:prstGeom>
        </p:spPr>
      </p:pic>
      <p:pic>
        <p:nvPicPr>
          <p:cNvPr id="12" name="Picture 11" descr="A grey logo with text&#10;&#10;Description automatically generated">
            <a:extLst>
              <a:ext uri="{FF2B5EF4-FFF2-40B4-BE49-F238E27FC236}">
                <a16:creationId xmlns:a16="http://schemas.microsoft.com/office/drawing/2014/main" id="{4C1E441D-3FAC-DA36-0F0B-FE18196D79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69" b="12037"/>
          <a:stretch/>
        </p:blipFill>
        <p:spPr>
          <a:xfrm>
            <a:off x="8112370" y="2836309"/>
            <a:ext cx="4079630" cy="4021691"/>
          </a:xfrm>
          <a:prstGeom prst="rect">
            <a:avLst/>
          </a:prstGeom>
        </p:spPr>
      </p:pic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E98F50-F8E9-DD5D-F0F3-B177E05FE517}"/>
              </a:ext>
            </a:extLst>
          </p:cNvPr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rgbClr val="AB162B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CB2D455-4055-7480-CBDA-FD85C71EB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024064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1045F49-C082-20D9-8199-F2BED577C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268416"/>
            <a:ext cx="9144000" cy="1524001"/>
          </a:xfrm>
        </p:spPr>
        <p:txBody>
          <a:bodyPr>
            <a:noAutofit/>
          </a:bodyPr>
          <a:lstStyle>
            <a:lvl1pPr>
              <a:lnSpc>
                <a:spcPts val="4200"/>
              </a:lnSpc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792277-BE88-7783-1DD4-5085D63F96DC}"/>
              </a:ext>
            </a:extLst>
          </p:cNvPr>
          <p:cNvSpPr txBox="1"/>
          <p:nvPr userDrawn="1"/>
        </p:nvSpPr>
        <p:spPr>
          <a:xfrm>
            <a:off x="-433137" y="436024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/>
          </a:p>
        </p:txBody>
      </p:sp>
      <p:pic>
        <p:nvPicPr>
          <p:cNvPr id="18" name="Picture 17" descr="A grey logo with text&#10;&#10;Description automatically generated">
            <a:extLst>
              <a:ext uri="{FF2B5EF4-FFF2-40B4-BE49-F238E27FC236}">
                <a16:creationId xmlns:a16="http://schemas.microsoft.com/office/drawing/2014/main" id="{5376143C-E399-5AFE-BF3E-718BB88400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69" b="12037"/>
          <a:stretch/>
        </p:blipFill>
        <p:spPr>
          <a:xfrm>
            <a:off x="8112370" y="2836309"/>
            <a:ext cx="4079630" cy="402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834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>
          <a:xfrm>
            <a:off x="609600" y="1795464"/>
            <a:ext cx="3491097" cy="4189412"/>
          </a:xfrm>
        </p:spPr>
        <p:txBody>
          <a:bodyPr anchor="ctr" anchorCtr="0"/>
          <a:lstStyle>
            <a:lvl1pPr>
              <a:buClr>
                <a:srgbClr val="C4122F"/>
              </a:buClr>
              <a:defRPr/>
            </a:lvl1pPr>
            <a:lvl2pPr>
              <a:buClr>
                <a:srgbClr val="C4122F"/>
              </a:buClr>
              <a:defRPr/>
            </a:lvl2pPr>
            <a:lvl3pPr>
              <a:buClr>
                <a:srgbClr val="C4122F"/>
              </a:buClr>
              <a:defRPr/>
            </a:lvl3pPr>
            <a:lvl4pPr>
              <a:buClr>
                <a:srgbClr val="C4122F"/>
              </a:buClr>
              <a:defRPr/>
            </a:lvl4pPr>
            <a:lvl5pPr>
              <a:buClr>
                <a:srgbClr val="C4122F"/>
              </a:buClr>
              <a:defRPr/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951C2A1F-7537-C4F1-6B37-08D509AD72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3325" y="1799550"/>
            <a:ext cx="3578225" cy="2012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92441D67-6FBE-E495-29AB-89B669EEEC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63322" y="3975484"/>
            <a:ext cx="3578225" cy="2012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EF4467BA-E9BA-5857-EAD9-76EDE888A9B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04175" y="1795464"/>
            <a:ext cx="3578225" cy="2012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EEE304F3-E1CB-FB4B-9A38-A4949DB383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04172" y="3971398"/>
            <a:ext cx="3578225" cy="20129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45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</p:spPr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>
          <a:xfrm>
            <a:off x="8091303" y="1795464"/>
            <a:ext cx="3491097" cy="4189412"/>
          </a:xfrm>
        </p:spPr>
        <p:txBody>
          <a:bodyPr anchor="ctr" anchorCtr="0"/>
          <a:lstStyle>
            <a:lvl1pPr>
              <a:buClr>
                <a:srgbClr val="C4122F"/>
              </a:buClr>
              <a:defRPr/>
            </a:lvl1pPr>
            <a:lvl2pPr>
              <a:buClr>
                <a:srgbClr val="C4122F"/>
              </a:buClr>
              <a:defRPr/>
            </a:lvl2pPr>
            <a:lvl3pPr>
              <a:buClr>
                <a:srgbClr val="C4122F"/>
              </a:buClr>
              <a:defRPr/>
            </a:lvl3pPr>
            <a:lvl4pPr>
              <a:buClr>
                <a:srgbClr val="C4122F"/>
              </a:buClr>
              <a:defRPr/>
            </a:lvl4pPr>
            <a:lvl5pPr>
              <a:buClr>
                <a:srgbClr val="C4122F"/>
              </a:buClr>
              <a:defRPr/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951C2A1F-7537-C4F1-6B37-08D509AD72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3" y="1799550"/>
            <a:ext cx="3578225" cy="2012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92441D67-6FBE-E495-29AB-89B669EEEC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975484"/>
            <a:ext cx="3578225" cy="2012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EF4467BA-E9BA-5857-EAD9-76EDE888A9B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50453" y="1795464"/>
            <a:ext cx="3578225" cy="2012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EEE304F3-E1CB-FB4B-9A38-A4949DB383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50450" y="3971398"/>
            <a:ext cx="3578225" cy="20129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99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>
          <a:xfrm>
            <a:off x="609600" y="1795464"/>
            <a:ext cx="4141304" cy="4189412"/>
          </a:xfrm>
        </p:spPr>
        <p:txBody>
          <a:bodyPr anchor="ctr" anchorCtr="0"/>
          <a:lstStyle>
            <a:lvl1pPr>
              <a:buClr>
                <a:srgbClr val="C4122F"/>
              </a:buClr>
              <a:defRPr/>
            </a:lvl1pPr>
            <a:lvl2pPr>
              <a:buClr>
                <a:srgbClr val="C4122F"/>
              </a:buClr>
              <a:defRPr/>
            </a:lvl2pPr>
            <a:lvl3pPr>
              <a:buClr>
                <a:srgbClr val="C4122F"/>
              </a:buClr>
              <a:defRPr/>
            </a:lvl3pPr>
            <a:lvl4pPr>
              <a:buClr>
                <a:srgbClr val="C4122F"/>
              </a:buClr>
              <a:defRPr/>
            </a:lvl4pPr>
            <a:lvl5pPr>
              <a:buClr>
                <a:srgbClr val="C4122F"/>
              </a:buClr>
              <a:defRPr/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7B081FF-3E29-3D08-F3F2-FAADD0528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19688" y="1795463"/>
            <a:ext cx="6462712" cy="41894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25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>
          <a:xfrm>
            <a:off x="609600" y="1795464"/>
            <a:ext cx="4141304" cy="4189412"/>
          </a:xfrm>
        </p:spPr>
        <p:txBody>
          <a:bodyPr anchor="ctr" anchorCtr="0"/>
          <a:lstStyle>
            <a:lvl1pPr>
              <a:buClr>
                <a:srgbClr val="C4122F"/>
              </a:buClr>
              <a:defRPr/>
            </a:lvl1pPr>
            <a:lvl2pPr>
              <a:buClr>
                <a:srgbClr val="C4122F"/>
              </a:buClr>
              <a:defRPr/>
            </a:lvl2pPr>
            <a:lvl3pPr>
              <a:buClr>
                <a:srgbClr val="C4122F"/>
              </a:buClr>
              <a:defRPr/>
            </a:lvl3pPr>
            <a:lvl4pPr>
              <a:buClr>
                <a:srgbClr val="C4122F"/>
              </a:buClr>
              <a:defRPr/>
            </a:lvl4pPr>
            <a:lvl5pPr>
              <a:buClr>
                <a:srgbClr val="C4122F"/>
              </a:buClr>
              <a:defRPr/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4" name="Chart Placeholder 2">
            <a:extLst>
              <a:ext uri="{FF2B5EF4-FFF2-40B4-BE49-F238E27FC236}">
                <a16:creationId xmlns:a16="http://schemas.microsoft.com/office/drawing/2014/main" id="{6A0E3AFB-EF36-B596-ECF7-DB02E81A9E3B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5119688" y="1795463"/>
            <a:ext cx="6462712" cy="41894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8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>
          <a:xfrm>
            <a:off x="7441096" y="1795464"/>
            <a:ext cx="4141304" cy="4189412"/>
          </a:xfrm>
        </p:spPr>
        <p:txBody>
          <a:bodyPr anchor="ctr" anchorCtr="0"/>
          <a:lstStyle>
            <a:lvl1pPr>
              <a:buClr>
                <a:srgbClr val="C4122F"/>
              </a:buClr>
              <a:defRPr/>
            </a:lvl1pPr>
            <a:lvl2pPr>
              <a:buClr>
                <a:srgbClr val="C4122F"/>
              </a:buClr>
              <a:defRPr/>
            </a:lvl2pPr>
            <a:lvl3pPr>
              <a:buClr>
                <a:srgbClr val="C4122F"/>
              </a:buClr>
              <a:defRPr/>
            </a:lvl3pPr>
            <a:lvl4pPr>
              <a:buClr>
                <a:srgbClr val="C4122F"/>
              </a:buClr>
              <a:defRPr/>
            </a:lvl4pPr>
            <a:lvl5pPr>
              <a:buClr>
                <a:srgbClr val="C4122F"/>
              </a:buClr>
              <a:defRPr/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7B081FF-3E29-3D08-F3F2-FAADD0528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795463"/>
            <a:ext cx="6462712" cy="41894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9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52496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7048"/>
            <a:ext cx="5283200" cy="4495800"/>
          </a:xfrm>
        </p:spPr>
        <p:txBody>
          <a:bodyPr>
            <a:normAutofit/>
          </a:bodyPr>
          <a:lstStyle>
            <a:lvl1pPr>
              <a:buClr>
                <a:srgbClr val="C4122F"/>
              </a:buClr>
              <a:defRPr sz="2400"/>
            </a:lvl1pPr>
            <a:lvl2pPr>
              <a:buClr>
                <a:srgbClr val="C4122F"/>
              </a:buClr>
              <a:defRPr sz="2000"/>
            </a:lvl2pPr>
            <a:lvl3pPr>
              <a:buClr>
                <a:srgbClr val="C4122F"/>
              </a:buClr>
              <a:defRPr sz="1800"/>
            </a:lvl3pPr>
            <a:lvl4pPr>
              <a:buClr>
                <a:srgbClr val="C4122F"/>
              </a:buClr>
              <a:defRPr sz="1600"/>
            </a:lvl4pPr>
            <a:lvl5pPr>
              <a:buClr>
                <a:srgbClr val="C4122F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2" y="1527048"/>
            <a:ext cx="5283200" cy="4495800"/>
          </a:xfrm>
        </p:spPr>
        <p:txBody>
          <a:bodyPr>
            <a:normAutofit/>
          </a:bodyPr>
          <a:lstStyle>
            <a:lvl1pPr>
              <a:buClr>
                <a:srgbClr val="C4122F"/>
              </a:buClr>
              <a:defRPr sz="2400"/>
            </a:lvl1pPr>
            <a:lvl2pPr>
              <a:buClr>
                <a:srgbClr val="C4122F"/>
              </a:buClr>
              <a:defRPr sz="2000"/>
            </a:lvl2pPr>
            <a:lvl3pPr>
              <a:buClr>
                <a:srgbClr val="C4122F"/>
              </a:buClr>
              <a:defRPr sz="1800"/>
            </a:lvl3pPr>
            <a:lvl4pPr>
              <a:buClr>
                <a:srgbClr val="C4122F"/>
              </a:buClr>
              <a:defRPr sz="1600"/>
            </a:lvl4pPr>
            <a:lvl5pPr>
              <a:buClr>
                <a:srgbClr val="C4122F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ts val="3800"/>
              </a:lnSpc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 err="1"/>
              <a:t>ghghghg</a:t>
            </a:r>
            <a:endParaRPr lang="en-US" dirty="0"/>
          </a:p>
        </p:txBody>
      </p:sp>
      <p:sp>
        <p:nvSpPr>
          <p:cNvPr id="36" name="Picture Placeholder 29">
            <a:extLst>
              <a:ext uri="{FF2B5EF4-FFF2-40B4-BE49-F238E27FC236}">
                <a16:creationId xmlns:a16="http://schemas.microsoft.com/office/drawing/2014/main" id="{5244BC53-C119-4F58-759C-4315A0FAAA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798655"/>
            <a:ext cx="3560461" cy="20096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7" name="Picture Placeholder 29">
            <a:extLst>
              <a:ext uri="{FF2B5EF4-FFF2-40B4-BE49-F238E27FC236}">
                <a16:creationId xmlns:a16="http://schemas.microsoft.com/office/drawing/2014/main" id="{A49D9818-2411-344C-A56B-875F98535D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" y="3971259"/>
            <a:ext cx="3560461" cy="20096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8" name="Picture Placeholder 29">
            <a:extLst>
              <a:ext uri="{FF2B5EF4-FFF2-40B4-BE49-F238E27FC236}">
                <a16:creationId xmlns:a16="http://schemas.microsoft.com/office/drawing/2014/main" id="{29DEAC6C-0B95-082C-AE64-4DB58BBA1A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15769" y="1798655"/>
            <a:ext cx="3560461" cy="20096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9" name="Picture Placeholder 29">
            <a:extLst>
              <a:ext uri="{FF2B5EF4-FFF2-40B4-BE49-F238E27FC236}">
                <a16:creationId xmlns:a16="http://schemas.microsoft.com/office/drawing/2014/main" id="{563B06A4-C363-484C-CF9B-67A85842D4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15768" y="3971259"/>
            <a:ext cx="3560461" cy="20096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0" name="Picture Placeholder 29">
            <a:extLst>
              <a:ext uri="{FF2B5EF4-FFF2-40B4-BE49-F238E27FC236}">
                <a16:creationId xmlns:a16="http://schemas.microsoft.com/office/drawing/2014/main" id="{6A31F244-4234-8398-1A92-815E5A2CE8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1940" y="1798655"/>
            <a:ext cx="3560461" cy="20096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1" name="Picture Placeholder 29">
            <a:extLst>
              <a:ext uri="{FF2B5EF4-FFF2-40B4-BE49-F238E27FC236}">
                <a16:creationId xmlns:a16="http://schemas.microsoft.com/office/drawing/2014/main" id="{A98A7173-01A5-7FE9-3F9D-EB7D34B47BE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21939" y="3971259"/>
            <a:ext cx="3560461" cy="200966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1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29">
            <a:extLst>
              <a:ext uri="{FF2B5EF4-FFF2-40B4-BE49-F238E27FC236}">
                <a16:creationId xmlns:a16="http://schemas.microsoft.com/office/drawing/2014/main" id="{5244BC53-C119-4F58-759C-4315A0FAAA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798654"/>
            <a:ext cx="3560461" cy="35585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8" name="Picture Placeholder 29">
            <a:extLst>
              <a:ext uri="{FF2B5EF4-FFF2-40B4-BE49-F238E27FC236}">
                <a16:creationId xmlns:a16="http://schemas.microsoft.com/office/drawing/2014/main" id="{29DEAC6C-0B95-082C-AE64-4DB58BBA1A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15769" y="1798655"/>
            <a:ext cx="3560461" cy="3558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0" name="Picture Placeholder 29">
            <a:extLst>
              <a:ext uri="{FF2B5EF4-FFF2-40B4-BE49-F238E27FC236}">
                <a16:creationId xmlns:a16="http://schemas.microsoft.com/office/drawing/2014/main" id="{6A31F244-4234-8398-1A92-815E5A2CE8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1940" y="1798655"/>
            <a:ext cx="3560461" cy="3558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57F27-E780-1D1A-2235-3359A9AD23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7" y="5396947"/>
            <a:ext cx="3560461" cy="69331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400"/>
            </a:lvl3pPr>
            <a:lvl4pPr marL="914400" indent="0" algn="ctr">
              <a:buNone/>
              <a:defRPr sz="1400"/>
            </a:lvl4pPr>
            <a:lvl5pPr marL="1143000" indent="0" algn="ctr">
              <a:buNone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3F6AF-61A0-8B1C-2E91-A2C94FBCE73C}"/>
              </a:ext>
            </a:extLst>
          </p:cNvPr>
          <p:cNvSpPr txBox="1"/>
          <p:nvPr userDrawn="1"/>
        </p:nvSpPr>
        <p:spPr>
          <a:xfrm>
            <a:off x="5327374" y="5396947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23D2F03-3057-A9E9-4126-7CC2206204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5769" y="5396947"/>
            <a:ext cx="3560461" cy="69331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400"/>
            </a:lvl3pPr>
            <a:lvl4pPr marL="914400" indent="0" algn="ctr">
              <a:buNone/>
              <a:defRPr sz="1400"/>
            </a:lvl4pPr>
            <a:lvl5pPr marL="1143000" indent="0" algn="ctr">
              <a:buNone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A58090A-63C8-ADC3-23D8-A48EFF69A4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21939" y="5396947"/>
            <a:ext cx="3560461" cy="69331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400"/>
            </a:lvl3pPr>
            <a:lvl4pPr marL="914400" indent="0" algn="ctr">
              <a:buNone/>
              <a:defRPr sz="1400"/>
            </a:lvl4pPr>
            <a:lvl5pPr marL="1143000" indent="0" algn="ctr">
              <a:buNone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530854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57F27-E780-1D1A-2235-3359A9AD23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7" y="5396947"/>
            <a:ext cx="3560461" cy="69331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400"/>
            </a:lvl3pPr>
            <a:lvl4pPr marL="914400" indent="0" algn="ctr">
              <a:buNone/>
              <a:defRPr sz="1400"/>
            </a:lvl4pPr>
            <a:lvl5pPr marL="1143000" indent="0" algn="ctr">
              <a:buNone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23D2F03-3057-A9E9-4126-7CC2206204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5769" y="5396947"/>
            <a:ext cx="3560461" cy="69331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400"/>
            </a:lvl3pPr>
            <a:lvl4pPr marL="914400" indent="0" algn="ctr">
              <a:buNone/>
              <a:defRPr sz="1400"/>
            </a:lvl4pPr>
            <a:lvl5pPr marL="1143000" indent="0" algn="ctr">
              <a:buNone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A58090A-63C8-ADC3-23D8-A48EFF69A4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21939" y="5396947"/>
            <a:ext cx="3560461" cy="69331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400"/>
            </a:lvl3pPr>
            <a:lvl4pPr marL="914400" indent="0" algn="ctr">
              <a:buNone/>
              <a:defRPr sz="1400"/>
            </a:lvl4pPr>
            <a:lvl5pPr marL="1143000" indent="0" algn="ctr">
              <a:buNone/>
              <a:defRPr sz="14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Chart Placeholder 4">
            <a:extLst>
              <a:ext uri="{FF2B5EF4-FFF2-40B4-BE49-F238E27FC236}">
                <a16:creationId xmlns:a16="http://schemas.microsoft.com/office/drawing/2014/main" id="{3EF471E3-3169-E47C-1DF5-8E18891BD311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09600" y="1798638"/>
            <a:ext cx="3560763" cy="35591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Chart Placeholder 4">
            <a:extLst>
              <a:ext uri="{FF2B5EF4-FFF2-40B4-BE49-F238E27FC236}">
                <a16:creationId xmlns:a16="http://schemas.microsoft.com/office/drawing/2014/main" id="{AFF3D7C2-5A28-5CCC-774B-408975F809D4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4315617" y="1798014"/>
            <a:ext cx="3560763" cy="35591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hart Placeholder 4">
            <a:extLst>
              <a:ext uri="{FF2B5EF4-FFF2-40B4-BE49-F238E27FC236}">
                <a16:creationId xmlns:a16="http://schemas.microsoft.com/office/drawing/2014/main" id="{F4526561-6D13-A8BC-DFED-3E9422B381E9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8021634" y="1798014"/>
            <a:ext cx="3560763" cy="35591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5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47835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1336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0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0B6B98-2CAA-7B4E-2398-E0B2DC3C650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Picture 2" descr="A grey logo with text&#10;&#10;Description automatically generated">
            <a:extLst>
              <a:ext uri="{FF2B5EF4-FFF2-40B4-BE49-F238E27FC236}">
                <a16:creationId xmlns:a16="http://schemas.microsoft.com/office/drawing/2014/main" id="{7C6F0971-8C29-E354-E14C-83D43537C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7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3657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4628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red letter w on a black background&#10;&#10;Description automatically generated">
            <a:extLst>
              <a:ext uri="{FF2B5EF4-FFF2-40B4-BE49-F238E27FC236}">
                <a16:creationId xmlns:a16="http://schemas.microsoft.com/office/drawing/2014/main" id="{A39F1FFF-BC77-F972-67AA-88929B435672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628" y="6237513"/>
            <a:ext cx="1131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5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661" r:id="rId13"/>
    <p:sldLayoutId id="2147483705" r:id="rId14"/>
    <p:sldLayoutId id="2147483697" r:id="rId15"/>
    <p:sldLayoutId id="2147483700" r:id="rId16"/>
    <p:sldLayoutId id="2147483699" r:id="rId17"/>
    <p:sldLayoutId id="2147483703" r:id="rId18"/>
    <p:sldLayoutId id="2147483698" r:id="rId19"/>
    <p:sldLayoutId id="2147483664" r:id="rId20"/>
    <p:sldLayoutId id="2147483696" r:id="rId21"/>
    <p:sldLayoutId id="2147483701" r:id="rId22"/>
    <p:sldLayoutId id="2147483704" r:id="rId23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1A9902-B0CD-53D1-208D-EAF342E444AC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AAF1CE-CCFF-0E9D-12DA-D21B6ED2527F}"/>
              </a:ext>
            </a:extLst>
          </p:cNvPr>
          <p:cNvSpPr txBox="1"/>
          <p:nvPr/>
        </p:nvSpPr>
        <p:spPr>
          <a:xfrm>
            <a:off x="2976108" y="1809625"/>
            <a:ext cx="6239783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6000" b="1" spc="-50" dirty="0">
                <a:solidFill>
                  <a:srgbClr val="AB162B"/>
                </a:solidFill>
                <a:latin typeface="Arial"/>
                <a:cs typeface="Arial"/>
              </a:rPr>
              <a:t>Einstein Vision</a:t>
            </a:r>
            <a:endParaRPr lang="en-US" sz="4400" dirty="0">
              <a:solidFill>
                <a:srgbClr val="AB162B"/>
              </a:solidFill>
              <a:latin typeface="Arial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95248-650B-493B-1268-F2BDE9E231A4}"/>
              </a:ext>
            </a:extLst>
          </p:cNvPr>
          <p:cNvSpPr txBox="1"/>
          <p:nvPr/>
        </p:nvSpPr>
        <p:spPr>
          <a:xfrm>
            <a:off x="-250521" y="4872625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B01498-B0E6-B31A-1147-7EB1A245ACB8}"/>
              </a:ext>
            </a:extLst>
          </p:cNvPr>
          <p:cNvSpPr txBox="1"/>
          <p:nvPr/>
        </p:nvSpPr>
        <p:spPr>
          <a:xfrm>
            <a:off x="-125260" y="271814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D45212-A7C8-0F66-8A67-C21BA778AE77}"/>
              </a:ext>
            </a:extLst>
          </p:cNvPr>
          <p:cNvSpPr txBox="1"/>
          <p:nvPr/>
        </p:nvSpPr>
        <p:spPr>
          <a:xfrm>
            <a:off x="6465455" y="-221673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/>
          </a:p>
        </p:txBody>
      </p:sp>
      <p:pic>
        <p:nvPicPr>
          <p:cNvPr id="7" name="Picture 6" descr="A red letter w on a black background&#10;&#10;Description automatically generated">
            <a:extLst>
              <a:ext uri="{FF2B5EF4-FFF2-40B4-BE49-F238E27FC236}">
                <a16:creationId xmlns:a16="http://schemas.microsoft.com/office/drawing/2014/main" id="{73C587A2-71B9-3B8E-3FD6-BA6C71939C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700" y="5370126"/>
            <a:ext cx="2177592" cy="7040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02B3F0-87C5-82B2-1703-55DBCC745299}"/>
              </a:ext>
            </a:extLst>
          </p:cNvPr>
          <p:cNvSpPr txBox="1"/>
          <p:nvPr/>
        </p:nvSpPr>
        <p:spPr>
          <a:xfrm>
            <a:off x="3584182" y="2919077"/>
            <a:ext cx="5023636" cy="12683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Group 26</a:t>
            </a:r>
            <a:endParaRPr lang="en-IN" sz="4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5B474-1816-8ABC-2557-DB18C236A7CD}"/>
              </a:ext>
            </a:extLst>
          </p:cNvPr>
          <p:cNvSpPr txBox="1"/>
          <p:nvPr/>
        </p:nvSpPr>
        <p:spPr>
          <a:xfrm>
            <a:off x="314632" y="4943208"/>
            <a:ext cx="5141623" cy="13730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Muhammad Sultan</a:t>
            </a: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Harsh Verma</a:t>
            </a:r>
          </a:p>
          <a:p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Jesdin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Raphael</a:t>
            </a: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35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167CA0-F406-EADA-F18C-93CC08B0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Mask RCNN and Blender Representation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F10528-EBE5-BF2E-B90C-D591C934C3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F169C0-ACA9-901B-FA9D-55DC6D151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8" r="72"/>
          <a:stretch/>
        </p:blipFill>
        <p:spPr>
          <a:xfrm>
            <a:off x="1065541" y="1965769"/>
            <a:ext cx="5001236" cy="3783290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3387ECB-5C7A-4951-1EA8-72BB52475A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64B908-1320-5095-EC55-5014661D4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18" y="1965770"/>
            <a:ext cx="4959159" cy="378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3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167CA0-F406-EADA-F18C-93CC08B0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Car position estimation using YOLO3D &amp; DETIC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062657-B6C9-C024-043D-52498D9EED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2A4DCA-F2FE-549B-08C9-0076A73B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2005609"/>
            <a:ext cx="4959816" cy="370403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841AD44-76FD-DC21-90B6-DE84D439EE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541229-4D78-E862-098F-40F4B4174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59" y="1971585"/>
            <a:ext cx="5029200" cy="37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9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167CA0-F406-EADA-F18C-93CC08B0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Vehicle Pose Detection using YOLO3D</a:t>
            </a:r>
          </a:p>
        </p:txBody>
      </p:sp>
      <p:pic>
        <p:nvPicPr>
          <p:cNvPr id="12" name="Content Placeholder 11" descr="A car on the road&#10;&#10;Description automatically generated">
            <a:extLst>
              <a:ext uri="{FF2B5EF4-FFF2-40B4-BE49-F238E27FC236}">
                <a16:creationId xmlns:a16="http://schemas.microsoft.com/office/drawing/2014/main" id="{0A52EFAE-C678-C696-D63C-848229BEBF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05609"/>
            <a:ext cx="4938712" cy="3704033"/>
          </a:xfrm>
        </p:spPr>
      </p:pic>
      <p:pic>
        <p:nvPicPr>
          <p:cNvPr id="9" name="Content Placeholder 8" descr="Cars on the road with cars&#10;&#10;Description automatically generated">
            <a:extLst>
              <a:ext uri="{FF2B5EF4-FFF2-40B4-BE49-F238E27FC236}">
                <a16:creationId xmlns:a16="http://schemas.microsoft.com/office/drawing/2014/main" id="{2A5D01F6-D61C-CE77-4E8B-0A76A97AD8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006204"/>
            <a:ext cx="4937125" cy="3702843"/>
          </a:xfrm>
        </p:spPr>
      </p:pic>
    </p:spTree>
    <p:extLst>
      <p:ext uri="{BB962C8B-B14F-4D97-AF65-F5344CB8AC3E}">
        <p14:creationId xmlns:p14="http://schemas.microsoft.com/office/powerpoint/2010/main" val="397169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167CA0-F406-EADA-F18C-93CC08B0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Pose Estimation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C679-7570-D661-037F-09AF8F0A7A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90490-F3C8-DB67-C18D-D291D84D6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46" y="1882775"/>
            <a:ext cx="5261915" cy="39497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516553-AAFD-2251-D3FA-3F2DAD732B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2FEA2-DBF8-5FFD-F8DA-F47808AE7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452" y="1882775"/>
            <a:ext cx="190412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8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357B-5831-2FCE-127E-9D2BDE22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Optical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1104B-3F8B-81FA-001F-93A94FE17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94" y="1872128"/>
            <a:ext cx="5479430" cy="4109572"/>
          </a:xfrm>
          <a:prstGeom prst="rect">
            <a:avLst/>
          </a:prstGeom>
        </p:spPr>
      </p:pic>
      <p:pic>
        <p:nvPicPr>
          <p:cNvPr id="10" name="Picture 9" descr="A dark road with colorful lights&#10;&#10;Description automatically generated">
            <a:extLst>
              <a:ext uri="{FF2B5EF4-FFF2-40B4-BE49-F238E27FC236}">
                <a16:creationId xmlns:a16="http://schemas.microsoft.com/office/drawing/2014/main" id="{CFCE4805-5220-DD91-07FE-6C19114D5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900" y="1872128"/>
            <a:ext cx="5448951" cy="408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52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e1d76e6ed25a0b9acc172e1212e12c5ea2ecb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336</TotalTime>
  <Words>39</Words>
  <Application>Microsoft Office PowerPoint</Application>
  <PresentationFormat>Widescreen</PresentationFormat>
  <Paragraphs>13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PowerPoint Presentation</vt:lpstr>
      <vt:lpstr>Mask RCNN and Blender Representation</vt:lpstr>
      <vt:lpstr>Car position estimation using YOLO3D &amp; DETIC</vt:lpstr>
      <vt:lpstr>Vehicle Pose Detection using YOLO3D</vt:lpstr>
      <vt:lpstr>Pose Estimation </vt:lpstr>
      <vt:lpstr>Optical Flow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This Will Work</dc:title>
  <dc:creator>Siegel, Kyle</dc:creator>
  <cp:lastModifiedBy>Harsh Verma</cp:lastModifiedBy>
  <cp:revision>35</cp:revision>
  <cp:lastPrinted>2023-02-14T12:46:00Z</cp:lastPrinted>
  <dcterms:created xsi:type="dcterms:W3CDTF">2023-02-08T18:44:35Z</dcterms:created>
  <dcterms:modified xsi:type="dcterms:W3CDTF">2024-04-08T03:35:22Z</dcterms:modified>
</cp:coreProperties>
</file>